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7" r:id="rId2"/>
    <p:sldMasterId id="2147483789" r:id="rId3"/>
    <p:sldMasterId id="2147483735" r:id="rId4"/>
  </p:sldMasterIdLst>
  <p:notesMasterIdLst>
    <p:notesMasterId r:id="rId12"/>
  </p:notesMasterIdLst>
  <p:handoutMasterIdLst>
    <p:handoutMasterId r:id="rId13"/>
  </p:handoutMasterIdLst>
  <p:sldIdLst>
    <p:sldId id="716" r:id="rId5"/>
    <p:sldId id="1681" r:id="rId6"/>
    <p:sldId id="1682" r:id="rId7"/>
    <p:sldId id="842" r:id="rId8"/>
    <p:sldId id="880" r:id="rId9"/>
    <p:sldId id="876" r:id="rId10"/>
    <p:sldId id="721" r:id="rId11"/>
  </p:sldIdLst>
  <p:sldSz cx="12192000" cy="6858000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8" autoAdjust="0"/>
    <p:restoredTop sz="94291" autoAdjust="0"/>
  </p:normalViewPr>
  <p:slideViewPr>
    <p:cSldViewPr snapToGrid="0">
      <p:cViewPr varScale="1">
        <p:scale>
          <a:sx n="123" d="100"/>
          <a:sy n="123" d="100"/>
        </p:scale>
        <p:origin x="9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816"/>
    </p:cViewPr>
  </p:sorterViewPr>
  <p:notesViewPr>
    <p:cSldViewPr snapToGrid="0">
      <p:cViewPr varScale="1">
        <p:scale>
          <a:sx n="47" d="100"/>
          <a:sy n="47" d="100"/>
        </p:scale>
        <p:origin x="278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kiofpa01\LCDD$\DEPARTMENTAL\REPORTS\Local%20Content%20Report\Reports%20-%202021\1Q%202021\LC%20performance%201Q%202021\WKO\WKO_LC_Total_2011-1Q%20202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kiofpa01\LCDD$\DEPARTMENTAL\REPORTS\Local%20Content%20Report\Reports%20-%202021\1Q%202021\LC%20performance%201Q%202021\WKO\WKO_LC_Total_2011-1Q%20202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kiofpa01\LCDD$\DEPARTMENTAL\REPORTS\Local%20Content%20Report\Reports%20-%202021\1Q%202021\LC%20performance%201Q%202021\DATA%20FOR%20MANAGEMENT%20REPORT_GWS_%20202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kiofpa01\LCDD$\DEPARTMENTAL\REPORTS\Local%20Content%20Report\Reports%20-%202021\1Q%202021\LC%20performance%201Q%202021\DATA%20FOR%20MANAGEMENT%20REPORT_GWS_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'LC_Comp_Stat_2011- 2021'!$H$4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</c:strRef>
          </c:cat>
          <c:val>
            <c:numRef>
              <c:f>'LC_Comp_Stat_2011- 2021'!$I$4:$L$4</c:f>
            </c:numRef>
          </c:val>
          <c:extLst>
            <c:ext xmlns:c16="http://schemas.microsoft.com/office/drawing/2014/chart" uri="{C3380CC4-5D6E-409C-BE32-E72D297353CC}">
              <c16:uniqueId val="{00000000-9E94-4F64-B768-29DFA514D2C8}"/>
            </c:ext>
          </c:extLst>
        </c:ser>
        <c:ser>
          <c:idx val="1"/>
          <c:order val="1"/>
          <c:tx>
            <c:strRef>
              <c:f>'LC_Comp_Stat_2011- 2021'!$H$5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</c:strRef>
          </c:cat>
          <c:val>
            <c:numRef>
              <c:f>'LC_Comp_Stat_2011- 2021'!$I$5:$L$5</c:f>
            </c:numRef>
          </c:val>
          <c:extLst>
            <c:ext xmlns:c16="http://schemas.microsoft.com/office/drawing/2014/chart" uri="{C3380CC4-5D6E-409C-BE32-E72D297353CC}">
              <c16:uniqueId val="{00000001-9E94-4F64-B768-29DFA514D2C8}"/>
            </c:ext>
          </c:extLst>
        </c:ser>
        <c:ser>
          <c:idx val="2"/>
          <c:order val="2"/>
          <c:tx>
            <c:strRef>
              <c:f>'LC_Comp_Stat_2011- 2021'!$H$6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</c:strRef>
          </c:cat>
          <c:val>
            <c:numRef>
              <c:f>'LC_Comp_Stat_2011- 2021'!$I$6:$L$6</c:f>
            </c:numRef>
          </c:val>
          <c:extLst>
            <c:ext xmlns:c16="http://schemas.microsoft.com/office/drawing/2014/chart" uri="{C3380CC4-5D6E-409C-BE32-E72D297353CC}">
              <c16:uniqueId val="{00000002-9E94-4F64-B768-29DFA514D2C8}"/>
            </c:ext>
          </c:extLst>
        </c:ser>
        <c:ser>
          <c:idx val="3"/>
          <c:order val="3"/>
          <c:tx>
            <c:strRef>
              <c:f>'LC_Comp_Stat_2011- 2021'!$H$7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</c:strRef>
          </c:cat>
          <c:val>
            <c:numRef>
              <c:f>'LC_Comp_Stat_2011- 2021'!$I$7:$L$7</c:f>
            </c:numRef>
          </c:val>
          <c:extLst>
            <c:ext xmlns:c16="http://schemas.microsoft.com/office/drawing/2014/chart" uri="{C3380CC4-5D6E-409C-BE32-E72D297353CC}">
              <c16:uniqueId val="{00000003-9E94-4F64-B768-29DFA514D2C8}"/>
            </c:ext>
          </c:extLst>
        </c:ser>
        <c:ser>
          <c:idx val="4"/>
          <c:order val="4"/>
          <c:tx>
            <c:strRef>
              <c:f>'LC_Comp_Stat_2011- 2021'!$H$8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</c:strRef>
          </c:cat>
          <c:val>
            <c:numRef>
              <c:f>'LC_Comp_Stat_2011- 2021'!$I$8:$L$8</c:f>
            </c:numRef>
          </c:val>
          <c:extLst>
            <c:ext xmlns:c16="http://schemas.microsoft.com/office/drawing/2014/chart" uri="{C3380CC4-5D6E-409C-BE32-E72D297353CC}">
              <c16:uniqueId val="{00000004-9E94-4F64-B768-29DFA514D2C8}"/>
            </c:ext>
          </c:extLst>
        </c:ser>
        <c:ser>
          <c:idx val="5"/>
          <c:order val="5"/>
          <c:tx>
            <c:strRef>
              <c:f>'LC_Comp_Stat_2011- 2021'!$H$9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'LC_Comp_Stat_2011- 2021 (2)'!$C$3:$F$3</c:f>
              <c:strCache>
                <c:ptCount val="3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</c:strCache>
            </c:strRef>
          </c:cat>
          <c:val>
            <c:numRef>
              <c:f>'LC_Comp_Stat_2011- 2021'!$I$9:$L$9</c:f>
              <c:numCache>
                <c:formatCode>#,##0</c:formatCode>
                <c:ptCount val="3"/>
                <c:pt idx="0">
                  <c:v>6.6</c:v>
                </c:pt>
                <c:pt idx="1">
                  <c:v>55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94-4F64-B768-29DFA514D2C8}"/>
            </c:ext>
          </c:extLst>
        </c:ser>
        <c:ser>
          <c:idx val="6"/>
          <c:order val="6"/>
          <c:tx>
            <c:strRef>
              <c:f>'LC_Comp_Stat_2011- 2021'!$H$10</c:f>
              <c:strCache>
                <c:ptCount val="1"/>
                <c:pt idx="0">
                  <c:v>Q1 2017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</c:strRef>
          </c:cat>
          <c:val>
            <c:numRef>
              <c:f>'LC_Comp_Stat_2011- 2021'!$I$10:$L$10</c:f>
            </c:numRef>
          </c:val>
          <c:extLst>
            <c:ext xmlns:c16="http://schemas.microsoft.com/office/drawing/2014/chart" uri="{C3380CC4-5D6E-409C-BE32-E72D297353CC}">
              <c16:uniqueId val="{00000006-9E94-4F64-B768-29DFA514D2C8}"/>
            </c:ext>
          </c:extLst>
        </c:ser>
        <c:ser>
          <c:idx val="7"/>
          <c:order val="7"/>
          <c:tx>
            <c:strRef>
              <c:f>'LC_Comp_Stat_2011- 2021'!$H$11</c:f>
              <c:strCache>
                <c:ptCount val="1"/>
                <c:pt idx="0">
                  <c:v>Q2 2017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</c:strRef>
          </c:cat>
          <c:val>
            <c:numRef>
              <c:f>'LC_Comp_Stat_2011- 2021'!$I$11:$L$11</c:f>
            </c:numRef>
          </c:val>
          <c:extLst>
            <c:ext xmlns:c16="http://schemas.microsoft.com/office/drawing/2014/chart" uri="{C3380CC4-5D6E-409C-BE32-E72D297353CC}">
              <c16:uniqueId val="{00000007-9E94-4F64-B768-29DFA514D2C8}"/>
            </c:ext>
          </c:extLst>
        </c:ser>
        <c:ser>
          <c:idx val="8"/>
          <c:order val="8"/>
          <c:tx>
            <c:strRef>
              <c:f>'LC_Comp_Stat_2011- 2021'!$H$12</c:f>
              <c:strCache>
                <c:ptCount val="1"/>
                <c:pt idx="0">
                  <c:v>Q3 2017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</c:strRef>
          </c:cat>
          <c:val>
            <c:numRef>
              <c:f>'LC_Comp_Stat_2011- 2021'!$I$12:$L$12</c:f>
            </c:numRef>
          </c:val>
          <c:extLst>
            <c:ext xmlns:c16="http://schemas.microsoft.com/office/drawing/2014/chart" uri="{C3380CC4-5D6E-409C-BE32-E72D297353CC}">
              <c16:uniqueId val="{00000008-9E94-4F64-B768-29DFA514D2C8}"/>
            </c:ext>
          </c:extLst>
        </c:ser>
        <c:ser>
          <c:idx val="9"/>
          <c:order val="9"/>
          <c:tx>
            <c:strRef>
              <c:f>'LC_Comp_Stat_2011- 2021'!$H$13</c:f>
              <c:strCache>
                <c:ptCount val="1"/>
                <c:pt idx="0">
                  <c:v>Q4 2017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</c:strRef>
          </c:cat>
          <c:val>
            <c:numRef>
              <c:f>'LC_Comp_Stat_2011- 2021'!$I$13:$L$13</c:f>
            </c:numRef>
          </c:val>
          <c:extLst>
            <c:ext xmlns:c16="http://schemas.microsoft.com/office/drawing/2014/chart" uri="{C3380CC4-5D6E-409C-BE32-E72D297353CC}">
              <c16:uniqueId val="{00000009-9E94-4F64-B768-29DFA514D2C8}"/>
            </c:ext>
          </c:extLst>
        </c:ser>
        <c:ser>
          <c:idx val="10"/>
          <c:order val="10"/>
          <c:tx>
            <c:strRef>
              <c:f>'LC_Comp_Stat_2011- 2021'!$H$14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'LC_Comp_Stat_2011- 2021 (2)'!$C$3:$F$3</c:f>
              <c:strCache>
                <c:ptCount val="3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</c:strCache>
            </c:strRef>
          </c:cat>
          <c:val>
            <c:numRef>
              <c:f>'LC_Comp_Stat_2011- 2021'!$I$14:$L$14</c:f>
              <c:numCache>
                <c:formatCode>0</c:formatCode>
                <c:ptCount val="3"/>
                <c:pt idx="0" formatCode="#,##0">
                  <c:v>10</c:v>
                </c:pt>
                <c:pt idx="1">
                  <c:v>55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E94-4F64-B768-29DFA514D2C8}"/>
            </c:ext>
          </c:extLst>
        </c:ser>
        <c:ser>
          <c:idx val="11"/>
          <c:order val="11"/>
          <c:tx>
            <c:strRef>
              <c:f>'LC_Comp_Stat_2011- 2021'!$H$15</c:f>
              <c:strCache>
                <c:ptCount val="1"/>
                <c:pt idx="0">
                  <c:v>1Q 2018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</c:strRef>
          </c:cat>
          <c:val>
            <c:numRef>
              <c:f>'LC_Comp_Stat_2011- 2021'!$I$15:$L$15</c:f>
            </c:numRef>
          </c:val>
          <c:extLst>
            <c:ext xmlns:c16="http://schemas.microsoft.com/office/drawing/2014/chart" uri="{C3380CC4-5D6E-409C-BE32-E72D297353CC}">
              <c16:uniqueId val="{0000000B-9E94-4F64-B768-29DFA514D2C8}"/>
            </c:ext>
          </c:extLst>
        </c:ser>
        <c:ser>
          <c:idx val="12"/>
          <c:order val="12"/>
          <c:tx>
            <c:strRef>
              <c:f>'LC_Comp_Stat_2011- 2021'!$H$16</c:f>
              <c:strCache>
                <c:ptCount val="1"/>
                <c:pt idx="0">
                  <c:v>2Q 2018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</c:strRef>
          </c:cat>
          <c:val>
            <c:numRef>
              <c:f>'LC_Comp_Stat_2011- 2021'!$I$16:$L$16</c:f>
            </c:numRef>
          </c:val>
          <c:extLst>
            <c:ext xmlns:c16="http://schemas.microsoft.com/office/drawing/2014/chart" uri="{C3380CC4-5D6E-409C-BE32-E72D297353CC}">
              <c16:uniqueId val="{0000000C-9E94-4F64-B768-29DFA514D2C8}"/>
            </c:ext>
          </c:extLst>
        </c:ser>
        <c:ser>
          <c:idx val="13"/>
          <c:order val="13"/>
          <c:tx>
            <c:strRef>
              <c:f>'LC_Comp_Stat_2011- 2021'!$H$17</c:f>
              <c:strCache>
                <c:ptCount val="1"/>
                <c:pt idx="0">
                  <c:v>3Q 2018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</c:strRef>
          </c:cat>
          <c:val>
            <c:numRef>
              <c:f>'LC_Comp_Stat_2011- 2021'!$I$17:$L$17</c:f>
            </c:numRef>
          </c:val>
          <c:extLst>
            <c:ext xmlns:c16="http://schemas.microsoft.com/office/drawing/2014/chart" uri="{C3380CC4-5D6E-409C-BE32-E72D297353CC}">
              <c16:uniqueId val="{0000000D-9E94-4F64-B768-29DFA514D2C8}"/>
            </c:ext>
          </c:extLst>
        </c:ser>
        <c:ser>
          <c:idx val="14"/>
          <c:order val="14"/>
          <c:tx>
            <c:strRef>
              <c:f>'LC_Comp_Stat_2011- 2021'!$H$18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1B5D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'LC_Comp_Stat_2011- 2021 (2)'!$C$3:$F$3</c:f>
              <c:strCache>
                <c:ptCount val="3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</c:strCache>
            </c:strRef>
          </c:cat>
          <c:val>
            <c:numRef>
              <c:f>'LC_Comp_Stat_2011- 2021'!$I$18:$L$18</c:f>
              <c:numCache>
                <c:formatCode>0</c:formatCode>
                <c:ptCount val="3"/>
                <c:pt idx="0">
                  <c:v>12</c:v>
                </c:pt>
                <c:pt idx="1">
                  <c:v>65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E94-4F64-B768-29DFA514D2C8}"/>
            </c:ext>
          </c:extLst>
        </c:ser>
        <c:ser>
          <c:idx val="15"/>
          <c:order val="15"/>
          <c:tx>
            <c:strRef>
              <c:f>'LC_Comp_Stat_2011- 2021'!$H$19</c:f>
              <c:strCache>
                <c:ptCount val="1"/>
                <c:pt idx="0">
                  <c:v>1Q 2019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</c:strRef>
          </c:cat>
          <c:val>
            <c:numRef>
              <c:f>'LC_Comp_Stat_2011- 2021'!$I$19:$L$19</c:f>
            </c:numRef>
          </c:val>
          <c:extLst>
            <c:ext xmlns:c16="http://schemas.microsoft.com/office/drawing/2014/chart" uri="{C3380CC4-5D6E-409C-BE32-E72D297353CC}">
              <c16:uniqueId val="{0000000F-9E94-4F64-B768-29DFA514D2C8}"/>
            </c:ext>
          </c:extLst>
        </c:ser>
        <c:ser>
          <c:idx val="16"/>
          <c:order val="16"/>
          <c:tx>
            <c:strRef>
              <c:f>'LC_Comp_Stat_2011- 2021'!$H$20</c:f>
              <c:strCache>
                <c:ptCount val="1"/>
                <c:pt idx="0">
                  <c:v>2Q 2019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</c:strRef>
          </c:cat>
          <c:val>
            <c:numRef>
              <c:f>'LC_Comp_Stat_2011- 2021'!$I$20:$L$20</c:f>
            </c:numRef>
          </c:val>
          <c:extLst>
            <c:ext xmlns:c16="http://schemas.microsoft.com/office/drawing/2014/chart" uri="{C3380CC4-5D6E-409C-BE32-E72D297353CC}">
              <c16:uniqueId val="{00000010-9E94-4F64-B768-29DFA514D2C8}"/>
            </c:ext>
          </c:extLst>
        </c:ser>
        <c:ser>
          <c:idx val="17"/>
          <c:order val="17"/>
          <c:tx>
            <c:strRef>
              <c:f>'LC_Comp_Stat_2011- 2021'!$H$21</c:f>
              <c:strCache>
                <c:ptCount val="1"/>
                <c:pt idx="0">
                  <c:v>3Q 2019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</c:strRef>
          </c:cat>
          <c:val>
            <c:numRef>
              <c:f>'LC_Comp_Stat_2011- 2021'!$I$21:$L$21</c:f>
            </c:numRef>
          </c:val>
          <c:extLst>
            <c:ext xmlns:c16="http://schemas.microsoft.com/office/drawing/2014/chart" uri="{C3380CC4-5D6E-409C-BE32-E72D297353CC}">
              <c16:uniqueId val="{00000011-9E94-4F64-B768-29DFA514D2C8}"/>
            </c:ext>
          </c:extLst>
        </c:ser>
        <c:ser>
          <c:idx val="18"/>
          <c:order val="18"/>
          <c:tx>
            <c:strRef>
              <c:f>'LC_Comp_Stat_2011- 2021'!$H$22</c:f>
              <c:strCache>
                <c:ptCount val="1"/>
                <c:pt idx="0">
                  <c:v>4Q 2019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</c:strRef>
          </c:cat>
          <c:val>
            <c:numRef>
              <c:f>'LC_Comp_Stat_2011- 2021'!$I$22:$L$22</c:f>
            </c:numRef>
          </c:val>
          <c:extLst>
            <c:ext xmlns:c16="http://schemas.microsoft.com/office/drawing/2014/chart" uri="{C3380CC4-5D6E-409C-BE32-E72D297353CC}">
              <c16:uniqueId val="{00000012-9E94-4F64-B768-29DFA514D2C8}"/>
            </c:ext>
          </c:extLst>
        </c:ser>
        <c:ser>
          <c:idx val="19"/>
          <c:order val="19"/>
          <c:tx>
            <c:strRef>
              <c:f>'LC_Comp_Stat_2011- 2021'!$H$23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9D1E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'LC_Comp_Stat_2011- 2021 (2)'!$C$3:$F$3</c:f>
              <c:strCache>
                <c:ptCount val="3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</c:strCache>
            </c:strRef>
          </c:cat>
          <c:val>
            <c:numRef>
              <c:f>'LC_Comp_Stat_2011- 2021'!$I$23:$L$23</c:f>
              <c:numCache>
                <c:formatCode>0</c:formatCode>
                <c:ptCount val="3"/>
                <c:pt idx="0">
                  <c:v>12</c:v>
                </c:pt>
                <c:pt idx="1">
                  <c:v>66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E94-4F64-B768-29DFA514D2C8}"/>
            </c:ext>
          </c:extLst>
        </c:ser>
        <c:ser>
          <c:idx val="20"/>
          <c:order val="20"/>
          <c:tx>
            <c:strRef>
              <c:f>'LC_Comp_Stat_2011- 2021'!$H$24</c:f>
              <c:strCache>
                <c:ptCount val="1"/>
                <c:pt idx="0">
                  <c:v>1Q 2020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</c:strRef>
          </c:cat>
          <c:val>
            <c:numRef>
              <c:f>'LC_Comp_Stat_2011- 2021'!$I$24:$L$24</c:f>
            </c:numRef>
          </c:val>
          <c:extLst>
            <c:ext xmlns:c16="http://schemas.microsoft.com/office/drawing/2014/chart" uri="{C3380CC4-5D6E-409C-BE32-E72D297353CC}">
              <c16:uniqueId val="{00000014-9E94-4F64-B768-29DFA514D2C8}"/>
            </c:ext>
          </c:extLst>
        </c:ser>
        <c:ser>
          <c:idx val="21"/>
          <c:order val="21"/>
          <c:tx>
            <c:strRef>
              <c:f>'LC_Comp_Stat_2011- 2021'!$H$25</c:f>
              <c:strCache>
                <c:ptCount val="1"/>
                <c:pt idx="0">
                  <c:v>2Q 2020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</c:strRef>
          </c:cat>
          <c:val>
            <c:numRef>
              <c:f>'LC_Comp_Stat_2011- 2021'!$I$25:$L$25</c:f>
            </c:numRef>
          </c:val>
          <c:extLst>
            <c:ext xmlns:c16="http://schemas.microsoft.com/office/drawing/2014/chart" uri="{C3380CC4-5D6E-409C-BE32-E72D297353CC}">
              <c16:uniqueId val="{00000015-9E94-4F64-B768-29DFA514D2C8}"/>
            </c:ext>
          </c:extLst>
        </c:ser>
        <c:ser>
          <c:idx val="22"/>
          <c:order val="22"/>
          <c:tx>
            <c:strRef>
              <c:f>'LC_Comp_Stat_2011- 2021'!$H$26</c:f>
              <c:strCache>
                <c:ptCount val="1"/>
                <c:pt idx="0">
                  <c:v>3Q 2020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</c:strRef>
          </c:cat>
          <c:val>
            <c:numRef>
              <c:f>'LC_Comp_Stat_2011- 2021'!$I$26:$L$26</c:f>
            </c:numRef>
          </c:val>
          <c:extLst>
            <c:ext xmlns:c16="http://schemas.microsoft.com/office/drawing/2014/chart" uri="{C3380CC4-5D6E-409C-BE32-E72D297353CC}">
              <c16:uniqueId val="{00000016-9E94-4F64-B768-29DFA514D2C8}"/>
            </c:ext>
          </c:extLst>
        </c:ser>
        <c:ser>
          <c:idx val="23"/>
          <c:order val="23"/>
          <c:tx>
            <c:strRef>
              <c:f>'LC_Comp_Stat_2011- 2021'!$H$27</c:f>
              <c:strCache>
                <c:ptCount val="1"/>
                <c:pt idx="0">
                  <c:v>4Q 2020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</c:strRef>
          </c:cat>
          <c:val>
            <c:numRef>
              <c:f>'LC_Comp_Stat_2011- 2021'!$I$27:$L$27</c:f>
            </c:numRef>
          </c:val>
          <c:extLst>
            <c:ext xmlns:c16="http://schemas.microsoft.com/office/drawing/2014/chart" uri="{C3380CC4-5D6E-409C-BE32-E72D297353CC}">
              <c16:uniqueId val="{00000017-9E94-4F64-B768-29DFA514D2C8}"/>
            </c:ext>
          </c:extLst>
        </c:ser>
        <c:ser>
          <c:idx val="24"/>
          <c:order val="24"/>
          <c:tx>
            <c:strRef>
              <c:f>'LC_Comp_Stat_2011- 2021'!$H$28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D2DEE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'LC_Comp_Stat_2011- 2021 (2)'!$C$3:$F$3</c:f>
              <c:strCache>
                <c:ptCount val="3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</c:strCache>
            </c:strRef>
          </c:cat>
          <c:val>
            <c:numRef>
              <c:f>'LC_Comp_Stat_2011- 2021'!$I$28:$L$28</c:f>
              <c:numCache>
                <c:formatCode>0</c:formatCode>
                <c:ptCount val="3"/>
                <c:pt idx="0">
                  <c:v>16</c:v>
                </c:pt>
                <c:pt idx="1">
                  <c:v>73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E94-4F64-B768-29DFA514D2C8}"/>
            </c:ext>
          </c:extLst>
        </c:ser>
        <c:ser>
          <c:idx val="25"/>
          <c:order val="25"/>
          <c:tx>
            <c:strRef>
              <c:f>'LC_Comp_Stat_2011- 2021'!$H$29</c:f>
              <c:strCache>
                <c:ptCount val="1"/>
                <c:pt idx="0">
                  <c:v>1H 2021</c:v>
                </c:pt>
              </c:strCache>
            </c:strRef>
          </c:tx>
          <c:spPr>
            <a:solidFill>
              <a:srgbClr val="FFD500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'LC_Comp_Stat_2011- 2021 (2)'!$C$3:$F$3</c:f>
              <c:strCache>
                <c:ptCount val="3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</c:strCache>
            </c:strRef>
          </c:cat>
          <c:val>
            <c:numRef>
              <c:f>'LC_Comp_Stat_2011- 2021'!$I$29:$L$29</c:f>
              <c:numCache>
                <c:formatCode>0</c:formatCode>
                <c:ptCount val="3"/>
                <c:pt idx="0">
                  <c:v>10</c:v>
                </c:pt>
                <c:pt idx="1">
                  <c:v>83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9E94-4F64-B768-29DFA514D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7622560"/>
        <c:axId val="567623872"/>
      </c:barChart>
      <c:catAx>
        <c:axId val="56762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623872"/>
        <c:crosses val="autoZero"/>
        <c:auto val="1"/>
        <c:lblAlgn val="ctr"/>
        <c:lblOffset val="100"/>
        <c:noMultiLvlLbl val="0"/>
      </c:catAx>
      <c:valAx>
        <c:axId val="56762387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6762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2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263357436227722E-2"/>
          <c:y val="6.0586833574647031E-2"/>
          <c:w val="0.93147328512754457"/>
          <c:h val="0.598489622715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'LC_Comp_Stat_2011- 2021'!$H$4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  <c:extLst/>
            </c:strRef>
          </c:cat>
          <c:val>
            <c:numRef>
              <c:f>'LC_Comp_Stat_2011- 2021'!$I$4:$L$4</c:f>
              <c:extLst/>
            </c:numRef>
          </c:val>
          <c:extLst>
            <c:ext xmlns:c16="http://schemas.microsoft.com/office/drawing/2014/chart" uri="{C3380CC4-5D6E-409C-BE32-E72D297353CC}">
              <c16:uniqueId val="{00000000-61D9-4D54-878F-171C12B3FB6E}"/>
            </c:ext>
          </c:extLst>
        </c:ser>
        <c:ser>
          <c:idx val="1"/>
          <c:order val="1"/>
          <c:tx>
            <c:strRef>
              <c:f>'LC_Comp_Stat_2011- 2021'!$H$5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  <c:extLst/>
            </c:strRef>
          </c:cat>
          <c:val>
            <c:numRef>
              <c:f>'LC_Comp_Stat_2011- 2021'!$I$5:$L$5</c:f>
              <c:extLst/>
            </c:numRef>
          </c:val>
          <c:extLst>
            <c:ext xmlns:c16="http://schemas.microsoft.com/office/drawing/2014/chart" uri="{C3380CC4-5D6E-409C-BE32-E72D297353CC}">
              <c16:uniqueId val="{00000001-61D9-4D54-878F-171C12B3FB6E}"/>
            </c:ext>
          </c:extLst>
        </c:ser>
        <c:ser>
          <c:idx val="2"/>
          <c:order val="2"/>
          <c:tx>
            <c:strRef>
              <c:f>'LC_Comp_Stat_2011- 2021'!$H$6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  <c:extLst/>
            </c:strRef>
          </c:cat>
          <c:val>
            <c:numRef>
              <c:f>'LC_Comp_Stat_2011- 2021'!$I$6:$L$6</c:f>
              <c:extLst/>
            </c:numRef>
          </c:val>
          <c:extLst>
            <c:ext xmlns:c16="http://schemas.microsoft.com/office/drawing/2014/chart" uri="{C3380CC4-5D6E-409C-BE32-E72D297353CC}">
              <c16:uniqueId val="{00000002-61D9-4D54-878F-171C12B3FB6E}"/>
            </c:ext>
          </c:extLst>
        </c:ser>
        <c:ser>
          <c:idx val="3"/>
          <c:order val="3"/>
          <c:tx>
            <c:strRef>
              <c:f>'LC_Comp_Stat_2011- 2021'!$H$7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  <c:extLst/>
            </c:strRef>
          </c:cat>
          <c:val>
            <c:numRef>
              <c:f>'LC_Comp_Stat_2011- 2021'!$I$7:$L$7</c:f>
              <c:extLst/>
            </c:numRef>
          </c:val>
          <c:extLst>
            <c:ext xmlns:c16="http://schemas.microsoft.com/office/drawing/2014/chart" uri="{C3380CC4-5D6E-409C-BE32-E72D297353CC}">
              <c16:uniqueId val="{00000003-61D9-4D54-878F-171C12B3FB6E}"/>
            </c:ext>
          </c:extLst>
        </c:ser>
        <c:ser>
          <c:idx val="4"/>
          <c:order val="4"/>
          <c:tx>
            <c:strRef>
              <c:f>'LC_Comp_Stat_2011- 2021'!$H$8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  <c:extLst/>
            </c:strRef>
          </c:cat>
          <c:val>
            <c:numRef>
              <c:f>'LC_Comp_Stat_2011- 2021'!$I$8:$L$8</c:f>
              <c:extLst/>
            </c:numRef>
          </c:val>
          <c:extLst>
            <c:ext xmlns:c16="http://schemas.microsoft.com/office/drawing/2014/chart" uri="{C3380CC4-5D6E-409C-BE32-E72D297353CC}">
              <c16:uniqueId val="{00000004-61D9-4D54-878F-171C12B3FB6E}"/>
            </c:ext>
          </c:extLst>
        </c:ser>
        <c:ser>
          <c:idx val="5"/>
          <c:order val="5"/>
          <c:tx>
            <c:strRef>
              <c:f>'LC_Comp_Stat_2011- 2021'!$H$9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'LC_Comp_Stat_2011- 2021 (2)'!$C$3:$F$3</c:f>
              <c:strCache>
                <c:ptCount val="1"/>
                <c:pt idx="0">
                  <c:v>Общее</c:v>
                </c:pt>
              </c:strCache>
              <c:extLst/>
            </c:strRef>
          </c:cat>
          <c:val>
            <c:numRef>
              <c:f>'LC_Comp_Stat_2011- 2021'!$I$9:$L$9</c:f>
              <c:numCache>
                <c:formatCode>#,##0</c:formatCode>
                <c:ptCount val="1"/>
                <c:pt idx="0">
                  <c:v>52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61D9-4D54-878F-171C12B3FB6E}"/>
            </c:ext>
          </c:extLst>
        </c:ser>
        <c:ser>
          <c:idx val="6"/>
          <c:order val="6"/>
          <c:tx>
            <c:strRef>
              <c:f>'LC_Comp_Stat_2011- 2021'!$H$10</c:f>
              <c:strCache>
                <c:ptCount val="1"/>
                <c:pt idx="0">
                  <c:v>Q1 2017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  <c:extLst/>
            </c:strRef>
          </c:cat>
          <c:val>
            <c:numRef>
              <c:f>'LC_Comp_Stat_2011- 2021'!$I$10:$L$10</c:f>
              <c:extLst/>
            </c:numRef>
          </c:val>
          <c:extLst>
            <c:ext xmlns:c16="http://schemas.microsoft.com/office/drawing/2014/chart" uri="{C3380CC4-5D6E-409C-BE32-E72D297353CC}">
              <c16:uniqueId val="{00000006-61D9-4D54-878F-171C12B3FB6E}"/>
            </c:ext>
          </c:extLst>
        </c:ser>
        <c:ser>
          <c:idx val="7"/>
          <c:order val="7"/>
          <c:tx>
            <c:strRef>
              <c:f>'LC_Comp_Stat_2011- 2021'!$H$11</c:f>
              <c:strCache>
                <c:ptCount val="1"/>
                <c:pt idx="0">
                  <c:v>Q2 2017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  <c:extLst/>
            </c:strRef>
          </c:cat>
          <c:val>
            <c:numRef>
              <c:f>'LC_Comp_Stat_2011- 2021'!$I$11:$L$11</c:f>
              <c:extLst/>
            </c:numRef>
          </c:val>
          <c:extLst>
            <c:ext xmlns:c16="http://schemas.microsoft.com/office/drawing/2014/chart" uri="{C3380CC4-5D6E-409C-BE32-E72D297353CC}">
              <c16:uniqueId val="{00000007-61D9-4D54-878F-171C12B3FB6E}"/>
            </c:ext>
          </c:extLst>
        </c:ser>
        <c:ser>
          <c:idx val="8"/>
          <c:order val="8"/>
          <c:tx>
            <c:strRef>
              <c:f>'LC_Comp_Stat_2011- 2021'!$H$12</c:f>
              <c:strCache>
                <c:ptCount val="1"/>
                <c:pt idx="0">
                  <c:v>Q3 2017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  <c:extLst/>
            </c:strRef>
          </c:cat>
          <c:val>
            <c:numRef>
              <c:f>'LC_Comp_Stat_2011- 2021'!$I$12:$L$12</c:f>
              <c:extLst/>
            </c:numRef>
          </c:val>
          <c:extLst>
            <c:ext xmlns:c16="http://schemas.microsoft.com/office/drawing/2014/chart" uri="{C3380CC4-5D6E-409C-BE32-E72D297353CC}">
              <c16:uniqueId val="{00000008-61D9-4D54-878F-171C12B3FB6E}"/>
            </c:ext>
          </c:extLst>
        </c:ser>
        <c:ser>
          <c:idx val="9"/>
          <c:order val="9"/>
          <c:tx>
            <c:strRef>
              <c:f>'LC_Comp_Stat_2011- 2021'!$H$13</c:f>
              <c:strCache>
                <c:ptCount val="1"/>
                <c:pt idx="0">
                  <c:v>Q4 2017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  <c:extLst/>
            </c:strRef>
          </c:cat>
          <c:val>
            <c:numRef>
              <c:f>'LC_Comp_Stat_2011- 2021'!$I$13:$L$13</c:f>
              <c:extLst/>
            </c:numRef>
          </c:val>
          <c:extLst>
            <c:ext xmlns:c16="http://schemas.microsoft.com/office/drawing/2014/chart" uri="{C3380CC4-5D6E-409C-BE32-E72D297353CC}">
              <c16:uniqueId val="{00000009-61D9-4D54-878F-171C12B3FB6E}"/>
            </c:ext>
          </c:extLst>
        </c:ser>
        <c:ser>
          <c:idx val="10"/>
          <c:order val="10"/>
          <c:tx>
            <c:strRef>
              <c:f>'LC_Comp_Stat_2011- 2021'!$H$14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'LC_Comp_Stat_2011- 2021 (2)'!$C$3:$F$3</c:f>
              <c:strCache>
                <c:ptCount val="1"/>
                <c:pt idx="0">
                  <c:v>Общее</c:v>
                </c:pt>
              </c:strCache>
              <c:extLst/>
            </c:strRef>
          </c:cat>
          <c:val>
            <c:numRef>
              <c:f>'LC_Comp_Stat_2011- 2021'!$I$14:$L$14</c:f>
              <c:numCache>
                <c:formatCode>0</c:formatCode>
                <c:ptCount val="1"/>
                <c:pt idx="0">
                  <c:v>54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61D9-4D54-878F-171C12B3FB6E}"/>
            </c:ext>
          </c:extLst>
        </c:ser>
        <c:ser>
          <c:idx val="11"/>
          <c:order val="11"/>
          <c:tx>
            <c:strRef>
              <c:f>'LC_Comp_Stat_2011- 2021'!$H$15</c:f>
              <c:strCache>
                <c:ptCount val="1"/>
                <c:pt idx="0">
                  <c:v>1Q 2018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  <c:extLst/>
            </c:strRef>
          </c:cat>
          <c:val>
            <c:numRef>
              <c:f>'LC_Comp_Stat_2011- 2021'!$I$15:$L$15</c:f>
              <c:extLst/>
            </c:numRef>
          </c:val>
          <c:extLst>
            <c:ext xmlns:c16="http://schemas.microsoft.com/office/drawing/2014/chart" uri="{C3380CC4-5D6E-409C-BE32-E72D297353CC}">
              <c16:uniqueId val="{0000000B-61D9-4D54-878F-171C12B3FB6E}"/>
            </c:ext>
          </c:extLst>
        </c:ser>
        <c:ser>
          <c:idx val="12"/>
          <c:order val="12"/>
          <c:tx>
            <c:strRef>
              <c:f>'LC_Comp_Stat_2011- 2021'!$H$16</c:f>
              <c:strCache>
                <c:ptCount val="1"/>
                <c:pt idx="0">
                  <c:v>2Q 2018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  <c:extLst/>
            </c:strRef>
          </c:cat>
          <c:val>
            <c:numRef>
              <c:f>'LC_Comp_Stat_2011- 2021'!$I$16:$L$16</c:f>
              <c:extLst/>
            </c:numRef>
          </c:val>
          <c:extLst>
            <c:ext xmlns:c16="http://schemas.microsoft.com/office/drawing/2014/chart" uri="{C3380CC4-5D6E-409C-BE32-E72D297353CC}">
              <c16:uniqueId val="{0000000C-61D9-4D54-878F-171C12B3FB6E}"/>
            </c:ext>
          </c:extLst>
        </c:ser>
        <c:ser>
          <c:idx val="13"/>
          <c:order val="13"/>
          <c:tx>
            <c:strRef>
              <c:f>'LC_Comp_Stat_2011- 2021'!$H$17</c:f>
              <c:strCache>
                <c:ptCount val="1"/>
                <c:pt idx="0">
                  <c:v>3Q 2018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  <c:extLst/>
            </c:strRef>
          </c:cat>
          <c:val>
            <c:numRef>
              <c:f>'LC_Comp_Stat_2011- 2021'!$I$17:$L$17</c:f>
              <c:extLst/>
            </c:numRef>
          </c:val>
          <c:extLst>
            <c:ext xmlns:c16="http://schemas.microsoft.com/office/drawing/2014/chart" uri="{C3380CC4-5D6E-409C-BE32-E72D297353CC}">
              <c16:uniqueId val="{0000000D-61D9-4D54-878F-171C12B3FB6E}"/>
            </c:ext>
          </c:extLst>
        </c:ser>
        <c:ser>
          <c:idx val="14"/>
          <c:order val="14"/>
          <c:tx>
            <c:strRef>
              <c:f>'LC_Comp_Stat_2011- 2021'!$H$18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1B5D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'LC_Comp_Stat_2011- 2021 (2)'!$C$3:$F$3</c:f>
              <c:strCache>
                <c:ptCount val="1"/>
                <c:pt idx="0">
                  <c:v>Общее</c:v>
                </c:pt>
              </c:strCache>
              <c:extLst/>
            </c:strRef>
          </c:cat>
          <c:val>
            <c:numRef>
              <c:f>'LC_Comp_Stat_2011- 2021'!$I$18:$L$18</c:f>
              <c:numCache>
                <c:formatCode>0</c:formatCode>
                <c:ptCount val="1"/>
                <c:pt idx="0">
                  <c:v>60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61D9-4D54-878F-171C12B3FB6E}"/>
            </c:ext>
          </c:extLst>
        </c:ser>
        <c:ser>
          <c:idx val="15"/>
          <c:order val="15"/>
          <c:tx>
            <c:strRef>
              <c:f>'LC_Comp_Stat_2011- 2021'!$H$19</c:f>
              <c:strCache>
                <c:ptCount val="1"/>
                <c:pt idx="0">
                  <c:v>1Q 2019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  <c:extLst/>
            </c:strRef>
          </c:cat>
          <c:val>
            <c:numRef>
              <c:f>'LC_Comp_Stat_2011- 2021'!$I$19:$L$19</c:f>
              <c:extLst/>
            </c:numRef>
          </c:val>
          <c:extLst>
            <c:ext xmlns:c16="http://schemas.microsoft.com/office/drawing/2014/chart" uri="{C3380CC4-5D6E-409C-BE32-E72D297353CC}">
              <c16:uniqueId val="{0000000F-61D9-4D54-878F-171C12B3FB6E}"/>
            </c:ext>
          </c:extLst>
        </c:ser>
        <c:ser>
          <c:idx val="16"/>
          <c:order val="16"/>
          <c:tx>
            <c:strRef>
              <c:f>'LC_Comp_Stat_2011- 2021'!$H$20</c:f>
              <c:strCache>
                <c:ptCount val="1"/>
                <c:pt idx="0">
                  <c:v>2Q 2019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  <c:extLst/>
            </c:strRef>
          </c:cat>
          <c:val>
            <c:numRef>
              <c:f>'LC_Comp_Stat_2011- 2021'!$I$20:$L$20</c:f>
              <c:extLst/>
            </c:numRef>
          </c:val>
          <c:extLst>
            <c:ext xmlns:c16="http://schemas.microsoft.com/office/drawing/2014/chart" uri="{C3380CC4-5D6E-409C-BE32-E72D297353CC}">
              <c16:uniqueId val="{00000010-61D9-4D54-878F-171C12B3FB6E}"/>
            </c:ext>
          </c:extLst>
        </c:ser>
        <c:ser>
          <c:idx val="17"/>
          <c:order val="17"/>
          <c:tx>
            <c:strRef>
              <c:f>'LC_Comp_Stat_2011- 2021'!$H$21</c:f>
              <c:strCache>
                <c:ptCount val="1"/>
                <c:pt idx="0">
                  <c:v>3Q 2019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  <c:extLst/>
            </c:strRef>
          </c:cat>
          <c:val>
            <c:numRef>
              <c:f>'LC_Comp_Stat_2011- 2021'!$I$21:$L$21</c:f>
              <c:extLst/>
            </c:numRef>
          </c:val>
          <c:extLst>
            <c:ext xmlns:c16="http://schemas.microsoft.com/office/drawing/2014/chart" uri="{C3380CC4-5D6E-409C-BE32-E72D297353CC}">
              <c16:uniqueId val="{00000011-61D9-4D54-878F-171C12B3FB6E}"/>
            </c:ext>
          </c:extLst>
        </c:ser>
        <c:ser>
          <c:idx val="18"/>
          <c:order val="18"/>
          <c:tx>
            <c:strRef>
              <c:f>'LC_Comp_Stat_2011- 2021'!$H$22</c:f>
              <c:strCache>
                <c:ptCount val="1"/>
                <c:pt idx="0">
                  <c:v>4Q 2019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  <c:extLst/>
            </c:strRef>
          </c:cat>
          <c:val>
            <c:numRef>
              <c:f>'LC_Comp_Stat_2011- 2021'!$I$22:$L$22</c:f>
              <c:extLst/>
            </c:numRef>
          </c:val>
          <c:extLst>
            <c:ext xmlns:c16="http://schemas.microsoft.com/office/drawing/2014/chart" uri="{C3380CC4-5D6E-409C-BE32-E72D297353CC}">
              <c16:uniqueId val="{00000012-61D9-4D54-878F-171C12B3FB6E}"/>
            </c:ext>
          </c:extLst>
        </c:ser>
        <c:ser>
          <c:idx val="19"/>
          <c:order val="19"/>
          <c:tx>
            <c:strRef>
              <c:f>'LC_Comp_Stat_2011- 2021'!$H$23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9D1E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'LC_Comp_Stat_2011- 2021 (2)'!$C$3:$F$3</c:f>
              <c:strCache>
                <c:ptCount val="1"/>
                <c:pt idx="0">
                  <c:v>Общее</c:v>
                </c:pt>
              </c:strCache>
              <c:extLst/>
            </c:strRef>
          </c:cat>
          <c:val>
            <c:numRef>
              <c:f>'LC_Comp_Stat_2011- 2021'!$I$23:$L$23</c:f>
              <c:numCache>
                <c:formatCode>0</c:formatCode>
                <c:ptCount val="1"/>
                <c:pt idx="0">
                  <c:v>57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61D9-4D54-878F-171C12B3FB6E}"/>
            </c:ext>
          </c:extLst>
        </c:ser>
        <c:ser>
          <c:idx val="20"/>
          <c:order val="20"/>
          <c:tx>
            <c:strRef>
              <c:f>'LC_Comp_Stat_2011- 2021'!$H$24</c:f>
              <c:strCache>
                <c:ptCount val="1"/>
                <c:pt idx="0">
                  <c:v>1Q 2020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  <c:extLst/>
            </c:strRef>
          </c:cat>
          <c:val>
            <c:numRef>
              <c:f>'LC_Comp_Stat_2011- 2021'!$I$24:$L$24</c:f>
              <c:extLst/>
            </c:numRef>
          </c:val>
          <c:extLst>
            <c:ext xmlns:c16="http://schemas.microsoft.com/office/drawing/2014/chart" uri="{C3380CC4-5D6E-409C-BE32-E72D297353CC}">
              <c16:uniqueId val="{00000014-61D9-4D54-878F-171C12B3FB6E}"/>
            </c:ext>
          </c:extLst>
        </c:ser>
        <c:ser>
          <c:idx val="21"/>
          <c:order val="21"/>
          <c:tx>
            <c:strRef>
              <c:f>'LC_Comp_Stat_2011- 2021'!$H$25</c:f>
              <c:strCache>
                <c:ptCount val="1"/>
                <c:pt idx="0">
                  <c:v>2Q 2020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  <c:extLst/>
            </c:strRef>
          </c:cat>
          <c:val>
            <c:numRef>
              <c:f>'LC_Comp_Stat_2011- 2021'!$I$25:$L$25</c:f>
              <c:extLst/>
            </c:numRef>
          </c:val>
          <c:extLst>
            <c:ext xmlns:c16="http://schemas.microsoft.com/office/drawing/2014/chart" uri="{C3380CC4-5D6E-409C-BE32-E72D297353CC}">
              <c16:uniqueId val="{00000015-61D9-4D54-878F-171C12B3FB6E}"/>
            </c:ext>
          </c:extLst>
        </c:ser>
        <c:ser>
          <c:idx val="22"/>
          <c:order val="22"/>
          <c:tx>
            <c:strRef>
              <c:f>'LC_Comp_Stat_2011- 2021'!$H$26</c:f>
              <c:strCache>
                <c:ptCount val="1"/>
                <c:pt idx="0">
                  <c:v>3Q 2020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  <c:extLst/>
            </c:strRef>
          </c:cat>
          <c:val>
            <c:numRef>
              <c:f>'LC_Comp_Stat_2011- 2021'!$I$26:$L$26</c:f>
              <c:extLst/>
            </c:numRef>
          </c:val>
          <c:extLst>
            <c:ext xmlns:c16="http://schemas.microsoft.com/office/drawing/2014/chart" uri="{C3380CC4-5D6E-409C-BE32-E72D297353CC}">
              <c16:uniqueId val="{00000016-61D9-4D54-878F-171C12B3FB6E}"/>
            </c:ext>
          </c:extLst>
        </c:ser>
        <c:ser>
          <c:idx val="23"/>
          <c:order val="23"/>
          <c:tx>
            <c:strRef>
              <c:f>'LC_Comp_Stat_2011- 2021'!$H$27</c:f>
              <c:strCache>
                <c:ptCount val="1"/>
                <c:pt idx="0">
                  <c:v>4Q 2020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'LC_Comp_Stat_2011- 2021 (2)'!$C$3:$F$3</c:f>
              <c:strCache>
                <c:ptCount val="4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  <c:pt idx="3">
                  <c:v>Общее</c:v>
                </c:pt>
              </c:strCache>
              <c:extLst/>
            </c:strRef>
          </c:cat>
          <c:val>
            <c:numRef>
              <c:f>'LC_Comp_Stat_2011- 2021'!$I$27:$L$27</c:f>
              <c:extLst/>
            </c:numRef>
          </c:val>
          <c:extLst>
            <c:ext xmlns:c16="http://schemas.microsoft.com/office/drawing/2014/chart" uri="{C3380CC4-5D6E-409C-BE32-E72D297353CC}">
              <c16:uniqueId val="{00000017-61D9-4D54-878F-171C12B3FB6E}"/>
            </c:ext>
          </c:extLst>
        </c:ser>
        <c:ser>
          <c:idx val="24"/>
          <c:order val="24"/>
          <c:tx>
            <c:strRef>
              <c:f>'LC_Comp_Stat_2011- 2021'!$H$28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D2DEE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'LC_Comp_Stat_2011- 2021 (2)'!$C$3:$F$3</c:f>
              <c:strCache>
                <c:ptCount val="1"/>
                <c:pt idx="0">
                  <c:v>Общее</c:v>
                </c:pt>
              </c:strCache>
              <c:extLst/>
            </c:strRef>
          </c:cat>
          <c:val>
            <c:numRef>
              <c:f>'LC_Comp_Stat_2011- 2021'!$I$28:$L$28</c:f>
              <c:numCache>
                <c:formatCode>0</c:formatCode>
                <c:ptCount val="1"/>
                <c:pt idx="0">
                  <c:v>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8-61D9-4D54-878F-171C12B3FB6E}"/>
            </c:ext>
          </c:extLst>
        </c:ser>
        <c:ser>
          <c:idx val="25"/>
          <c:order val="25"/>
          <c:tx>
            <c:strRef>
              <c:f>'LC_Comp_Stat_2011- 2021'!$H$29</c:f>
              <c:strCache>
                <c:ptCount val="1"/>
                <c:pt idx="0">
                  <c:v>1H 2021</c:v>
                </c:pt>
              </c:strCache>
            </c:strRef>
          </c:tx>
          <c:spPr>
            <a:solidFill>
              <a:srgbClr val="FFD500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'LC_Comp_Stat_2011- 2021 (2)'!$C$3:$F$3</c:f>
              <c:strCache>
                <c:ptCount val="1"/>
                <c:pt idx="0">
                  <c:v>Общее</c:v>
                </c:pt>
              </c:strCache>
              <c:extLst/>
            </c:strRef>
          </c:cat>
          <c:val>
            <c:numRef>
              <c:f>'LC_Comp_Stat_2011- 2021'!$I$29:$L$29</c:f>
              <c:numCache>
                <c:formatCode>0</c:formatCode>
                <c:ptCount val="1"/>
                <c:pt idx="0">
                  <c:v>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9-61D9-4D54-878F-171C12B3F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4"/>
        <c:axId val="567622560"/>
        <c:axId val="567623872"/>
      </c:barChart>
      <c:catAx>
        <c:axId val="56762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623872"/>
        <c:crosses val="autoZero"/>
        <c:auto val="1"/>
        <c:lblAlgn val="ctr"/>
        <c:lblOffset val="100"/>
        <c:noMultiLvlLbl val="0"/>
      </c:catAx>
      <c:valAx>
        <c:axId val="56762387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6762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095112905948387E-2"/>
          <c:y val="0.87520005350012231"/>
          <c:w val="0.89999990850965428"/>
          <c:h val="0.102449566455423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2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3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955806414022395"/>
          <c:y val="0.18148713563880822"/>
          <c:w val="0.83809706547905682"/>
          <c:h val="0.81584085423532549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7"/>
            <c:spPr>
              <a:solidFill>
                <a:schemeClr val="accent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A0-4B7F-8638-09A402B920C0}"/>
              </c:ext>
            </c:extLst>
          </c:dPt>
          <c:dPt>
            <c:idx val="1"/>
            <c:bubble3D val="0"/>
            <c:explosion val="9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2A0-4B7F-8638-09A402B920C0}"/>
              </c:ext>
            </c:extLst>
          </c:dPt>
          <c:cat>
            <c:strRef>
              <c:f>Expend_Total!$B$43:$B$44</c:f>
              <c:strCache>
                <c:ptCount val="2"/>
                <c:pt idx="0">
                  <c:v>IMPORTED</c:v>
                </c:pt>
                <c:pt idx="1">
                  <c:v>Locals with CT-KZ</c:v>
                </c:pt>
              </c:strCache>
            </c:strRef>
          </c:cat>
          <c:val>
            <c:numRef>
              <c:f>Expend_Total!$F$43:$F$44</c:f>
              <c:numCache>
                <c:formatCode>\$#,##0.0</c:formatCode>
                <c:ptCount val="2"/>
                <c:pt idx="0" formatCode="#,##0.0">
                  <c:v>30.569151939999998</c:v>
                </c:pt>
                <c:pt idx="1">
                  <c:v>5.7339248200000004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A0-4B7F-8638-09A402B92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Calibri (Body)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129392994013279"/>
          <c:y val="4.904266148887524E-2"/>
          <c:w val="0.68194437104757866"/>
          <c:h val="0.70250908040846505"/>
        </c:manualLayout>
      </c:layout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F70-4F52-BF39-457AA15B63F0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F70-4F52-BF39-457AA15B63F0}"/>
              </c:ext>
            </c:extLst>
          </c:dPt>
          <c:cat>
            <c:strRef>
              <c:f>Expend_Total!$B$45:$B$47</c:f>
              <c:strCache>
                <c:ptCount val="2"/>
                <c:pt idx="0">
                  <c:v>with CT-KZ</c:v>
                </c:pt>
                <c:pt idx="1">
                  <c:v>no CT-KZ</c:v>
                </c:pt>
              </c:strCache>
            </c:strRef>
          </c:cat>
          <c:val>
            <c:numRef>
              <c:f>Expend_Total!$F$45:$F$47</c:f>
              <c:numCache>
                <c:formatCode>\$#,##0.0</c:formatCode>
                <c:ptCount val="2"/>
                <c:pt idx="0">
                  <c:v>2.7069783986074301</c:v>
                </c:pt>
                <c:pt idx="1">
                  <c:v>3.0269464213925703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70-4F52-BF39-457AA15B6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0.04985</cdr:x>
      <cdr:y>0.20168</cdr:y>
    </cdr:from>
    <cdr:to>
      <cdr:x>0.56431</cdr:x>
      <cdr:y>0.49711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6458" y="496079"/>
          <a:ext cx="685835" cy="7266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700" b="1" dirty="0">
              <a:solidFill>
                <a:schemeClr val="tx2">
                  <a:lumMod val="50000"/>
                </a:schemeClr>
              </a:solidFill>
            </a:rPr>
            <a:t>не</a:t>
          </a:r>
          <a:r>
            <a:rPr lang="en-GB" sz="700" b="1" baseline="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GB" sz="700" b="1" dirty="0">
              <a:solidFill>
                <a:schemeClr val="tx2">
                  <a:lumMod val="50000"/>
                </a:schemeClr>
              </a:solidFill>
            </a:rPr>
            <a:t>CT-KZ $7.3M, 10.8%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FAA14-B31B-409A-BFA7-42403083CBBA}" type="datetimeFigureOut">
              <a:rPr lang="it-IT" smtClean="0"/>
              <a:pPr/>
              <a:t>17/09/2021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9A590-9611-4095-AFA4-C8A89EC320B0}" type="slidenum">
              <a:rPr lang="it-IT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806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40967-8F90-42F4-A5D4-3F0D1107415F}" type="datetimeFigureOut">
              <a:rPr lang="it-IT" smtClean="0"/>
              <a:pPr/>
              <a:t>17/09/2021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D6860-D1E6-4ADA-9127-34ACE4EA3D7C}" type="slidenum">
              <a:rPr lang="it-IT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5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4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80963" y="76200"/>
            <a:ext cx="5292726" cy="2976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21302" y="3103845"/>
            <a:ext cx="4583102" cy="33838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>
              <a:spcBef>
                <a:spcPts val="146"/>
              </a:spcBef>
              <a:buSzPct val="100000"/>
              <a:defRPr/>
            </a:pPr>
            <a:endParaRPr lang="it-IT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D6860-D1E6-4ADA-9127-34ACE4EA3D7C}" type="slidenum">
              <a:rPr lang="it-IT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51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6370-22DA-409D-8843-2A83882A4C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315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35000" y="144463"/>
            <a:ext cx="7878763" cy="443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6126" y="4654506"/>
            <a:ext cx="6287483" cy="4943310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SzPct val="70000"/>
            </a:pPr>
            <a:r>
              <a:rPr lang="en-GB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KPO assistance in </a:t>
            </a:r>
            <a:r>
              <a:rPr lang="en-GB" sz="1000" dirty="0" err="1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</a:t>
            </a:r>
            <a:r>
              <a:rPr lang="en-GB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have been established 9 new partnerships during 2016-2017 period</a:t>
            </a:r>
            <a:r>
              <a:rPr lang="en-US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developed 19 suppliers in 2017 and 11 </a:t>
            </a:r>
            <a:r>
              <a:rPr lang="en-US" sz="1000" dirty="0" err="1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supliers</a:t>
            </a:r>
            <a:r>
              <a:rPr lang="en-US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2018</a:t>
            </a:r>
            <a:r>
              <a:rPr lang="en-GB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localized new 11 goods and 21 types of works and services with overall value $410 </a:t>
            </a:r>
            <a:r>
              <a:rPr lang="en-GB" sz="1000" dirty="0" err="1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mln</a:t>
            </a:r>
            <a:r>
              <a:rPr lang="en-GB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indent="0" algn="just">
              <a:spcAft>
                <a:spcPts val="200"/>
              </a:spcAft>
              <a:buSzPct val="70000"/>
            </a:pPr>
            <a:r>
              <a:rPr lang="en-US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some success examples of KPO efforts in GWS localization:</a:t>
            </a:r>
            <a:endParaRPr lang="en-GB" sz="1000" dirty="0">
              <a:solidFill>
                <a:srgbClr val="0049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000" indent="-180000" algn="just">
              <a:spcAft>
                <a:spcPts val="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GB" sz="1000" b="1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Thick wall pressure vessels: </a:t>
            </a:r>
            <a:r>
              <a:rPr lang="en-GB" sz="1000" u="sng" dirty="0" err="1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Atyrauneftemash</a:t>
            </a:r>
            <a:r>
              <a:rPr lang="en-GB" sz="1000" u="sng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(ANM)</a:t>
            </a:r>
            <a:r>
              <a:rPr lang="en-GB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fabricated the thick-walled separators. This is the first time when such complex separators are fabricated in Kazakhstan</a:t>
            </a:r>
          </a:p>
          <a:p>
            <a:pPr marL="180000" lvl="0" indent="-180000" algn="just">
              <a:spcAft>
                <a:spcPts val="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16’’ PDC drill bits: </a:t>
            </a:r>
            <a:r>
              <a:rPr lang="en-US" sz="1000" u="sng" dirty="0" err="1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ZhigerMunaiService</a:t>
            </a:r>
            <a:r>
              <a:rPr lang="en-US" sz="1000" u="sng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(ZMS)</a:t>
            </a:r>
            <a:r>
              <a:rPr lang="en-US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GB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KPO placed a Trial Order for procurement of two drill bits made by ZMS for operational testing, with positive performance results</a:t>
            </a:r>
          </a:p>
          <a:p>
            <a:pPr marL="180000" indent="-180000" algn="just">
              <a:spcAft>
                <a:spcPts val="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OCTG Pipes: </a:t>
            </a:r>
            <a:r>
              <a:rPr lang="en-US" sz="1000" u="sng" dirty="0" err="1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Tenaris</a:t>
            </a:r>
            <a:r>
              <a:rPr lang="en-US" sz="1000" u="sng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Global Services </a:t>
            </a:r>
            <a:r>
              <a:rPr lang="en-US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GB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stablished RoK legal entity </a:t>
            </a:r>
            <a:r>
              <a:rPr lang="en-GB" sz="1000" u="sng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Kazakhstan Pipe </a:t>
            </a:r>
            <a:r>
              <a:rPr lang="en-GB" sz="1000" u="sng" dirty="0" err="1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Threaders</a:t>
            </a:r>
            <a:r>
              <a:rPr lang="en-GB" sz="1000" u="sng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LLP</a:t>
            </a:r>
            <a:r>
              <a:rPr lang="en-GB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construction of a premium connection pipe threading facility in RoK – ‘Special Economic Zone Seaport Aktau’, in exchange of KPO long term contract award</a:t>
            </a:r>
          </a:p>
          <a:p>
            <a:pPr marL="180000" indent="-180000" algn="just">
              <a:spcAft>
                <a:spcPts val="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Electrical Equipment: </a:t>
            </a:r>
            <a:r>
              <a:rPr lang="en-GB" sz="1000" u="sng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GB" sz="1000" u="sng" dirty="0" err="1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Alageum</a:t>
            </a:r>
            <a:r>
              <a:rPr lang="en-GB" sz="1000" u="sng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Electric»</a:t>
            </a:r>
            <a:r>
              <a:rPr lang="en-GB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one of the leading suppliers of complex solutions in the electrical-power industry in </a:t>
            </a:r>
            <a:r>
              <a:rPr lang="en-GB" sz="1000" dirty="0" err="1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</a:t>
            </a:r>
            <a:r>
              <a:rPr lang="en-GB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regional affiliates: Ural Electric LLP and Uralsk Transformer Plant LLP </a:t>
            </a:r>
          </a:p>
          <a:p>
            <a:pPr marL="180000" indent="-180000" algn="just">
              <a:spcAft>
                <a:spcPts val="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GB" sz="1000" b="1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Oil well cement: </a:t>
            </a:r>
            <a:r>
              <a:rPr lang="en-GB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KPO Cementing contractor (Baker Hughes) tested oil cement samples of </a:t>
            </a:r>
            <a:r>
              <a:rPr lang="en-GB" sz="1000" u="sng" dirty="0" err="1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Shymkentcement</a:t>
            </a:r>
            <a:r>
              <a:rPr lang="en-GB" sz="1000" u="sng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JSC </a:t>
            </a:r>
            <a:r>
              <a:rPr lang="en-GB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found them compliant with its requirements and API specs. </a:t>
            </a:r>
            <a:r>
              <a:rPr lang="en-US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GB" sz="1000" dirty="0" err="1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aptured</a:t>
            </a:r>
            <a:r>
              <a:rPr lang="en-GB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up to 20% of Kazakhstan oil well cement market</a:t>
            </a:r>
          </a:p>
          <a:p>
            <a:pPr marL="180000" lvl="0" indent="-180000" algn="just">
              <a:spcAft>
                <a:spcPts val="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 Support Services: </a:t>
            </a:r>
            <a:r>
              <a:rPr lang="en-US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of pilot project – “</a:t>
            </a:r>
            <a:r>
              <a:rPr lang="en-US" sz="1000" dirty="0" err="1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WellOps</a:t>
            </a:r>
            <a:r>
              <a:rPr lang="en-US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Roadmap” c</a:t>
            </a:r>
            <a:r>
              <a:rPr lang="en-GB" sz="1000" dirty="0" err="1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reated</a:t>
            </a:r>
            <a:r>
              <a:rPr lang="en-GB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joint ventures between local and international companies to participate in tenders for “</a:t>
            </a:r>
            <a:r>
              <a:rPr lang="en-GB" sz="1000" dirty="0" err="1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WellOps</a:t>
            </a:r>
            <a:r>
              <a:rPr lang="en-GB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Roadmap” tenders</a:t>
            </a:r>
          </a:p>
          <a:p>
            <a:pPr marL="180000" indent="-180000" algn="just">
              <a:spcAft>
                <a:spcPts val="2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GB" sz="1000" b="1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Ex-proof motors repair and rewind services: </a:t>
            </a:r>
            <a:r>
              <a:rPr lang="en-GB" sz="1000" u="sng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Edil-Oral.kz LLP</a:t>
            </a:r>
            <a:r>
              <a:rPr lang="en-GB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KPO awarded an Early Tender contract to Edil-Oral.kz LLP with support of their Dutch partner, Bakker Repair + Services B.V. has commenced repair &amp; rewind activities at KPO request under Bakker Repair + Services IEC certificate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70000"/>
            </a:pPr>
            <a:r>
              <a:rPr lang="en-US" sz="1000" b="1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Ongoing activities:</a:t>
            </a:r>
            <a:endParaRPr lang="en-GB" sz="1000" b="1" dirty="0">
              <a:solidFill>
                <a:srgbClr val="0049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000" lvl="0" indent="-180000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Tenders for flanges, gaskets and fastening materials are in process tender evaluation</a:t>
            </a:r>
          </a:p>
          <a:p>
            <a:pPr marL="180000" lvl="0" indent="-180000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Started Early Tender for filter elements localisation</a:t>
            </a:r>
          </a:p>
          <a:p>
            <a:pPr marL="180000" lvl="0" indent="-180000" algn="just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GB" sz="10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Placed a trial order for local motor oils, completed field tests.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06950-B786-436D-81A3-9524A4574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483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78157" y="8464112"/>
            <a:ext cx="2375562" cy="444913"/>
          </a:xfrm>
        </p:spPr>
        <p:txBody>
          <a:bodyPr/>
          <a:lstStyle/>
          <a:p>
            <a:pPr defTabSz="931774">
              <a:defRPr/>
            </a:pPr>
            <a:fld id="{5BE22119-484E-44D9-B402-C3AC06EA8D9D}" type="slidenum">
              <a:rPr lang="en-US">
                <a:solidFill>
                  <a:prstClr val="black"/>
                </a:solidFill>
                <a:latin typeface="Calibri"/>
                <a:cs typeface="Arial"/>
              </a:rPr>
              <a:pPr defTabSz="931774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pic>
        <p:nvPicPr>
          <p:cNvPr id="5" name="Picture 2" descr="ÐÐ°ÑÑÐ¸Ð½ÐºÐ¸ Ð¿Ð¾ Ð·Ð°Ð¿ÑÐ¾ÑÑ petrolvalves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10644" r="3490" b="14933"/>
          <a:stretch/>
        </p:blipFill>
        <p:spPr bwMode="auto">
          <a:xfrm>
            <a:off x="317026" y="4376670"/>
            <a:ext cx="1253085" cy="38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ÐÐ°ÑÑÐ¸Ð½ÐºÐ¸ Ð¿Ð¾ Ð·Ð°Ð¿ÑÐ¾ÑÑ john cran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74" y="7783942"/>
            <a:ext cx="1240493" cy="55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Ð°ÑÑÐ¸Ð½ÐºÐ¸ Ð¿Ð¾ Ð·Ð°Ð¿ÑÐ¾ÑÑ honeywell lo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1" b="37599"/>
          <a:stretch/>
        </p:blipFill>
        <p:spPr bwMode="auto">
          <a:xfrm>
            <a:off x="279929" y="5560171"/>
            <a:ext cx="1265663" cy="39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Ð°ÑÑÐ¸Ð½ÐºÐ¸ Ð¿Ð¾ Ð·Ð°Ð¿ÑÐ¾ÑÑ cameron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2" b="27425"/>
          <a:stretch/>
        </p:blipFill>
        <p:spPr bwMode="auto">
          <a:xfrm>
            <a:off x="362380" y="6474180"/>
            <a:ext cx="1153786" cy="34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29852" y="5019144"/>
            <a:ext cx="7074308" cy="6817"/>
          </a:xfrm>
          <a:prstGeom prst="line">
            <a:avLst/>
          </a:prstGeom>
          <a:ln w="9525">
            <a:solidFill>
              <a:srgbClr val="00B5C9">
                <a:alpha val="50196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85715" y="3981264"/>
            <a:ext cx="5332950" cy="1084742"/>
          </a:xfrm>
          <a:prstGeom prst="rect">
            <a:avLst/>
          </a:prstGeom>
        </p:spPr>
        <p:txBody>
          <a:bodyPr wrap="square" lIns="93177" tIns="46589" rIns="93177" bIns="46589">
            <a:spAutoFit/>
          </a:bodyPr>
          <a:lstStyle/>
          <a:p>
            <a:pPr marL="40037" lvl="1" algn="just" defTabSz="931774">
              <a:spcAft>
                <a:spcPts val="229"/>
              </a:spcAft>
              <a:defRPr/>
            </a:pPr>
            <a:r>
              <a:rPr lang="en-GB" sz="12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Opened a local manufacturing and repairing shop for ball and gate valves in Aksai in Jun 2019</a:t>
            </a:r>
          </a:p>
          <a:p>
            <a:pPr marL="257209" lvl="1" indent="-171069" algn="just" defTabSz="931774">
              <a:spcAft>
                <a:spcPts val="76"/>
              </a:spcAft>
              <a:buFont typeface="Symbol" panose="05050102010706020507" pitchFamily="18" charset="2"/>
              <a:buChar char="-"/>
              <a:tabLst>
                <a:tab pos="304525" algn="l"/>
              </a:tabLst>
              <a:defRPr/>
            </a:pPr>
            <a:r>
              <a:rPr lang="en-GB" sz="12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GB" sz="1200" dirty="0" err="1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mln</a:t>
            </a:r>
            <a:r>
              <a:rPr lang="en-GB" sz="12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euro </a:t>
            </a:r>
            <a:r>
              <a:rPr lang="en-GB" sz="1200" dirty="0" err="1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CapEx</a:t>
            </a:r>
            <a:r>
              <a:rPr lang="en-GB" sz="12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investments for equipment</a:t>
            </a:r>
          </a:p>
          <a:p>
            <a:pPr marL="257209" lvl="1" indent="-171069" algn="just" defTabSz="931774">
              <a:spcAft>
                <a:spcPts val="76"/>
              </a:spcAft>
              <a:buFont typeface="Symbol" panose="05050102010706020507" pitchFamily="18" charset="2"/>
              <a:buChar char="-"/>
              <a:tabLst>
                <a:tab pos="304525" algn="l"/>
              </a:tabLst>
              <a:defRPr/>
            </a:pPr>
            <a:r>
              <a:rPr lang="en-GB" sz="12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Established a new production capacities of 1,000 m2; </a:t>
            </a:r>
          </a:p>
          <a:p>
            <a:pPr marL="257209" lvl="1" indent="-171069" algn="just" defTabSz="931774">
              <a:spcAft>
                <a:spcPts val="76"/>
              </a:spcAft>
              <a:buFont typeface="Symbol" panose="05050102010706020507" pitchFamily="18" charset="2"/>
              <a:buChar char="-"/>
              <a:tabLst>
                <a:tab pos="304525" algn="l"/>
              </a:tabLst>
              <a:defRPr/>
            </a:pPr>
            <a:r>
              <a:rPr lang="en-GB" sz="12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created 20 new jobs for the RoK citizens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85717" y="5136243"/>
            <a:ext cx="5458739" cy="1084742"/>
          </a:xfrm>
          <a:prstGeom prst="rect">
            <a:avLst/>
          </a:prstGeom>
        </p:spPr>
        <p:txBody>
          <a:bodyPr wrap="square" lIns="93177" tIns="46589" rIns="93177" bIns="46589">
            <a:spAutoFit/>
          </a:bodyPr>
          <a:lstStyle/>
          <a:p>
            <a:pPr marL="0" lvl="1" algn="just" defTabSz="931774">
              <a:spcAft>
                <a:spcPts val="229"/>
              </a:spcAft>
              <a:tabLst>
                <a:tab pos="134671" algn="l"/>
              </a:tabLst>
              <a:defRPr/>
            </a:pPr>
            <a:r>
              <a:rPr lang="en-US" sz="12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Signed </a:t>
            </a:r>
            <a:r>
              <a:rPr lang="en-US" sz="1200" dirty="0" err="1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</a:t>
            </a:r>
            <a:r>
              <a:rPr lang="en-US" sz="12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between KPO and Honeywell for </a:t>
            </a:r>
            <a:r>
              <a:rPr lang="en-GB" sz="12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establishment of:</a:t>
            </a:r>
          </a:p>
          <a:p>
            <a:pPr marL="257209" lvl="1" indent="-171069" algn="just" defTabSz="931774">
              <a:spcAft>
                <a:spcPts val="76"/>
              </a:spcAft>
              <a:buFont typeface="Symbol" panose="05050102010706020507" pitchFamily="18" charset="2"/>
              <a:buChar char="-"/>
              <a:tabLst>
                <a:tab pos="304525" algn="l"/>
              </a:tabLst>
              <a:defRPr/>
            </a:pPr>
            <a:r>
              <a:rPr lang="en-US" sz="12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assembly of Honeywell equipment </a:t>
            </a:r>
            <a:r>
              <a:rPr lang="en-GB" sz="12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Kazakhstan (staging facility)</a:t>
            </a:r>
          </a:p>
          <a:p>
            <a:pPr marL="257209" lvl="1" indent="-171069" algn="just" defTabSz="931774">
              <a:spcAft>
                <a:spcPts val="76"/>
              </a:spcAft>
              <a:buFont typeface="Symbol" panose="05050102010706020507" pitchFamily="18" charset="2"/>
              <a:buChar char="-"/>
              <a:tabLst>
                <a:tab pos="304525" algn="l"/>
              </a:tabLst>
              <a:defRPr/>
            </a:pPr>
            <a:r>
              <a:rPr lang="en-GB" sz="12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service centre in Kazakhstan, to be operated by a Consortium (between Honeywell and a local company) </a:t>
            </a:r>
          </a:p>
          <a:p>
            <a:pPr marL="0" lvl="1" algn="just" defTabSz="931774">
              <a:spcAft>
                <a:spcPts val="76"/>
              </a:spcAft>
              <a:tabLst>
                <a:tab pos="304525" algn="l"/>
              </a:tabLst>
              <a:defRPr/>
            </a:pPr>
            <a:r>
              <a:rPr lang="en-GB" sz="12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Launching </a:t>
            </a:r>
            <a:r>
              <a:rPr lang="en-US" sz="12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Automation classes at KBTU (Oct 2019)</a:t>
            </a:r>
            <a:endParaRPr lang="en-GB" sz="1200" dirty="0">
              <a:solidFill>
                <a:srgbClr val="0049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5718" y="6250969"/>
            <a:ext cx="5554143" cy="1285523"/>
          </a:xfrm>
          <a:prstGeom prst="rect">
            <a:avLst/>
          </a:prstGeom>
        </p:spPr>
        <p:txBody>
          <a:bodyPr wrap="square" lIns="93177" tIns="46589" rIns="93177" bIns="46589">
            <a:spAutoFit/>
          </a:bodyPr>
          <a:lstStyle/>
          <a:p>
            <a:pPr marL="0" lvl="1" algn="just" defTabSz="931774">
              <a:spcAft>
                <a:spcPts val="229"/>
              </a:spcAft>
              <a:tabLst>
                <a:tab pos="134671" algn="l"/>
              </a:tabLst>
              <a:defRPr/>
            </a:pPr>
            <a:r>
              <a:rPr lang="en-GB" sz="12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Ready for establishing valve assembly and servicing facility in RoK via technology transfer  </a:t>
            </a:r>
          </a:p>
          <a:p>
            <a:pPr marL="257209" lvl="1" indent="-171069" algn="just" defTabSz="931774">
              <a:spcAft>
                <a:spcPts val="76"/>
              </a:spcAft>
              <a:buFont typeface="Symbol" panose="05050102010706020507" pitchFamily="18" charset="2"/>
              <a:buChar char="-"/>
              <a:tabLst>
                <a:tab pos="304525" algn="l"/>
              </a:tabLst>
              <a:defRPr/>
            </a:pPr>
            <a:r>
              <a:rPr lang="en-GB" sz="12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KPO and Cameron has signed a NDA to review the 3-year localization plan </a:t>
            </a:r>
          </a:p>
          <a:p>
            <a:pPr marL="257209" lvl="1" indent="-171069" algn="just" defTabSz="931774">
              <a:spcAft>
                <a:spcPts val="76"/>
              </a:spcAft>
              <a:buFont typeface="Symbol" panose="05050102010706020507" pitchFamily="18" charset="2"/>
              <a:buChar char="-"/>
              <a:tabLst>
                <a:tab pos="304525" algn="l"/>
              </a:tabLst>
              <a:defRPr/>
            </a:pPr>
            <a:r>
              <a:rPr lang="en-GB" sz="12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Identified a Kazakh partner to produce valves and actuation in RoK</a:t>
            </a:r>
          </a:p>
          <a:p>
            <a:pPr marL="257209" lvl="1" indent="-171069" algn="just" defTabSz="931774">
              <a:spcAft>
                <a:spcPts val="76"/>
              </a:spcAft>
              <a:buFont typeface="Symbol" panose="05050102010706020507" pitchFamily="18" charset="2"/>
              <a:buChar char="-"/>
              <a:tabLst>
                <a:tab pos="304525" algn="l"/>
              </a:tabLst>
              <a:defRPr/>
            </a:pPr>
            <a:r>
              <a:rPr lang="en-GB" sz="12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Conducted a meeting and site visit on 12th July in </a:t>
            </a:r>
            <a:r>
              <a:rPr lang="en-GB" sz="1200" dirty="0" err="1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Oskemen</a:t>
            </a:r>
            <a:endParaRPr lang="en-GB" sz="1200" dirty="0">
              <a:solidFill>
                <a:srgbClr val="0049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209" lvl="1" indent="-171069" algn="just" defTabSz="931774">
              <a:spcAft>
                <a:spcPts val="76"/>
              </a:spcAft>
              <a:buFont typeface="Symbol" panose="05050102010706020507" pitchFamily="18" charset="2"/>
              <a:buChar char="-"/>
              <a:tabLst>
                <a:tab pos="304525" algn="l"/>
              </a:tabLst>
              <a:defRPr/>
            </a:pPr>
            <a:r>
              <a:rPr lang="en-US" sz="12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Ready to start localization of Cameron products</a:t>
            </a:r>
            <a:endParaRPr lang="en-GB" sz="1200" dirty="0">
              <a:solidFill>
                <a:srgbClr val="0049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85715" y="7590725"/>
            <a:ext cx="5469974" cy="1071704"/>
          </a:xfrm>
          <a:prstGeom prst="rect">
            <a:avLst/>
          </a:prstGeom>
        </p:spPr>
        <p:txBody>
          <a:bodyPr wrap="square" lIns="93177" tIns="46589" rIns="93177" bIns="46589">
            <a:spAutoFit/>
          </a:bodyPr>
          <a:lstStyle/>
          <a:p>
            <a:pPr marL="0" lvl="1" algn="just" defTabSz="931774">
              <a:spcAft>
                <a:spcPts val="229"/>
              </a:spcAft>
              <a:tabLst>
                <a:tab pos="134671" algn="l"/>
              </a:tabLst>
              <a:defRPr/>
            </a:pPr>
            <a:r>
              <a:rPr lang="en-GB" sz="12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KPO is considering a long term commitment with John Crane for procurement of wet seals made in RoK, in case of the Authority support for:</a:t>
            </a:r>
          </a:p>
          <a:p>
            <a:pPr marL="257209" lvl="1" indent="-171069" algn="just" defTabSz="931774">
              <a:spcAft>
                <a:spcPts val="76"/>
              </a:spcAft>
              <a:buFont typeface="Symbol" panose="05050102010706020507" pitchFamily="18" charset="2"/>
              <a:buChar char="-"/>
              <a:tabLst>
                <a:tab pos="304525" algn="l"/>
              </a:tabLst>
              <a:defRPr/>
            </a:pPr>
            <a:r>
              <a:rPr lang="en-GB" sz="12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negotiate and award a long term agreement of 10 years;</a:t>
            </a:r>
          </a:p>
          <a:p>
            <a:pPr marL="257209" lvl="1" indent="-171069" algn="just" defTabSz="931774">
              <a:spcAft>
                <a:spcPts val="76"/>
              </a:spcAft>
              <a:buFont typeface="Symbol" panose="05050102010706020507" pitchFamily="18" charset="2"/>
              <a:buChar char="-"/>
              <a:tabLst>
                <a:tab pos="304525" algn="l"/>
              </a:tabLst>
              <a:defRPr/>
            </a:pPr>
            <a:r>
              <a:rPr lang="en-GB" sz="1200" dirty="0">
                <a:solidFill>
                  <a:srgbClr val="0049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price increase due import taxes, customs duties for wet seals components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35838" y="6249358"/>
            <a:ext cx="7074308" cy="6817"/>
          </a:xfrm>
          <a:prstGeom prst="line">
            <a:avLst/>
          </a:prstGeom>
          <a:ln w="9525">
            <a:solidFill>
              <a:srgbClr val="00B5C9">
                <a:alpha val="50196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5838" y="5216754"/>
            <a:ext cx="7074308" cy="6817"/>
          </a:xfrm>
          <a:prstGeom prst="line">
            <a:avLst/>
          </a:prstGeom>
          <a:ln w="9525">
            <a:solidFill>
              <a:srgbClr val="00B5C9">
                <a:alpha val="50196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5838" y="7542930"/>
            <a:ext cx="7074308" cy="6817"/>
          </a:xfrm>
          <a:prstGeom prst="line">
            <a:avLst/>
          </a:prstGeom>
          <a:ln w="9525">
            <a:solidFill>
              <a:srgbClr val="00B5C9">
                <a:alpha val="50196"/>
              </a:srgb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94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/>
          <a:stretch/>
        </p:blipFill>
        <p:spPr>
          <a:xfrm>
            <a:off x="-1" y="-19050"/>
            <a:ext cx="12201525" cy="687705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613037" y="5067375"/>
            <a:ext cx="9144000" cy="4746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0" i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55772"/>
            <a:ext cx="8089643" cy="126852"/>
          </a:xfrm>
          <a:prstGeom prst="rect">
            <a:avLst/>
          </a:prstGeom>
          <a:solidFill>
            <a:srgbClr val="FBD741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/>
          </p:nvPr>
        </p:nvSpPr>
        <p:spPr>
          <a:xfrm>
            <a:off x="613037" y="6130895"/>
            <a:ext cx="9144000" cy="5454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D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13037" y="570781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1116245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arate titles and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715992" y="2113472"/>
            <a:ext cx="5167223" cy="4076191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 marL="742932" indent="-285744">
              <a:buClr>
                <a:srgbClr val="01B1C9"/>
              </a:buClr>
              <a:defRPr lang="it-IT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206400" y="2113472"/>
            <a:ext cx="5259380" cy="4076191"/>
          </a:xfrm>
        </p:spPr>
        <p:txBody>
          <a:bodyPr/>
          <a:lstStyle>
            <a:lvl2pPr marL="742932" indent="-285744">
              <a:buClr>
                <a:srgbClr val="01B1C9"/>
              </a:buClr>
              <a:defRPr lang="it-IT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fld id="{707872E8-939B-41AC-B617-4CE710FB602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723840" y="1309358"/>
            <a:ext cx="5159375" cy="541338"/>
          </a:xfrm>
        </p:spPr>
        <p:txBody>
          <a:bodyPr/>
          <a:lstStyle>
            <a:lvl1pPr marL="0" indent="180975" algn="ctr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4"/>
          </p:nvPr>
        </p:nvSpPr>
        <p:spPr>
          <a:xfrm>
            <a:off x="6207124" y="1309688"/>
            <a:ext cx="5258656" cy="541337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Modifica gli stili del testo</a:t>
            </a:r>
          </a:p>
        </p:txBody>
      </p:sp>
      <p:cxnSp>
        <p:nvCxnSpPr>
          <p:cNvPr id="11" name="Connettore 1 11"/>
          <p:cNvCxnSpPr/>
          <p:nvPr userDrawn="1"/>
        </p:nvCxnSpPr>
        <p:spPr>
          <a:xfrm>
            <a:off x="6056212" y="1426518"/>
            <a:ext cx="0" cy="4680000"/>
          </a:xfrm>
          <a:prstGeom prst="line">
            <a:avLst/>
          </a:prstGeom>
          <a:ln w="38100"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83851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 marL="742932" indent="-285744">
              <a:defRPr lang="it-IT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marL="742932" lvl="1" indent="-285744" algn="l" defTabSz="914377" rtl="0" eaLnBrk="1" latinLnBrk="0" hangingPunct="1">
              <a:spcBef>
                <a:spcPct val="20000"/>
              </a:spcBef>
              <a:buClr>
                <a:srgbClr val="01B1C9"/>
              </a:buClr>
              <a:buFont typeface="Arial" pitchFamily="34" charset="0"/>
              <a:buChar char="•"/>
            </a:pPr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</p:spPr>
        <p:txBody>
          <a:bodyPr/>
          <a:lstStyle>
            <a:lvl2pPr marL="742932" indent="-285744">
              <a:defRPr lang="it-IT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marL="742932" lvl="1" indent="-285744" algn="l" defTabSz="914377" rtl="0" eaLnBrk="1" latinLnBrk="0" hangingPunct="1">
              <a:spcBef>
                <a:spcPct val="20000"/>
              </a:spcBef>
              <a:buClr>
                <a:srgbClr val="01B1C9"/>
              </a:buClr>
              <a:buFont typeface="Arial" pitchFamily="34" charset="0"/>
              <a:buChar char="•"/>
            </a:pPr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fld id="{707872E8-939B-41AC-B617-4CE710FB602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723840" y="1309358"/>
            <a:ext cx="5159375" cy="541338"/>
          </a:xfrm>
        </p:spPr>
        <p:txBody>
          <a:bodyPr/>
          <a:lstStyle>
            <a:lvl1pPr marL="0" indent="180975" algn="ctr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4"/>
          </p:nvPr>
        </p:nvSpPr>
        <p:spPr>
          <a:xfrm>
            <a:off x="6207124" y="1309688"/>
            <a:ext cx="5258656" cy="541337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Modifica gli stili del testo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666740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AND shaded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buClr>
                <a:srgbClr val="01B1C9"/>
              </a:buCl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2057349" indent="-228594">
              <a:buFont typeface="Arial" panose="020B0604020202020204" pitchFamily="34" charset="0"/>
              <a:buChar char="√"/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</p:spPr>
        <p:txBody>
          <a:bodyPr/>
          <a:lstStyle>
            <a:lvl2pPr>
              <a:buClr>
                <a:srgbClr val="01B1C9"/>
              </a:buClr>
              <a:defRPr/>
            </a:lvl2pPr>
            <a:lvl5pPr marL="2057349" indent="-228594">
              <a:buFont typeface="Arial" panose="020B0604020202020204" pitchFamily="34" charset="0"/>
              <a:buChar char="√"/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fld id="{707872E8-939B-41AC-B617-4CE710FB602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89095" y="1408026"/>
            <a:ext cx="4021016" cy="369332"/>
          </a:xfr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6778892" y="1408026"/>
            <a:ext cx="4021016" cy="369332"/>
          </a:xfrm>
          <a:solidFill>
            <a:schemeClr val="bg1"/>
          </a:solidFill>
          <a:effectLst>
            <a:outerShdw dist="101600" dir="8100000" algn="tr" rotWithShape="0">
              <a:srgbClr val="01B1C9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573408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Titolo 14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122059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NOT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868680"/>
            <a:ext cx="12192000" cy="5989320"/>
          </a:xfrm>
          <a:solidFill>
            <a:srgbClr val="C6C6C6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37199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50%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1019174"/>
            <a:ext cx="12192000" cy="5828559"/>
          </a:xfr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Segnaposto titolo 1"/>
          <p:cNvSpPr txBox="1">
            <a:spLocks/>
          </p:cNvSpPr>
          <p:nvPr userDrawn="1"/>
        </p:nvSpPr>
        <p:spPr>
          <a:xfrm>
            <a:off x="640800" y="172800"/>
            <a:ext cx="10824980" cy="77760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Click to change the title style</a:t>
            </a:r>
          </a:p>
        </p:txBody>
      </p:sp>
      <p:sp>
        <p:nvSpPr>
          <p:cNvPr id="7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10749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fld id="{196ED67F-382A-4737-AF1C-676A922EA1CA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1352549"/>
            <a:ext cx="6209955" cy="549386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FD500">
              <a:alpha val="50000"/>
            </a:srgb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313667" y="1969732"/>
            <a:ext cx="3682800" cy="3682800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9" name="Segnaposto titolo 1"/>
          <p:cNvSpPr txBox="1">
            <a:spLocks/>
          </p:cNvSpPr>
          <p:nvPr userDrawn="1"/>
        </p:nvSpPr>
        <p:spPr>
          <a:xfrm>
            <a:off x="640800" y="172800"/>
            <a:ext cx="10824980" cy="77760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13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36091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00486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fld id="{196ED67F-382A-4737-AF1C-676A922EA1CA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1013229"/>
            <a:ext cx="6209955" cy="57613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35965" y="1138334"/>
            <a:ext cx="5333529" cy="5297529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 dirty="0"/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587411" y="4273984"/>
            <a:ext cx="5016599" cy="2209733"/>
          </a:xfr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6587413" y="964413"/>
            <a:ext cx="5016598" cy="3237737"/>
          </a:xfr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9" name="Segnaposto titolo 1"/>
          <p:cNvSpPr txBox="1">
            <a:spLocks/>
          </p:cNvSpPr>
          <p:nvPr userDrawn="1"/>
        </p:nvSpPr>
        <p:spPr>
          <a:xfrm>
            <a:off x="640800" y="172800"/>
            <a:ext cx="10824980" cy="77760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13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36091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10866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641246" y="173479"/>
            <a:ext cx="10791104" cy="778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 i="0" baseline="0"/>
            </a:lvl1pPr>
          </a:lstStyle>
          <a:p>
            <a:r>
              <a:rPr lang="it-IT" dirty="0"/>
              <a:t>Click to change the style</a:t>
            </a: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06355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81726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Op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/>
          <a:stretch/>
        </p:blipFill>
        <p:spPr>
          <a:xfrm>
            <a:off x="-1" y="-19050"/>
            <a:ext cx="12201525" cy="687705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3037" y="5067375"/>
            <a:ext cx="9144000" cy="4746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0" i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OpCom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7"/>
            <a:ext cx="8089643" cy="84998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13037" y="570781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13037" y="6130895"/>
            <a:ext cx="9144000" cy="545419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D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</p:spTree>
    <p:extLst>
      <p:ext uri="{BB962C8B-B14F-4D97-AF65-F5344CB8AC3E}">
        <p14:creationId xmlns:p14="http://schemas.microsoft.com/office/powerpoint/2010/main" val="181700819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14524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95867" y="88900"/>
            <a:ext cx="10735733" cy="534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342900">
              <a:defRPr/>
            </a:lvl1pPr>
          </a:lstStyle>
          <a:p>
            <a:pPr>
              <a:spcBef>
                <a:spcPct val="0"/>
              </a:spcBef>
              <a:defRPr/>
            </a:pPr>
            <a:endParaRPr lang="ru-RU" sz="75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342900">
              <a:defRPr/>
            </a:lvl1pPr>
          </a:lstStyle>
          <a:p>
            <a:pPr>
              <a:spcBef>
                <a:spcPct val="0"/>
              </a:spcBef>
              <a:defRPr/>
            </a:pPr>
            <a:endParaRPr lang="en-GB" sz="75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342900">
              <a:defRPr/>
            </a:lvl1pPr>
          </a:lstStyle>
          <a:p>
            <a:pPr>
              <a:defRPr/>
            </a:pPr>
            <a:fld id="{754FBBF2-6332-4F82-85F1-59D0DAAF9EEB}" type="slidenum">
              <a:rPr lang="ru-RU" sz="900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r>
              <a:rPr lang="ru-RU" sz="900">
                <a:solidFill>
                  <a:srgbClr val="FFFFFF">
                    <a:lumMod val="50000"/>
                  </a:srgbClr>
                </a:solidFill>
              </a:rPr>
              <a:t> </a:t>
            </a:r>
            <a:endParaRPr lang="ru-RU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03789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033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6AFB-6B08-4ABC-A600-1937EE82A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802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6AFB-6B08-4ABC-A600-1937EE82A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508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6AFB-6B08-4ABC-A600-1937EE82A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677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6AFB-6B08-4ABC-A600-1937EE82A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85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6AFB-6B08-4ABC-A600-1937EE82A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774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6AFB-6B08-4ABC-A600-1937EE82A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594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6AFB-6B08-4ABC-A600-1937EE82A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0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ConCom_J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555887" y="4448175"/>
            <a:ext cx="9144000" cy="506206"/>
          </a:xfrm>
          <a:noFill/>
        </p:spPr>
        <p:txBody>
          <a:bodyPr anchor="b">
            <a:normAutofit/>
          </a:bodyPr>
          <a:lstStyle>
            <a:lvl1pPr algn="l" eaLnBrk="1" hangingPunct="1">
              <a:defRPr lang="it-IT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JOINT OPERATING COMMITTEE MEETING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565412" y="5067375"/>
            <a:ext cx="9144000" cy="4746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ConCom or JOC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6"/>
            <a:ext cx="8089643" cy="126853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13037" y="6130895"/>
            <a:ext cx="9144000" cy="545419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F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72686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288730638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6AFB-6B08-4ABC-A600-1937EE82A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196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6AFB-6B08-4ABC-A600-1937EE82A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759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6AFB-6B08-4ABC-A600-1937EE82A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550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6AFB-6B08-4ABC-A600-1937EE82A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290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6AFB-6B08-4ABC-A600-1937EE82A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516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/>
          <a:stretch/>
        </p:blipFill>
        <p:spPr>
          <a:xfrm>
            <a:off x="-1" y="-19050"/>
            <a:ext cx="12201525" cy="687705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613037" y="5067375"/>
            <a:ext cx="9144000" cy="4746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0" i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7"/>
            <a:ext cx="8089643" cy="84998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/>
          </p:nvPr>
        </p:nvSpPr>
        <p:spPr>
          <a:xfrm>
            <a:off x="613037" y="6130895"/>
            <a:ext cx="9144000" cy="5454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D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13037" y="570781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96948415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Op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/>
          <a:stretch/>
        </p:blipFill>
        <p:spPr>
          <a:xfrm>
            <a:off x="-1" y="-19050"/>
            <a:ext cx="12201525" cy="687705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3037" y="5067375"/>
            <a:ext cx="9144000" cy="4746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0" i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OpCom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7"/>
            <a:ext cx="8089643" cy="84998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13037" y="570781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13037" y="6130895"/>
            <a:ext cx="9144000" cy="545419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D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</p:spTree>
    <p:extLst>
      <p:ext uri="{BB962C8B-B14F-4D97-AF65-F5344CB8AC3E}">
        <p14:creationId xmlns:p14="http://schemas.microsoft.com/office/powerpoint/2010/main" val="2303642319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ConCom_J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50295"/>
          </a:xfrm>
          <a:prstGeom prst="rect">
            <a:avLst/>
          </a:prstGeom>
          <a:effectLst/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3037" y="5067375"/>
            <a:ext cx="9144000" cy="4746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ConCom or JOC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7"/>
            <a:ext cx="8089643" cy="84998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13037" y="6130895"/>
            <a:ext cx="9144000" cy="545419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70781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402000636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en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/>
          <a:stretch/>
        </p:blipFill>
        <p:spPr>
          <a:xfrm>
            <a:off x="-1" y="-19050"/>
            <a:ext cx="12201525" cy="687705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3037" y="5067375"/>
            <a:ext cx="9144000" cy="4746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Event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7"/>
            <a:ext cx="8089643" cy="84998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13037" y="6130895"/>
            <a:ext cx="9144000" cy="545419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70781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424214625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C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/>
          <a:stretch/>
        </p:blipFill>
        <p:spPr>
          <a:xfrm>
            <a:off x="-1" y="-19050"/>
            <a:ext cx="12201525" cy="687705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3037" y="5067375"/>
            <a:ext cx="9144000" cy="4746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OpCom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7"/>
            <a:ext cx="8089643" cy="84998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13037" y="6130895"/>
            <a:ext cx="9144000" cy="545419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698292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8135461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en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/>
          <a:stretch/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3037" y="5067375"/>
            <a:ext cx="9144000" cy="4746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Event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7"/>
            <a:ext cx="8089643" cy="84998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13037" y="6130895"/>
            <a:ext cx="9144000" cy="545419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70781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161113089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Titolo 14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2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557022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Titolo 14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40800" y="1147830"/>
            <a:ext cx="10824980" cy="506540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30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2624491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5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108960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arated by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40800" y="172800"/>
            <a:ext cx="10824980" cy="777600"/>
          </a:xfrm>
        </p:spPr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11" hasCustomPrompt="1"/>
          </p:nvPr>
        </p:nvSpPr>
        <p:spPr>
          <a:xfrm>
            <a:off x="640800" y="1426591"/>
            <a:ext cx="4971435" cy="4678131"/>
          </a:xfrm>
        </p:spPr>
        <p:txBody>
          <a:bodyPr/>
          <a:lstStyle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cxnSp>
        <p:nvCxnSpPr>
          <p:cNvPr id="9" name="Connettore 1 11"/>
          <p:cNvCxnSpPr/>
          <p:nvPr userDrawn="1"/>
        </p:nvCxnSpPr>
        <p:spPr>
          <a:xfrm>
            <a:off x="6006517" y="1426518"/>
            <a:ext cx="0" cy="4680000"/>
          </a:xfrm>
          <a:prstGeom prst="line">
            <a:avLst/>
          </a:prstGeom>
          <a:ln w="38100"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6400800" y="1426518"/>
            <a:ext cx="5064980" cy="4679999"/>
          </a:xfrm>
        </p:spPr>
        <p:txBody>
          <a:bodyPr/>
          <a:lstStyle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1965289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arate titles and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715992" y="2113472"/>
            <a:ext cx="5167223" cy="4076191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 marL="742932" indent="-285744">
              <a:buClr>
                <a:srgbClr val="01B1C9"/>
              </a:buClr>
              <a:defRPr lang="it-IT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206400" y="2113472"/>
            <a:ext cx="5259380" cy="4076191"/>
          </a:xfrm>
        </p:spPr>
        <p:txBody>
          <a:bodyPr/>
          <a:lstStyle>
            <a:lvl2pPr marL="742932" indent="-285744">
              <a:buClr>
                <a:srgbClr val="01B1C9"/>
              </a:buClr>
              <a:defRPr lang="it-IT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2E8-939B-41AC-B617-4CE710FB602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723840" y="1309358"/>
            <a:ext cx="5159375" cy="541338"/>
          </a:xfrm>
        </p:spPr>
        <p:txBody>
          <a:bodyPr/>
          <a:lstStyle>
            <a:lvl1pPr marL="0" indent="180975" algn="ctr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4"/>
          </p:nvPr>
        </p:nvSpPr>
        <p:spPr>
          <a:xfrm>
            <a:off x="6207124" y="1309688"/>
            <a:ext cx="5258656" cy="541337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Modifica gli stili del testo</a:t>
            </a:r>
          </a:p>
        </p:txBody>
      </p:sp>
      <p:cxnSp>
        <p:nvCxnSpPr>
          <p:cNvPr id="11" name="Connettore 1 11"/>
          <p:cNvCxnSpPr/>
          <p:nvPr userDrawn="1"/>
        </p:nvCxnSpPr>
        <p:spPr>
          <a:xfrm>
            <a:off x="6056212" y="1426518"/>
            <a:ext cx="0" cy="4680000"/>
          </a:xfrm>
          <a:prstGeom prst="line">
            <a:avLst/>
          </a:prstGeom>
          <a:ln w="38100"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8367274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 marL="742932" indent="-285744">
              <a:defRPr lang="it-IT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marL="742932" lvl="1" indent="-285744" algn="l" defTabSz="914377" rtl="0" eaLnBrk="1" latinLnBrk="0" hangingPunct="1">
              <a:spcBef>
                <a:spcPct val="20000"/>
              </a:spcBef>
              <a:buClr>
                <a:srgbClr val="01B1C9"/>
              </a:buClr>
              <a:buFont typeface="Arial" pitchFamily="34" charset="0"/>
              <a:buChar char="•"/>
            </a:pPr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</p:spPr>
        <p:txBody>
          <a:bodyPr/>
          <a:lstStyle>
            <a:lvl2pPr marL="742932" indent="-285744">
              <a:defRPr lang="it-IT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marL="742932" lvl="1" indent="-285744" algn="l" defTabSz="914377" rtl="0" eaLnBrk="1" latinLnBrk="0" hangingPunct="1">
              <a:spcBef>
                <a:spcPct val="20000"/>
              </a:spcBef>
              <a:buClr>
                <a:srgbClr val="01B1C9"/>
              </a:buClr>
              <a:buFont typeface="Arial" pitchFamily="34" charset="0"/>
              <a:buChar char="•"/>
            </a:pPr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2E8-939B-41AC-B617-4CE710FB602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723840" y="1309358"/>
            <a:ext cx="5159375" cy="541338"/>
          </a:xfrm>
        </p:spPr>
        <p:txBody>
          <a:bodyPr/>
          <a:lstStyle>
            <a:lvl1pPr marL="0" indent="180975" algn="ctr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4"/>
          </p:nvPr>
        </p:nvSpPr>
        <p:spPr>
          <a:xfrm>
            <a:off x="6207124" y="1309688"/>
            <a:ext cx="5258656" cy="541337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Modifica gli stili del testo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5316678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AND shaded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buClr>
                <a:srgbClr val="01B1C9"/>
              </a:buCl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2057349" indent="-228594">
              <a:buFont typeface="Arial" panose="020B0604020202020204" pitchFamily="34" charset="0"/>
              <a:buChar char="√"/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</p:spPr>
        <p:txBody>
          <a:bodyPr/>
          <a:lstStyle>
            <a:lvl2pPr>
              <a:buClr>
                <a:srgbClr val="01B1C9"/>
              </a:buClr>
              <a:defRPr/>
            </a:lvl2pPr>
            <a:lvl5pPr marL="2057349" indent="-228594">
              <a:buFont typeface="Arial" panose="020B0604020202020204" pitchFamily="34" charset="0"/>
              <a:buChar char="√"/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2E8-939B-41AC-B617-4CE710FB602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89095" y="1408026"/>
            <a:ext cx="4021016" cy="369332"/>
          </a:xfr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6778892" y="1408026"/>
            <a:ext cx="4021016" cy="369332"/>
          </a:xfrm>
          <a:solidFill>
            <a:schemeClr val="bg1"/>
          </a:solidFill>
          <a:effectLst>
            <a:outerShdw dist="101600" dir="8100000" algn="tr" rotWithShape="0">
              <a:srgbClr val="01B1C9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5673268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Titolo 14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283468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NOT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868680"/>
            <a:ext cx="12192000" cy="5989320"/>
          </a:xfrm>
          <a:solidFill>
            <a:srgbClr val="C6C6C6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475814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50%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858414"/>
            <a:ext cx="12192000" cy="5989320"/>
          </a:xfr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Segnaposto titolo 1"/>
          <p:cNvSpPr txBox="1">
            <a:spLocks/>
          </p:cNvSpPr>
          <p:nvPr userDrawn="1"/>
        </p:nvSpPr>
        <p:spPr>
          <a:xfrm>
            <a:off x="640800" y="172800"/>
            <a:ext cx="10824980" cy="77760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Click to change the title style</a:t>
            </a:r>
          </a:p>
        </p:txBody>
      </p:sp>
      <p:sp>
        <p:nvSpPr>
          <p:cNvPr id="7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32499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C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8" r="-78" b="1758"/>
          <a:stretch/>
        </p:blipFill>
        <p:spPr>
          <a:xfrm>
            <a:off x="-1" y="-352426"/>
            <a:ext cx="12211051" cy="7210426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3037" y="5067375"/>
            <a:ext cx="9144000" cy="4746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OpCom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7"/>
            <a:ext cx="8089643" cy="84998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13037" y="6130895"/>
            <a:ext cx="9144000" cy="545419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698292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942328599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67F-382A-4737-AF1C-676A922EA1CA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857091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FD500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313667" y="1969732"/>
            <a:ext cx="3682800" cy="3682800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 dirty="0"/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7249886" y="950400"/>
            <a:ext cx="4354125" cy="3826800"/>
          </a:xfr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7249887" y="5652532"/>
            <a:ext cx="4354124" cy="763587"/>
          </a:xfr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17"/>
          </p:nvPr>
        </p:nvSpPr>
        <p:spPr>
          <a:xfrm>
            <a:off x="7250566" y="4934575"/>
            <a:ext cx="4354124" cy="557213"/>
          </a:xfr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9" name="Segnaposto titolo 1"/>
          <p:cNvSpPr txBox="1">
            <a:spLocks/>
          </p:cNvSpPr>
          <p:nvPr userDrawn="1"/>
        </p:nvSpPr>
        <p:spPr>
          <a:xfrm>
            <a:off x="640800" y="172800"/>
            <a:ext cx="10824980" cy="77760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</a:t>
            </a:r>
            <a:br>
              <a:rPr lang="it-IT"/>
            </a:br>
            <a:r>
              <a:rPr lang="it-IT"/>
              <a:t>lo stile del titolo</a:t>
            </a:r>
            <a:endParaRPr lang="it-IT" dirty="0"/>
          </a:p>
        </p:txBody>
      </p:sp>
      <p:sp>
        <p:nvSpPr>
          <p:cNvPr id="13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779703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67F-382A-4737-AF1C-676A922EA1CA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785257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35965" y="1138334"/>
            <a:ext cx="5333529" cy="5297529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 dirty="0"/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587411" y="4273984"/>
            <a:ext cx="5016599" cy="2209733"/>
          </a:xfr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6587413" y="964413"/>
            <a:ext cx="5016598" cy="3237737"/>
          </a:xfr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9" name="Segnaposto titolo 1"/>
          <p:cNvSpPr txBox="1">
            <a:spLocks/>
          </p:cNvSpPr>
          <p:nvPr userDrawn="1"/>
        </p:nvSpPr>
        <p:spPr>
          <a:xfrm>
            <a:off x="640800" y="172800"/>
            <a:ext cx="10824980" cy="77760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</a:t>
            </a:r>
            <a:br>
              <a:rPr lang="it-IT"/>
            </a:br>
            <a:r>
              <a:rPr lang="it-IT"/>
              <a:t>lo stile del titolo</a:t>
            </a:r>
            <a:endParaRPr lang="it-IT" dirty="0"/>
          </a:p>
        </p:txBody>
      </p:sp>
      <p:sp>
        <p:nvSpPr>
          <p:cNvPr id="13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096996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641246" y="173479"/>
            <a:ext cx="10791104" cy="778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 i="0" baseline="0"/>
            </a:lvl1pPr>
          </a:lstStyle>
          <a:p>
            <a:r>
              <a:rPr lang="it-IT" dirty="0"/>
              <a:t>Click to change the style</a:t>
            </a: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37518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logo.wmf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1322" y="6381038"/>
            <a:ext cx="734521" cy="42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855"/>
            <a:ext cx="10515600" cy="40231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599" y="1066801"/>
            <a:ext cx="11121292" cy="46482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68608" y="6326186"/>
            <a:ext cx="539751" cy="476250"/>
          </a:xfrm>
        </p:spPr>
        <p:txBody>
          <a:bodyPr/>
          <a:lstStyle>
            <a:lvl1pPr>
              <a:defRPr sz="1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296AE5-B6D8-430E-ABF9-0697BCADBFB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6432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212939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66294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/>
          <a:stretch/>
        </p:blipFill>
        <p:spPr>
          <a:xfrm>
            <a:off x="-1" y="-19050"/>
            <a:ext cx="12201525" cy="687705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613037" y="5067375"/>
            <a:ext cx="9144000" cy="4746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0" i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7"/>
            <a:ext cx="8089643" cy="84998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/>
          </p:nvPr>
        </p:nvSpPr>
        <p:spPr>
          <a:xfrm>
            <a:off x="613037" y="6130895"/>
            <a:ext cx="9144000" cy="5454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D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13037" y="570781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195761493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Op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/>
          <a:stretch/>
        </p:blipFill>
        <p:spPr>
          <a:xfrm>
            <a:off x="-1" y="-19050"/>
            <a:ext cx="12201525" cy="687705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3037" y="5067375"/>
            <a:ext cx="9144000" cy="4746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0" i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OpCom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7"/>
            <a:ext cx="8089643" cy="84998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13037" y="570781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13037" y="6130895"/>
            <a:ext cx="9144000" cy="545419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D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</p:spTree>
    <p:extLst>
      <p:ext uri="{BB962C8B-B14F-4D97-AF65-F5344CB8AC3E}">
        <p14:creationId xmlns:p14="http://schemas.microsoft.com/office/powerpoint/2010/main" val="3696394765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ConCom_J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50295"/>
          </a:xfrm>
          <a:prstGeom prst="rect">
            <a:avLst/>
          </a:prstGeom>
          <a:effectLst/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3037" y="5067375"/>
            <a:ext cx="9144000" cy="4746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ConCom or JOC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7"/>
            <a:ext cx="8089643" cy="84998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13037" y="6130895"/>
            <a:ext cx="9144000" cy="545419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70781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8499774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en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/>
          <a:stretch/>
        </p:blipFill>
        <p:spPr>
          <a:xfrm>
            <a:off x="-1" y="-19050"/>
            <a:ext cx="12201525" cy="687705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3037" y="5067375"/>
            <a:ext cx="9144000" cy="4746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Event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7"/>
            <a:ext cx="8089643" cy="84998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13037" y="6130895"/>
            <a:ext cx="9144000" cy="545419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707817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2169384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Titolo 14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2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261034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C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/>
          <a:stretch/>
        </p:blipFill>
        <p:spPr>
          <a:xfrm>
            <a:off x="-1" y="-19050"/>
            <a:ext cx="12201525" cy="687705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4244083"/>
            <a:ext cx="9757038" cy="1536700"/>
          </a:xfrm>
          <a:prstGeom prst="rect">
            <a:avLst/>
          </a:prstGeom>
          <a:solidFill>
            <a:srgbClr val="00ABC5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 hasCustomPrompt="1"/>
          </p:nvPr>
        </p:nvSpPr>
        <p:spPr>
          <a:xfrm>
            <a:off x="613037" y="4440031"/>
            <a:ext cx="9144000" cy="514350"/>
          </a:xfrm>
          <a:noFill/>
        </p:spPr>
        <p:txBody>
          <a:bodyPr anchor="b">
            <a:normAutofit/>
          </a:bodyPr>
          <a:lstStyle>
            <a:lvl1pPr algn="l">
              <a:defRPr lang="it-IT" sz="3600" b="1" kern="1200" dirty="0">
                <a:solidFill>
                  <a:srgbClr val="FFFFFF"/>
                </a:solidFill>
                <a:latin typeface="Bahnschrift SemiBold"/>
                <a:ea typeface="+mj-ea"/>
                <a:cs typeface="+mj-cs"/>
              </a:defRPr>
            </a:lvl1pPr>
          </a:lstStyle>
          <a:p>
            <a:r>
              <a:rPr lang="it-IT" dirty="0"/>
              <a:t>Karachaganak Petroleum Operating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13037" y="5067375"/>
            <a:ext cx="9144000" cy="4746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0" i="0" baseline="0">
                <a:solidFill>
                  <a:srgbClr val="FFD500"/>
                </a:solidFill>
              </a:defRPr>
            </a:lvl1pPr>
            <a:lvl2pPr marL="457188" indent="0">
              <a:buFontTx/>
              <a:buNone/>
              <a:defRPr sz="2000" b="1" i="0"/>
            </a:lvl2pPr>
            <a:lvl3pPr marL="914377" indent="0">
              <a:buFontTx/>
              <a:buNone/>
              <a:defRPr sz="2000" b="1" i="0"/>
            </a:lvl3pPr>
            <a:lvl4pPr marL="1371566" indent="0">
              <a:buFontTx/>
              <a:buNone/>
              <a:defRPr sz="2000" b="1" i="0"/>
            </a:lvl4pPr>
            <a:lvl5pPr marL="1828755" indent="0">
              <a:buFontTx/>
              <a:buNone/>
              <a:defRPr sz="2000" b="1" i="0"/>
            </a:lvl5pPr>
          </a:lstStyle>
          <a:p>
            <a:pPr lvl="0"/>
            <a:r>
              <a:rPr lang="it-IT" dirty="0"/>
              <a:t>OpCom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5765297"/>
            <a:ext cx="8089643" cy="84998"/>
          </a:xfrm>
          <a:prstGeom prst="rect">
            <a:avLst/>
          </a:prstGeom>
          <a:solidFill>
            <a:srgbClr val="FBD74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13037" y="6130895"/>
            <a:ext cx="9144000" cy="545419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Location, DD MMM YYYY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227298" y="5480963"/>
            <a:ext cx="157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CONFIDENTIAL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3037" y="5698292"/>
            <a:ext cx="21547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© 2020 Karachaganak Petroleum Operating </a:t>
            </a:r>
            <a:r>
              <a:rPr lang="en-GB" sz="800" dirty="0" err="1"/>
              <a:t>b.v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772131832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Titolo 14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2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9369523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Titolo 14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40800" y="1147830"/>
            <a:ext cx="10824980" cy="506540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30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0349216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5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800" y="-136689"/>
            <a:ext cx="10824980" cy="777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044942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arated by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40800" y="172800"/>
            <a:ext cx="10824980" cy="777600"/>
          </a:xfrm>
        </p:spPr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11" hasCustomPrompt="1"/>
          </p:nvPr>
        </p:nvSpPr>
        <p:spPr>
          <a:xfrm>
            <a:off x="640800" y="1426591"/>
            <a:ext cx="4971435" cy="4678131"/>
          </a:xfrm>
        </p:spPr>
        <p:txBody>
          <a:bodyPr/>
          <a:lstStyle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cxnSp>
        <p:nvCxnSpPr>
          <p:cNvPr id="9" name="Connettore 1 11"/>
          <p:cNvCxnSpPr/>
          <p:nvPr userDrawn="1"/>
        </p:nvCxnSpPr>
        <p:spPr>
          <a:xfrm>
            <a:off x="6006517" y="1426518"/>
            <a:ext cx="0" cy="4680000"/>
          </a:xfrm>
          <a:prstGeom prst="line">
            <a:avLst/>
          </a:prstGeom>
          <a:ln w="38100"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6400800" y="1426518"/>
            <a:ext cx="5064980" cy="4679999"/>
          </a:xfrm>
        </p:spPr>
        <p:txBody>
          <a:bodyPr/>
          <a:lstStyle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7099290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arate titles and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715992" y="2113472"/>
            <a:ext cx="5167223" cy="4076191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 marL="742932" indent="-285744">
              <a:buClr>
                <a:srgbClr val="01B1C9"/>
              </a:buClr>
              <a:defRPr lang="it-IT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206400" y="2113472"/>
            <a:ext cx="5259380" cy="4076191"/>
          </a:xfrm>
        </p:spPr>
        <p:txBody>
          <a:bodyPr/>
          <a:lstStyle>
            <a:lvl2pPr marL="742932" indent="-285744">
              <a:buClr>
                <a:srgbClr val="01B1C9"/>
              </a:buClr>
              <a:defRPr lang="it-IT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2E8-939B-41AC-B617-4CE710FB602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723840" y="1309358"/>
            <a:ext cx="5159375" cy="541338"/>
          </a:xfrm>
        </p:spPr>
        <p:txBody>
          <a:bodyPr/>
          <a:lstStyle>
            <a:lvl1pPr marL="0" indent="180975" algn="ctr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4"/>
          </p:nvPr>
        </p:nvSpPr>
        <p:spPr>
          <a:xfrm>
            <a:off x="6207124" y="1309688"/>
            <a:ext cx="5258656" cy="541337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Modifica gli stili del testo</a:t>
            </a:r>
          </a:p>
        </p:txBody>
      </p:sp>
      <p:cxnSp>
        <p:nvCxnSpPr>
          <p:cNvPr id="11" name="Connettore 1 11"/>
          <p:cNvCxnSpPr/>
          <p:nvPr userDrawn="1"/>
        </p:nvCxnSpPr>
        <p:spPr>
          <a:xfrm>
            <a:off x="6056212" y="1426518"/>
            <a:ext cx="0" cy="4680000"/>
          </a:xfrm>
          <a:prstGeom prst="line">
            <a:avLst/>
          </a:prstGeom>
          <a:ln w="38100"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6321651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 marL="742932" indent="-285744">
              <a:defRPr lang="it-IT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marL="742932" lvl="1" indent="-285744" algn="l" defTabSz="914377" rtl="0" eaLnBrk="1" latinLnBrk="0" hangingPunct="1">
              <a:spcBef>
                <a:spcPct val="20000"/>
              </a:spcBef>
              <a:buClr>
                <a:srgbClr val="01B1C9"/>
              </a:buClr>
              <a:buFont typeface="Arial" pitchFamily="34" charset="0"/>
              <a:buChar char="•"/>
            </a:pPr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</p:spPr>
        <p:txBody>
          <a:bodyPr/>
          <a:lstStyle>
            <a:lvl2pPr marL="742932" indent="-285744">
              <a:defRPr lang="it-IT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marL="742932" lvl="1" indent="-285744" algn="l" defTabSz="914377" rtl="0" eaLnBrk="1" latinLnBrk="0" hangingPunct="1">
              <a:spcBef>
                <a:spcPct val="20000"/>
              </a:spcBef>
              <a:buClr>
                <a:srgbClr val="01B1C9"/>
              </a:buClr>
              <a:buFont typeface="Arial" pitchFamily="34" charset="0"/>
              <a:buChar char="•"/>
            </a:pPr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2E8-939B-41AC-B617-4CE710FB602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723840" y="1309358"/>
            <a:ext cx="5159375" cy="541338"/>
          </a:xfrm>
        </p:spPr>
        <p:txBody>
          <a:bodyPr/>
          <a:lstStyle>
            <a:lvl1pPr marL="0" indent="180975" algn="ctr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4"/>
          </p:nvPr>
        </p:nvSpPr>
        <p:spPr>
          <a:xfrm>
            <a:off x="6207124" y="1309688"/>
            <a:ext cx="5258656" cy="541337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Modifica gli stili del testo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5540496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erate titles AND shaded NO lin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15992" y="2113472"/>
            <a:ext cx="5167223" cy="4076191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buClr>
                <a:srgbClr val="01B1C9"/>
              </a:buCl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2057349" indent="-228594">
              <a:buFont typeface="Arial" panose="020B0604020202020204" pitchFamily="34" charset="0"/>
              <a:buChar char="√"/>
              <a:defRPr sz="1600">
                <a:latin typeface="+mn-lt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6400" y="2113472"/>
            <a:ext cx="5259380" cy="4076191"/>
          </a:xfrm>
        </p:spPr>
        <p:txBody>
          <a:bodyPr/>
          <a:lstStyle>
            <a:lvl2pPr>
              <a:buClr>
                <a:srgbClr val="01B1C9"/>
              </a:buClr>
              <a:defRPr/>
            </a:lvl2pPr>
            <a:lvl5pPr marL="2057349" indent="-228594">
              <a:buFont typeface="Arial" panose="020B0604020202020204" pitchFamily="34" charset="0"/>
              <a:buChar char="√"/>
              <a:defRPr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2E8-939B-41AC-B617-4CE710FB602C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Titolo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89095" y="1408026"/>
            <a:ext cx="4021016" cy="369332"/>
          </a:xfrm>
          <a:solidFill>
            <a:schemeClr val="bg1"/>
          </a:solidFill>
          <a:effectLst>
            <a:outerShdw dist="101600" dir="8100000" algn="tr" rotWithShape="0">
              <a:srgbClr val="FFD500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6778892" y="1408026"/>
            <a:ext cx="4021016" cy="369332"/>
          </a:xfrm>
          <a:solidFill>
            <a:schemeClr val="bg1"/>
          </a:solidFill>
          <a:effectLst>
            <a:outerShdw dist="101600" dir="8100000" algn="tr" rotWithShape="0">
              <a:srgbClr val="01B1C9"/>
            </a:outerShdw>
          </a:effectLst>
        </p:spPr>
        <p:txBody>
          <a:bodyPr anchor="b" anchorCtr="1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1pPr>
            <a:lvl2pPr marL="285750" indent="-285750">
              <a:lnSpc>
                <a:spcPct val="100000"/>
              </a:lnSpc>
              <a:buSzPct val="400000"/>
              <a:buFontTx/>
              <a:buBlip>
                <a:blip r:embed="rId2"/>
              </a:buBlip>
              <a:defRPr sz="1200">
                <a:latin typeface="+mn-lt"/>
              </a:defRPr>
            </a:lvl2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971742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Titolo 14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2678526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NOT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868680"/>
            <a:ext cx="12192000" cy="5989320"/>
          </a:xfrm>
          <a:solidFill>
            <a:srgbClr val="C6C6C6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46340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5" name="Titolo 14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AGENDA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40800" y="1147830"/>
            <a:ext cx="10824980" cy="506540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30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4524537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parator 50%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0" y="858414"/>
            <a:ext cx="12192000" cy="5989320"/>
          </a:xfr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Segnaposto titolo 1"/>
          <p:cNvSpPr txBox="1">
            <a:spLocks/>
          </p:cNvSpPr>
          <p:nvPr userDrawn="1"/>
        </p:nvSpPr>
        <p:spPr>
          <a:xfrm>
            <a:off x="640800" y="172800"/>
            <a:ext cx="10824980" cy="77760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Click to change the title style</a:t>
            </a:r>
          </a:p>
        </p:txBody>
      </p:sp>
      <p:sp>
        <p:nvSpPr>
          <p:cNvPr id="7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244629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67F-382A-4737-AF1C-676A922EA1CA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857091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FD500">
              <a:alpha val="5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313667" y="1969732"/>
            <a:ext cx="3682800" cy="3682800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 dirty="0"/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7249886" y="950400"/>
            <a:ext cx="4354125" cy="3826800"/>
          </a:xfr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7249887" y="5652532"/>
            <a:ext cx="4354124" cy="763587"/>
          </a:xfr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17"/>
          </p:nvPr>
        </p:nvSpPr>
        <p:spPr>
          <a:xfrm>
            <a:off x="7250566" y="4934575"/>
            <a:ext cx="4354124" cy="557213"/>
          </a:xfr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9" name="Segnaposto titolo 1"/>
          <p:cNvSpPr txBox="1">
            <a:spLocks/>
          </p:cNvSpPr>
          <p:nvPr userDrawn="1"/>
        </p:nvSpPr>
        <p:spPr>
          <a:xfrm>
            <a:off x="640800" y="172800"/>
            <a:ext cx="10824980" cy="77760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</a:t>
            </a:r>
            <a:br>
              <a:rPr lang="it-IT"/>
            </a:br>
            <a:r>
              <a:rPr lang="it-IT"/>
              <a:t>lo stile del titolo</a:t>
            </a:r>
            <a:endParaRPr lang="it-IT" dirty="0"/>
          </a:p>
        </p:txBody>
      </p:sp>
      <p:sp>
        <p:nvSpPr>
          <p:cNvPr id="13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714479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67F-382A-4737-AF1C-676A922EA1CA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0" y="785257"/>
            <a:ext cx="6209955" cy="59893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1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1 w 10000"/>
              <a:gd name="connsiteY4" fmla="*/ 0 h 10000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38"/>
              <a:gd name="connsiteX1" fmla="*/ 10002 w 10002"/>
              <a:gd name="connsiteY1" fmla="*/ 0 h 10038"/>
              <a:gd name="connsiteX2" fmla="*/ 7814 w 10002"/>
              <a:gd name="connsiteY2" fmla="*/ 10038 h 10038"/>
              <a:gd name="connsiteX3" fmla="*/ 2 w 10002"/>
              <a:gd name="connsiteY3" fmla="*/ 10000 h 10038"/>
              <a:gd name="connsiteX4" fmla="*/ 2 w 10002"/>
              <a:gd name="connsiteY4" fmla="*/ 0 h 10038"/>
              <a:gd name="connsiteX0" fmla="*/ 2 w 10002"/>
              <a:gd name="connsiteY0" fmla="*/ 0 h 10000"/>
              <a:gd name="connsiteX1" fmla="*/ 10002 w 10002"/>
              <a:gd name="connsiteY1" fmla="*/ 0 h 10000"/>
              <a:gd name="connsiteX2" fmla="*/ 7751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00">
                <a:moveTo>
                  <a:pt x="2" y="0"/>
                </a:moveTo>
                <a:lnTo>
                  <a:pt x="10002" y="0"/>
                </a:lnTo>
                <a:lnTo>
                  <a:pt x="7751" y="10000"/>
                </a:lnTo>
                <a:lnTo>
                  <a:pt x="2" y="10000"/>
                </a:lnTo>
                <a:cubicBezTo>
                  <a:pt x="9" y="6667"/>
                  <a:pt x="-5" y="3333"/>
                  <a:pt x="2" y="0"/>
                </a:cubicBezTo>
                <a:close/>
              </a:path>
            </a:pathLst>
          </a:custGeom>
          <a:solidFill>
            <a:srgbClr val="F3BF00">
              <a:alpha val="4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35965" y="1138334"/>
            <a:ext cx="5333529" cy="5297529"/>
          </a:xfrm>
          <a:prstGeom prst="ellipse">
            <a:avLst/>
          </a:prstGeom>
          <a:solidFill>
            <a:srgbClr val="C6C6C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 dirty="0"/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5"/>
          </p:nvPr>
        </p:nvSpPr>
        <p:spPr>
          <a:xfrm>
            <a:off x="6587411" y="4273984"/>
            <a:ext cx="5016599" cy="2209733"/>
          </a:xfr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2" name="Segnaposto grafico 11"/>
          <p:cNvSpPr>
            <a:spLocks noGrp="1"/>
          </p:cNvSpPr>
          <p:nvPr>
            <p:ph type="chart" sz="quarter" idx="16"/>
          </p:nvPr>
        </p:nvSpPr>
        <p:spPr>
          <a:xfrm>
            <a:off x="6587413" y="964413"/>
            <a:ext cx="5016598" cy="3237737"/>
          </a:xfrm>
        </p:spPr>
        <p:txBody>
          <a:bodyPr anchor="ctr" anchorCtr="0">
            <a:normAutofit/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9" name="Segnaposto titolo 1"/>
          <p:cNvSpPr txBox="1">
            <a:spLocks/>
          </p:cNvSpPr>
          <p:nvPr userDrawn="1"/>
        </p:nvSpPr>
        <p:spPr>
          <a:xfrm>
            <a:off x="640800" y="172800"/>
            <a:ext cx="10824980" cy="77760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</a:t>
            </a:r>
            <a:br>
              <a:rPr lang="it-IT"/>
            </a:br>
            <a:r>
              <a:rPr lang="it-IT"/>
              <a:t>lo stile del titolo</a:t>
            </a:r>
            <a:endParaRPr lang="it-IT" dirty="0"/>
          </a:p>
        </p:txBody>
      </p:sp>
      <p:sp>
        <p:nvSpPr>
          <p:cNvPr id="13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734312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line separation and sha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641246" y="173479"/>
            <a:ext cx="10791104" cy="778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 i="0" baseline="0"/>
            </a:lvl1pPr>
          </a:lstStyle>
          <a:p>
            <a:r>
              <a:rPr lang="it-IT" dirty="0"/>
              <a:t>Click to change the style</a:t>
            </a: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xfrm>
            <a:off x="640799" y="1123200"/>
            <a:ext cx="3096000" cy="727200"/>
          </a:xfrm>
          <a:solidFill>
            <a:srgbClr val="E3E3E3"/>
          </a:solidFill>
          <a:effectLst>
            <a:outerShdw dist="101600" dir="8100000" algn="ctr" rotWithShape="0">
              <a:srgbClr val="01B1C9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4460400" y="1123200"/>
            <a:ext cx="3096000" cy="727200"/>
          </a:xfr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8276400" y="1123200"/>
            <a:ext cx="3096000" cy="727200"/>
          </a:xfrm>
          <a:solidFill>
            <a:srgbClr val="E3E3E3"/>
          </a:solidFill>
          <a:effectLst>
            <a:outerShdw dist="101600" dir="8100000" algn="ctr" rotWithShape="0">
              <a:schemeClr val="bg1">
                <a:lumMod val="75000"/>
              </a:scheme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cxnSp>
        <p:nvCxnSpPr>
          <p:cNvPr id="18" name="Connettore 1 13"/>
          <p:cNvCxnSpPr/>
          <p:nvPr userDrawn="1"/>
        </p:nvCxnSpPr>
        <p:spPr>
          <a:xfrm>
            <a:off x="4070685" y="113107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3"/>
          <p:cNvCxnSpPr/>
          <p:nvPr userDrawn="1"/>
        </p:nvCxnSpPr>
        <p:spPr>
          <a:xfrm>
            <a:off x="7880684" y="1130400"/>
            <a:ext cx="0" cy="248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testo 31"/>
          <p:cNvSpPr>
            <a:spLocks noGrp="1"/>
          </p:cNvSpPr>
          <p:nvPr>
            <p:ph type="body" sz="quarter" idx="16"/>
          </p:nvPr>
        </p:nvSpPr>
        <p:spPr>
          <a:xfrm>
            <a:off x="1389600" y="5407200"/>
            <a:ext cx="9486000" cy="730800"/>
          </a:xfrm>
          <a:solidFill>
            <a:srgbClr val="E3E3E3"/>
          </a:solidFill>
          <a:effectLst>
            <a:outerShdw dist="101600" dir="8100000" algn="ctr" rotWithShape="0">
              <a:srgbClr val="FFD500"/>
            </a:outerShdw>
          </a:effectLst>
        </p:spPr>
        <p:txBody>
          <a:bodyPr anchor="ctr">
            <a:normAutofit/>
          </a:bodyPr>
          <a:lstStyle>
            <a:lvl1pPr algn="ctr">
              <a:buNone/>
              <a:defRPr sz="1600" b="1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0800" y="2209575"/>
            <a:ext cx="3155950" cy="2720975"/>
          </a:xfr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4460400" y="2242232"/>
            <a:ext cx="3155950" cy="2720975"/>
          </a:xfr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8276400" y="2264004"/>
            <a:ext cx="3155950" cy="2720975"/>
          </a:xfrm>
        </p:spPr>
        <p:txBody>
          <a:bodyPr/>
          <a:lstStyle>
            <a:lvl1pPr>
              <a:buClr>
                <a:srgbClr val="FFD500"/>
              </a:buClr>
              <a:buFont typeface="Wingdings" pitchFamily="2" charset="2"/>
              <a:buChar char="§"/>
              <a:defRPr sz="1600" i="0">
                <a:solidFill>
                  <a:schemeClr val="tx1"/>
                </a:solidFill>
              </a:defRPr>
            </a:lvl1pPr>
            <a:lvl2pPr>
              <a:buClr>
                <a:srgbClr val="E3E3E3"/>
              </a:buClr>
              <a:buFont typeface="Wingdings" pitchFamily="2" charset="2"/>
              <a:buChar char="§"/>
              <a:defRPr sz="1400" i="0"/>
            </a:lvl2pPr>
            <a:lvl3pPr>
              <a:buFont typeface="Wingdings" pitchFamily="2" charset="2"/>
              <a:buChar char="§"/>
              <a:defRPr sz="1200" i="0"/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</p:txBody>
      </p:sp>
      <p:sp>
        <p:nvSpPr>
          <p:cNvPr id="1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20"/>
          </p:nvPr>
        </p:nvSpPr>
        <p:spPr>
          <a:xfrm>
            <a:off x="1" y="6409452"/>
            <a:ext cx="12022666" cy="3651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460485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logo.wmf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1322" y="6381038"/>
            <a:ext cx="734521" cy="42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855"/>
            <a:ext cx="10515600" cy="40231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599" y="1066801"/>
            <a:ext cx="11121292" cy="46482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68608" y="6326186"/>
            <a:ext cx="539751" cy="476250"/>
          </a:xfrm>
        </p:spPr>
        <p:txBody>
          <a:bodyPr/>
          <a:lstStyle>
            <a:lvl1pPr>
              <a:defRPr sz="1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296AE5-B6D8-430E-ABF9-0697BCADBFB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5619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855016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00284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5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641246" y="1602000"/>
            <a:ext cx="10824534" cy="4323600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/>
            </a:lvl1pPr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638691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blocks separated by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40800" y="172800"/>
            <a:ext cx="10824980" cy="777600"/>
          </a:xfrm>
        </p:spPr>
        <p:txBody>
          <a:bodyPr/>
          <a:lstStyle/>
          <a:p>
            <a:r>
              <a:rPr lang="it-IT" dirty="0"/>
              <a:t>Click to change the title style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11" hasCustomPrompt="1"/>
          </p:nvPr>
        </p:nvSpPr>
        <p:spPr>
          <a:xfrm>
            <a:off x="640800" y="1426591"/>
            <a:ext cx="4971435" cy="4678131"/>
          </a:xfrm>
        </p:spPr>
        <p:txBody>
          <a:bodyPr/>
          <a:lstStyle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2" hasCustomPrompt="1"/>
          </p:nvPr>
        </p:nvSpPr>
        <p:spPr>
          <a:xfrm>
            <a:off x="6400800" y="1426518"/>
            <a:ext cx="5064980" cy="4679999"/>
          </a:xfrm>
        </p:spPr>
        <p:txBody>
          <a:bodyPr/>
          <a:lstStyle>
            <a:lvl2pPr>
              <a:buClr>
                <a:srgbClr val="01B1C9"/>
              </a:buClr>
              <a:defRPr/>
            </a:lvl2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3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739081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367020" y="82209"/>
            <a:ext cx="10824980" cy="77760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40799" y="1600202"/>
            <a:ext cx="10824981" cy="4321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32"/>
            <a:ext cx="12192000" cy="3848000"/>
          </a:xfrm>
          <a:prstGeom prst="rect">
            <a:avLst/>
          </a:prstGeom>
        </p:spPr>
      </p:pic>
      <p:sp>
        <p:nvSpPr>
          <p:cNvPr id="11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62043" y="5242178"/>
            <a:ext cx="12184790" cy="332474"/>
          </a:xfrm>
          <a:prstGeom prst="rect">
            <a:avLst/>
          </a:prstGeom>
        </p:spPr>
        <p:txBody>
          <a:bodyPr/>
          <a:lstStyle/>
          <a:p>
            <a:pPr algn="r"/>
            <a:endParaRPr lang="en-GB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763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5" r:id="rId2"/>
    <p:sldLayoutId id="2147483721" r:id="rId3"/>
    <p:sldLayoutId id="2147483731" r:id="rId4"/>
    <p:sldLayoutId id="2147483730" r:id="rId5"/>
    <p:sldLayoutId id="2147483728" r:id="rId6"/>
    <p:sldLayoutId id="2147483729" r:id="rId7"/>
    <p:sldLayoutId id="2147483720" r:id="rId8"/>
    <p:sldLayoutId id="2147483685" r:id="rId9"/>
    <p:sldLayoutId id="2147483693" r:id="rId10"/>
    <p:sldLayoutId id="2147483717" r:id="rId11"/>
    <p:sldLayoutId id="2147483715" r:id="rId12"/>
    <p:sldLayoutId id="2147483686" r:id="rId13"/>
    <p:sldLayoutId id="2147483726" r:id="rId14"/>
    <p:sldLayoutId id="2147483723" r:id="rId15"/>
    <p:sldLayoutId id="2147483724" r:id="rId16"/>
    <p:sldLayoutId id="2147483727" r:id="rId17"/>
    <p:sldLayoutId id="2147483716" r:id="rId18"/>
    <p:sldLayoutId id="2147483733" r:id="rId19"/>
    <p:sldLayoutId id="2147483734" r:id="rId20"/>
    <p:sldLayoutId id="2147483815" r:id="rId21"/>
    <p:sldLayoutId id="2147483841" r:id="rId22"/>
  </p:sldLayoutIdLst>
  <p:transition spd="slow">
    <p:fade/>
  </p:transition>
  <p:hf hdr="0" ftr="0" dt="0"/>
  <p:txStyles>
    <p:titleStyle>
      <a:lvl1pPr algn="l" defTabSz="914377" rtl="0" eaLnBrk="1" latinLnBrk="0" hangingPunct="1">
        <a:lnSpc>
          <a:spcPts val="24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rgbClr val="FFD500"/>
        </a:buClr>
        <a:buSzPct val="120000"/>
        <a:buFont typeface="Wingdings" panose="05000000000000000000" pitchFamily="2" charset="2"/>
        <a:buChar char="§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01B1C9"/>
        </a:buClr>
        <a:buFont typeface="Arial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C6AFB-6B08-4ABC-A600-1937EE82A4D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magin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" y="0"/>
            <a:ext cx="12192000" cy="6857999"/>
          </a:xfrm>
          <a:prstGeom prst="rect">
            <a:avLst/>
          </a:prstGeom>
        </p:spPr>
      </p:pic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588" y="6346623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it-IT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11" name="Segnaposto piè di pagina 3"/>
          <p:cNvSpPr txBox="1">
            <a:spLocks/>
          </p:cNvSpPr>
          <p:nvPr userDrawn="1"/>
        </p:nvSpPr>
        <p:spPr>
          <a:xfrm>
            <a:off x="8798" y="6430601"/>
            <a:ext cx="12015457" cy="3324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it-IT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it-IT" sz="8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err="1"/>
              <a:t>Event@DD</a:t>
            </a:r>
            <a:r>
              <a:rPr lang="en-GB" dirty="0"/>
              <a:t> MMM YYYY                                                                                                                                                                                      CONFIDENTIAL                                                                                                                                                                     © 2020 Karachaganak Petroleum Operating </a:t>
            </a:r>
            <a:r>
              <a:rPr lang="en-GB" dirty="0" err="1"/>
              <a:t>b.v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311" y="290939"/>
            <a:ext cx="610144" cy="45975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092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18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8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40800" y="172800"/>
            <a:ext cx="10824980" cy="77760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/>
          <a:p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40799" y="1600202"/>
            <a:ext cx="10824981" cy="4321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it-IT" sz="8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723" y="290938"/>
            <a:ext cx="610144" cy="459756"/>
          </a:xfrm>
          <a:prstGeom prst="rect">
            <a:avLst/>
          </a:prstGeom>
        </p:spPr>
      </p:pic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978966"/>
            <a:ext cx="8185151" cy="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78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</p:sldLayoutIdLst>
  <p:transition spd="slow">
    <p:fade/>
  </p:transition>
  <p:hf hdr="0" ftr="0" dt="0"/>
  <p:txStyles>
    <p:titleStyle>
      <a:lvl1pPr algn="l" defTabSz="914377" rtl="0" eaLnBrk="1" latinLnBrk="0" hangingPunct="1">
        <a:lnSpc>
          <a:spcPts val="24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rgbClr val="FFD500"/>
        </a:buClr>
        <a:buSzPct val="120000"/>
        <a:buFont typeface="Wingdings" panose="05000000000000000000" pitchFamily="2" charset="2"/>
        <a:buChar char="§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01B1C9"/>
        </a:buClr>
        <a:buFont typeface="Arial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12392" y="-32694"/>
            <a:ext cx="10824980" cy="777600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/>
          <a:p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40799" y="1600202"/>
            <a:ext cx="10824981" cy="4321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0" y="6346622"/>
            <a:ext cx="616226" cy="332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EB68E-E012-4BA0-8FC2-4838E88C47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7210" y="6430600"/>
            <a:ext cx="12015457" cy="3324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it-IT" sz="8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9" y="515028"/>
            <a:ext cx="610144" cy="459756"/>
          </a:xfrm>
          <a:prstGeom prst="rect">
            <a:avLst/>
          </a:prstGeom>
        </p:spPr>
      </p:pic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" y="1023706"/>
            <a:ext cx="11683042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55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</p:sldLayoutIdLst>
  <p:transition spd="slow">
    <p:fade/>
  </p:transition>
  <p:hf hdr="0" ftr="0" dt="0"/>
  <p:txStyles>
    <p:titleStyle>
      <a:lvl1pPr algn="l" defTabSz="914377" rtl="0" eaLnBrk="1" latinLnBrk="0" hangingPunct="1">
        <a:lnSpc>
          <a:spcPts val="24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rgbClr val="FFD500"/>
        </a:buClr>
        <a:buSzPct val="120000"/>
        <a:buFont typeface="Wingdings" panose="05000000000000000000" pitchFamily="2" charset="2"/>
        <a:buChar char="§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01B1C9"/>
        </a:buClr>
        <a:buFont typeface="Arial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chart" Target="../charts/chart1.xml"/><Relationship Id="rId7" Type="http://schemas.openxmlformats.org/officeDocument/2006/relationships/image" Target="../media/image18.png"/><Relationship Id="rId12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svg"/><Relationship Id="rId11" Type="http://schemas.openxmlformats.org/officeDocument/2006/relationships/chart" Target="../charts/chart3.xml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chart" Target="../charts/chart2.xml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67640" y="4389121"/>
            <a:ext cx="9144000" cy="54542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РАЗВИТИЕ МЕСТНОГО СОДЕРЖАНИЯ КПО</a:t>
            </a:r>
          </a:p>
        </p:txBody>
      </p:sp>
      <p:sp>
        <p:nvSpPr>
          <p:cNvPr id="4" name="Subtitle 9"/>
          <p:cNvSpPr txBox="1">
            <a:spLocks/>
          </p:cNvSpPr>
          <p:nvPr/>
        </p:nvSpPr>
        <p:spPr>
          <a:xfrm>
            <a:off x="167640" y="6130894"/>
            <a:ext cx="9144000" cy="545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rgbClr val="FFD500"/>
              </a:buClr>
              <a:buSzPct val="120000"/>
              <a:buFont typeface="Wingdings" panose="05000000000000000000" pitchFamily="2" charset="2"/>
              <a:buNone/>
              <a:defRPr sz="1800" i="1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377" rtl="0" eaLnBrk="1" latinLnBrk="0" hangingPunct="1">
              <a:spcBef>
                <a:spcPct val="20000"/>
              </a:spcBef>
              <a:buClr>
                <a:srgbClr val="01B1C9"/>
              </a:buClr>
              <a:buFont typeface="Arial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QazIndustry</a:t>
            </a:r>
            <a:r>
              <a:rPr lang="en-US" sz="24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-“</a:t>
            </a:r>
            <a:r>
              <a:rPr lang="ru-RU" sz="24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Биржа контрактов </a:t>
            </a:r>
            <a:r>
              <a:rPr lang="en-US" sz="24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2021”</a:t>
            </a:r>
          </a:p>
          <a:p>
            <a:pPr>
              <a:defRPr/>
            </a:pPr>
            <a:r>
              <a:rPr lang="en-US" sz="24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24 </a:t>
            </a:r>
            <a:r>
              <a:rPr lang="ru-RU" sz="24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Сентября</a:t>
            </a:r>
            <a:r>
              <a:rPr lang="en-US" sz="24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2021</a:t>
            </a:r>
          </a:p>
          <a:p>
            <a:endParaRPr lang="en-GB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F667E022-D055-43CF-A3F3-6D988F6926ED}"/>
              </a:ext>
            </a:extLst>
          </p:cNvPr>
          <p:cNvSpPr txBox="1">
            <a:spLocks/>
          </p:cNvSpPr>
          <p:nvPr/>
        </p:nvSpPr>
        <p:spPr>
          <a:xfrm>
            <a:off x="167640" y="5119192"/>
            <a:ext cx="9144000" cy="391839"/>
          </a:xfrm>
          <a:prstGeom prst="rect">
            <a:avLst/>
          </a:prstGeom>
          <a:noFill/>
        </p:spPr>
        <p:txBody>
          <a:bodyPr vert="horz" lIns="90000" tIns="45720" rIns="90000" bIns="45720" rtlCol="0" anchor="ctr">
            <a:no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lang="it-IT" sz="3600" b="1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История успеха</a:t>
            </a:r>
          </a:p>
        </p:txBody>
      </p:sp>
    </p:spTree>
    <p:extLst>
      <p:ext uri="{BB962C8B-B14F-4D97-AF65-F5344CB8AC3E}">
        <p14:creationId xmlns:p14="http://schemas.microsoft.com/office/powerpoint/2010/main" val="392182559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F7423-2BD2-42F4-B75C-02DA10D8A302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75990" y="308902"/>
            <a:ext cx="7420434" cy="431528"/>
          </a:xfrm>
          <a:prstGeom prst="rect">
            <a:avLst/>
          </a:prstGeom>
        </p:spPr>
        <p:txBody>
          <a:bodyPr vert="horz" lIns="90000" tIns="45720" rIns="90000" bIns="45720" rtlCol="0" anchor="ctr">
            <a:normAutofit/>
          </a:bodyPr>
          <a:lstStyle>
            <a:defPPr>
              <a:defRPr lang="it-IT"/>
            </a:defPPr>
            <a:lvl1pPr algn="ctr" defTabSz="914377">
              <a:lnSpc>
                <a:spcPts val="2400"/>
              </a:lnSpc>
              <a:spcBef>
                <a:spcPct val="0"/>
              </a:spcBef>
              <a:buNone/>
              <a:defRPr sz="3200" b="1" i="0">
                <a:solidFill>
                  <a:srgbClr val="00499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dirty="0"/>
              <a:t>ОБЗОР ДЕЯТЕЛЬНОСТИ КПО</a:t>
            </a:r>
            <a:endParaRPr lang="en-GB" sz="2800" dirty="0"/>
          </a:p>
        </p:txBody>
      </p:sp>
      <p:pic>
        <p:nvPicPr>
          <p:cNvPr id="87" name="Picture 7" descr="Klogo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56" y="1735176"/>
            <a:ext cx="684244" cy="56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7710508" y="3054008"/>
            <a:ext cx="256266" cy="23119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926356" y="2344322"/>
            <a:ext cx="236253" cy="636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8645328" y="1833689"/>
            <a:ext cx="745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chemeClr val="accent3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KPO B.V</a:t>
            </a:r>
          </a:p>
        </p:txBody>
      </p:sp>
      <p:pic>
        <p:nvPicPr>
          <p:cNvPr id="90" name="Picture 8" descr="D:\Users\KairsG\AppData\Local\Microsoft\Windows\Temporary Internet Files\Content.Outlook\1A1K9F0Y\Picture1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97" y="1570624"/>
            <a:ext cx="4502302" cy="3082512"/>
          </a:xfrm>
          <a:prstGeom prst="ellipse">
            <a:avLst/>
          </a:prstGeom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Group 90"/>
          <p:cNvGrpSpPr/>
          <p:nvPr/>
        </p:nvGrpSpPr>
        <p:grpSpPr>
          <a:xfrm>
            <a:off x="6635018" y="4725219"/>
            <a:ext cx="3421422" cy="1236947"/>
            <a:chOff x="193229" y="4997485"/>
            <a:chExt cx="3421422" cy="1236948"/>
          </a:xfrm>
        </p:grpSpPr>
        <p:sp>
          <p:nvSpPr>
            <p:cNvPr id="92" name="TextBox 91"/>
            <p:cNvSpPr txBox="1"/>
            <p:nvPr/>
          </p:nvSpPr>
          <p:spPr>
            <a:xfrm>
              <a:off x="256471" y="4997485"/>
              <a:ext cx="329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00499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Акционеры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193229" y="5357503"/>
              <a:ext cx="3421422" cy="876930"/>
              <a:chOff x="5399050" y="4581128"/>
              <a:chExt cx="3421422" cy="963426"/>
            </a:xfrm>
          </p:grpSpPr>
          <p:pic>
            <p:nvPicPr>
              <p:cNvPr id="94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1698" b="61932"/>
              <a:stretch>
                <a:fillRect/>
              </a:stretch>
            </p:blipFill>
            <p:spPr bwMode="auto">
              <a:xfrm>
                <a:off x="5462292" y="4611726"/>
                <a:ext cx="603168" cy="592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Picture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5915" b="18814"/>
              <a:stretch>
                <a:fillRect/>
              </a:stretch>
            </p:blipFill>
            <p:spPr bwMode="auto">
              <a:xfrm>
                <a:off x="7516438" y="4701102"/>
                <a:ext cx="584003" cy="536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" name="Picture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481" t="84863" r="481" b="-412"/>
              <a:stretch>
                <a:fillRect/>
              </a:stretch>
            </p:blipFill>
            <p:spPr bwMode="auto">
              <a:xfrm>
                <a:off x="8100441" y="4581128"/>
                <a:ext cx="720031" cy="674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" name="Picture 2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1318" b="42883"/>
              <a:stretch>
                <a:fillRect/>
              </a:stretch>
            </p:blipFill>
            <p:spPr bwMode="auto">
              <a:xfrm>
                <a:off x="6840420" y="4680176"/>
                <a:ext cx="576730" cy="547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" name="Rectangle 97"/>
              <p:cNvSpPr>
                <a:spLocks noChangeArrowheads="1"/>
              </p:cNvSpPr>
              <p:nvPr/>
            </p:nvSpPr>
            <p:spPr bwMode="auto">
              <a:xfrm>
                <a:off x="5399050" y="5236009"/>
                <a:ext cx="647934" cy="304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200">
                    <a:solidFill>
                      <a:srgbClr val="00499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29,25%</a:t>
                </a:r>
              </a:p>
            </p:txBody>
          </p:sp>
          <p:sp>
            <p:nvSpPr>
              <p:cNvPr id="99" name="Rectangle 98"/>
              <p:cNvSpPr>
                <a:spLocks noChangeArrowheads="1"/>
              </p:cNvSpPr>
              <p:nvPr/>
            </p:nvSpPr>
            <p:spPr bwMode="auto">
              <a:xfrm>
                <a:off x="6915089" y="5240233"/>
                <a:ext cx="452368" cy="304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200">
                    <a:solidFill>
                      <a:srgbClr val="1F497D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18%</a:t>
                </a:r>
              </a:p>
            </p:txBody>
          </p:sp>
          <p:sp>
            <p:nvSpPr>
              <p:cNvPr id="100" name="Rectangle 99"/>
              <p:cNvSpPr>
                <a:spLocks noChangeArrowheads="1"/>
              </p:cNvSpPr>
              <p:nvPr/>
            </p:nvSpPr>
            <p:spPr bwMode="auto">
              <a:xfrm>
                <a:off x="6108402" y="5237417"/>
                <a:ext cx="647934" cy="304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200">
                    <a:solidFill>
                      <a:srgbClr val="00499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29,25%</a:t>
                </a:r>
              </a:p>
            </p:txBody>
          </p:sp>
          <p:sp>
            <p:nvSpPr>
              <p:cNvPr id="101" name="Rectangle 100"/>
              <p:cNvSpPr>
                <a:spLocks noChangeArrowheads="1"/>
              </p:cNvSpPr>
              <p:nvPr/>
            </p:nvSpPr>
            <p:spPr bwMode="auto">
              <a:xfrm>
                <a:off x="7524438" y="5240233"/>
                <a:ext cx="569387" cy="304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200">
                    <a:solidFill>
                      <a:srgbClr val="1F497D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13,5%</a:t>
                </a:r>
              </a:p>
            </p:txBody>
          </p:sp>
          <p:sp>
            <p:nvSpPr>
              <p:cNvPr id="102" name="Rectangle 101"/>
              <p:cNvSpPr>
                <a:spLocks noChangeArrowheads="1"/>
              </p:cNvSpPr>
              <p:nvPr/>
            </p:nvSpPr>
            <p:spPr bwMode="auto">
              <a:xfrm>
                <a:off x="8244408" y="5240233"/>
                <a:ext cx="452368" cy="304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200">
                    <a:solidFill>
                      <a:srgbClr val="1F497D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10%</a:t>
                </a:r>
              </a:p>
            </p:txBody>
          </p:sp>
          <p:pic>
            <p:nvPicPr>
              <p:cNvPr id="103" name="Picture 2" descr="D:\PDD Local Content\Local SPs data\Service providers\Support services\Defectoskopiya\Shell_rakushka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176" y="4669553"/>
                <a:ext cx="487640" cy="487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3" name="Group 72"/>
          <p:cNvGrpSpPr/>
          <p:nvPr/>
        </p:nvGrpSpPr>
        <p:grpSpPr>
          <a:xfrm flipH="1">
            <a:off x="341357" y="1159733"/>
            <a:ext cx="6178092" cy="4034707"/>
            <a:chOff x="3707628" y="1052736"/>
            <a:chExt cx="5256860" cy="4034706"/>
          </a:xfrm>
        </p:grpSpPr>
        <p:sp>
          <p:nvSpPr>
            <p:cNvPr id="74" name="Rectangle 5"/>
            <p:cNvSpPr>
              <a:spLocks noChangeArrowheads="1"/>
            </p:cNvSpPr>
            <p:nvPr/>
          </p:nvSpPr>
          <p:spPr bwMode="auto">
            <a:xfrm>
              <a:off x="6155624" y="1052736"/>
              <a:ext cx="2808588" cy="722337"/>
            </a:xfrm>
            <a:prstGeom prst="rect">
              <a:avLst/>
            </a:prstGeom>
            <a:solidFill>
              <a:srgbClr val="F79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6155624" y="1775073"/>
              <a:ext cx="2808864" cy="710639"/>
            </a:xfrm>
            <a:prstGeom prst="rect">
              <a:avLst/>
            </a:prstGeom>
            <a:solidFill>
              <a:srgbClr val="68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Rectangle 7"/>
            <p:cNvSpPr>
              <a:spLocks noChangeArrowheads="1"/>
            </p:cNvSpPr>
            <p:nvPr/>
          </p:nvSpPr>
          <p:spPr bwMode="auto">
            <a:xfrm>
              <a:off x="6155624" y="3798322"/>
              <a:ext cx="2808588" cy="641047"/>
            </a:xfrm>
            <a:prstGeom prst="rect">
              <a:avLst/>
            </a:prstGeom>
            <a:solidFill>
              <a:srgbClr val="B8D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auto">
            <a:xfrm>
              <a:off x="6155624" y="4425450"/>
              <a:ext cx="2808588" cy="661992"/>
            </a:xfrm>
            <a:prstGeom prst="rect">
              <a:avLst/>
            </a:prstGeom>
            <a:solidFill>
              <a:srgbClr val="ECD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4332968" y="3575274"/>
              <a:ext cx="1824073" cy="1014258"/>
            </a:xfrm>
            <a:custGeom>
              <a:avLst/>
              <a:gdLst>
                <a:gd name="T0" fmla="*/ 1812 w 1812"/>
                <a:gd name="T1" fmla="*/ 304 h 830"/>
                <a:gd name="T2" fmla="*/ 1812 w 1812"/>
                <a:gd name="T3" fmla="*/ 830 h 830"/>
                <a:gd name="T4" fmla="*/ 0 w 1812"/>
                <a:gd name="T5" fmla="*/ 223 h 830"/>
                <a:gd name="T6" fmla="*/ 0 w 1812"/>
                <a:gd name="T7" fmla="*/ 0 h 830"/>
                <a:gd name="T8" fmla="*/ 1812 w 1812"/>
                <a:gd name="T9" fmla="*/ 304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2" h="830">
                  <a:moveTo>
                    <a:pt x="1812" y="304"/>
                  </a:moveTo>
                  <a:lnTo>
                    <a:pt x="1812" y="830"/>
                  </a:lnTo>
                  <a:lnTo>
                    <a:pt x="0" y="223"/>
                  </a:lnTo>
                  <a:lnTo>
                    <a:pt x="0" y="0"/>
                  </a:lnTo>
                  <a:lnTo>
                    <a:pt x="1812" y="304"/>
                  </a:lnTo>
                  <a:close/>
                </a:path>
              </a:pathLst>
            </a:custGeom>
            <a:gradFill>
              <a:gsLst>
                <a:gs pos="0">
                  <a:srgbClr val="87A0F6"/>
                </a:gs>
                <a:gs pos="100000">
                  <a:srgbClr val="ECD2E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4332967" y="1563555"/>
              <a:ext cx="1824074" cy="1147622"/>
            </a:xfrm>
            <a:custGeom>
              <a:avLst/>
              <a:gdLst>
                <a:gd name="T0" fmla="*/ 1812 w 1812"/>
                <a:gd name="T1" fmla="*/ 0 h 829"/>
                <a:gd name="T2" fmla="*/ 1812 w 1812"/>
                <a:gd name="T3" fmla="*/ 526 h 829"/>
                <a:gd name="T4" fmla="*/ 0 w 1812"/>
                <a:gd name="T5" fmla="*/ 829 h 829"/>
                <a:gd name="T6" fmla="*/ 0 w 1812"/>
                <a:gd name="T7" fmla="*/ 607 h 829"/>
                <a:gd name="T8" fmla="*/ 1812 w 1812"/>
                <a:gd name="T9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2" h="829">
                  <a:moveTo>
                    <a:pt x="1812" y="0"/>
                  </a:moveTo>
                  <a:lnTo>
                    <a:pt x="1812" y="526"/>
                  </a:lnTo>
                  <a:lnTo>
                    <a:pt x="0" y="829"/>
                  </a:lnTo>
                  <a:lnTo>
                    <a:pt x="0" y="607"/>
                  </a:lnTo>
                  <a:lnTo>
                    <a:pt x="18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7A0F6"/>
                </a:gs>
                <a:gs pos="100000">
                  <a:srgbClr val="F79EDB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1"/>
            <p:cNvSpPr>
              <a:spLocks/>
            </p:cNvSpPr>
            <p:nvPr/>
          </p:nvSpPr>
          <p:spPr bwMode="auto">
            <a:xfrm>
              <a:off x="4332967" y="2025817"/>
              <a:ext cx="1824074" cy="997088"/>
            </a:xfrm>
            <a:custGeom>
              <a:avLst/>
              <a:gdLst>
                <a:gd name="T0" fmla="*/ 1812 w 1812"/>
                <a:gd name="T1" fmla="*/ 0 h 526"/>
                <a:gd name="T2" fmla="*/ 1812 w 1812"/>
                <a:gd name="T3" fmla="*/ 526 h 526"/>
                <a:gd name="T4" fmla="*/ 0 w 1812"/>
                <a:gd name="T5" fmla="*/ 526 h 526"/>
                <a:gd name="T6" fmla="*/ 0 w 1812"/>
                <a:gd name="T7" fmla="*/ 303 h 526"/>
                <a:gd name="T8" fmla="*/ 1812 w 1812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2" h="526">
                  <a:moveTo>
                    <a:pt x="1812" y="0"/>
                  </a:moveTo>
                  <a:lnTo>
                    <a:pt x="1812" y="526"/>
                  </a:lnTo>
                  <a:lnTo>
                    <a:pt x="0" y="526"/>
                  </a:lnTo>
                  <a:lnTo>
                    <a:pt x="0" y="303"/>
                  </a:lnTo>
                  <a:lnTo>
                    <a:pt x="1812" y="0"/>
                  </a:lnTo>
                  <a:close/>
                </a:path>
              </a:pathLst>
            </a:custGeom>
            <a:gradFill>
              <a:gsLst>
                <a:gs pos="0">
                  <a:srgbClr val="87A0F6"/>
                </a:gs>
                <a:gs pos="100000">
                  <a:srgbClr val="68DAE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2"/>
            <p:cNvSpPr>
              <a:spLocks/>
            </p:cNvSpPr>
            <p:nvPr/>
          </p:nvSpPr>
          <p:spPr bwMode="auto">
            <a:xfrm>
              <a:off x="4332967" y="3244870"/>
              <a:ext cx="1824073" cy="861683"/>
            </a:xfrm>
            <a:custGeom>
              <a:avLst/>
              <a:gdLst>
                <a:gd name="T0" fmla="*/ 1812 w 1812"/>
                <a:gd name="T1" fmla="*/ 0 h 527"/>
                <a:gd name="T2" fmla="*/ 1812 w 1812"/>
                <a:gd name="T3" fmla="*/ 527 h 527"/>
                <a:gd name="T4" fmla="*/ 0 w 1812"/>
                <a:gd name="T5" fmla="*/ 223 h 527"/>
                <a:gd name="T6" fmla="*/ 0 w 1812"/>
                <a:gd name="T7" fmla="*/ 0 h 527"/>
                <a:gd name="T8" fmla="*/ 1812 w 1812"/>
                <a:gd name="T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2" h="527">
                  <a:moveTo>
                    <a:pt x="1812" y="0"/>
                  </a:moveTo>
                  <a:lnTo>
                    <a:pt x="1812" y="527"/>
                  </a:lnTo>
                  <a:lnTo>
                    <a:pt x="0" y="223"/>
                  </a:lnTo>
                  <a:lnTo>
                    <a:pt x="0" y="0"/>
                  </a:lnTo>
                  <a:lnTo>
                    <a:pt x="1812" y="0"/>
                  </a:lnTo>
                  <a:close/>
                </a:path>
              </a:pathLst>
            </a:custGeom>
            <a:gradFill>
              <a:gsLst>
                <a:gs pos="0">
                  <a:srgbClr val="87A0F6"/>
                </a:gs>
                <a:gs pos="100000">
                  <a:srgbClr val="B8D8A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3"/>
            <p:cNvSpPr>
              <a:spLocks/>
            </p:cNvSpPr>
            <p:nvPr/>
          </p:nvSpPr>
          <p:spPr bwMode="auto">
            <a:xfrm>
              <a:off x="3707628" y="1685253"/>
              <a:ext cx="625340" cy="2898133"/>
            </a:xfrm>
            <a:custGeom>
              <a:avLst/>
              <a:gdLst>
                <a:gd name="T0" fmla="*/ 0 w 517"/>
                <a:gd name="T1" fmla="*/ 760 h 1521"/>
                <a:gd name="T2" fmla="*/ 517 w 517"/>
                <a:gd name="T3" fmla="*/ 1521 h 1521"/>
                <a:gd name="T4" fmla="*/ 517 w 517"/>
                <a:gd name="T5" fmla="*/ 760 h 1521"/>
                <a:gd name="T6" fmla="*/ 517 w 517"/>
                <a:gd name="T7" fmla="*/ 0 h 1521"/>
                <a:gd name="T8" fmla="*/ 0 w 517"/>
                <a:gd name="T9" fmla="*/ 760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1521">
                  <a:moveTo>
                    <a:pt x="0" y="760"/>
                  </a:moveTo>
                  <a:lnTo>
                    <a:pt x="517" y="1521"/>
                  </a:lnTo>
                  <a:lnTo>
                    <a:pt x="517" y="760"/>
                  </a:lnTo>
                  <a:lnTo>
                    <a:pt x="517" y="0"/>
                  </a:lnTo>
                  <a:lnTo>
                    <a:pt x="0" y="760"/>
                  </a:lnTo>
                  <a:close/>
                </a:path>
              </a:pathLst>
            </a:custGeom>
            <a:solidFill>
              <a:srgbClr val="87A0F6">
                <a:alpha val="9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Rectangle 7"/>
            <p:cNvSpPr>
              <a:spLocks noChangeArrowheads="1"/>
            </p:cNvSpPr>
            <p:nvPr/>
          </p:nvSpPr>
          <p:spPr bwMode="auto">
            <a:xfrm>
              <a:off x="6155900" y="3105686"/>
              <a:ext cx="2808588" cy="69263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6155900" y="2423145"/>
              <a:ext cx="2808588" cy="68254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765303" y="2567161"/>
              <a:ext cx="205516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dirty="0">
                  <a:solidFill>
                    <a:schemeClr val="tx2"/>
                  </a:solidFill>
                </a:rPr>
                <a:t>45% от общего объема добываемого газа в стране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82381" y="3239917"/>
              <a:ext cx="204849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dirty="0">
                  <a:solidFill>
                    <a:schemeClr val="tx2"/>
                  </a:solidFill>
                </a:rPr>
                <a:t>16% от общего объема добываемых жидких УВ в РК</a:t>
              </a: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6398377" y="3946050"/>
              <a:ext cx="297788" cy="345590"/>
              <a:chOff x="2598738" y="2516188"/>
              <a:chExt cx="287338" cy="287337"/>
            </a:xfrm>
            <a:solidFill>
              <a:schemeClr val="bg1"/>
            </a:solidFill>
          </p:grpSpPr>
          <p:sp>
            <p:nvSpPr>
              <p:cNvPr id="132" name="Freeform 1103"/>
              <p:cNvSpPr>
                <a:spLocks/>
              </p:cNvSpPr>
              <p:nvPr/>
            </p:nvSpPr>
            <p:spPr bwMode="auto">
              <a:xfrm>
                <a:off x="2598738" y="2554288"/>
                <a:ext cx="146050" cy="220663"/>
              </a:xfrm>
              <a:custGeom>
                <a:avLst/>
                <a:gdLst>
                  <a:gd name="T0" fmla="*/ 71 w 368"/>
                  <a:gd name="T1" fmla="*/ 481 h 554"/>
                  <a:gd name="T2" fmla="*/ 71 w 368"/>
                  <a:gd name="T3" fmla="*/ 71 h 554"/>
                  <a:gd name="T4" fmla="*/ 95 w 368"/>
                  <a:gd name="T5" fmla="*/ 71 h 554"/>
                  <a:gd name="T6" fmla="*/ 95 w 368"/>
                  <a:gd name="T7" fmla="*/ 0 h 554"/>
                  <a:gd name="T8" fmla="*/ 11 w 368"/>
                  <a:gd name="T9" fmla="*/ 0 h 554"/>
                  <a:gd name="T10" fmla="*/ 7 w 368"/>
                  <a:gd name="T11" fmla="*/ 1 h 554"/>
                  <a:gd name="T12" fmla="*/ 3 w 368"/>
                  <a:gd name="T13" fmla="*/ 3 h 554"/>
                  <a:gd name="T14" fmla="*/ 1 w 368"/>
                  <a:gd name="T15" fmla="*/ 7 h 554"/>
                  <a:gd name="T16" fmla="*/ 0 w 368"/>
                  <a:gd name="T17" fmla="*/ 11 h 554"/>
                  <a:gd name="T18" fmla="*/ 0 w 368"/>
                  <a:gd name="T19" fmla="*/ 494 h 554"/>
                  <a:gd name="T20" fmla="*/ 0 w 368"/>
                  <a:gd name="T21" fmla="*/ 501 h 554"/>
                  <a:gd name="T22" fmla="*/ 1 w 368"/>
                  <a:gd name="T23" fmla="*/ 508 h 554"/>
                  <a:gd name="T24" fmla="*/ 2 w 368"/>
                  <a:gd name="T25" fmla="*/ 514 h 554"/>
                  <a:gd name="T26" fmla="*/ 3 w 368"/>
                  <a:gd name="T27" fmla="*/ 520 h 554"/>
                  <a:gd name="T28" fmla="*/ 5 w 368"/>
                  <a:gd name="T29" fmla="*/ 525 h 554"/>
                  <a:gd name="T30" fmla="*/ 8 w 368"/>
                  <a:gd name="T31" fmla="*/ 530 h 554"/>
                  <a:gd name="T32" fmla="*/ 11 w 368"/>
                  <a:gd name="T33" fmla="*/ 534 h 554"/>
                  <a:gd name="T34" fmla="*/ 14 w 368"/>
                  <a:gd name="T35" fmla="*/ 538 h 554"/>
                  <a:gd name="T36" fmla="*/ 18 w 368"/>
                  <a:gd name="T37" fmla="*/ 542 h 554"/>
                  <a:gd name="T38" fmla="*/ 23 w 368"/>
                  <a:gd name="T39" fmla="*/ 546 h 554"/>
                  <a:gd name="T40" fmla="*/ 28 w 368"/>
                  <a:gd name="T41" fmla="*/ 548 h 554"/>
                  <a:gd name="T42" fmla="*/ 33 w 368"/>
                  <a:gd name="T43" fmla="*/ 550 h 554"/>
                  <a:gd name="T44" fmla="*/ 39 w 368"/>
                  <a:gd name="T45" fmla="*/ 552 h 554"/>
                  <a:gd name="T46" fmla="*/ 45 w 368"/>
                  <a:gd name="T47" fmla="*/ 553 h 554"/>
                  <a:gd name="T48" fmla="*/ 53 w 368"/>
                  <a:gd name="T49" fmla="*/ 554 h 554"/>
                  <a:gd name="T50" fmla="*/ 60 w 368"/>
                  <a:gd name="T51" fmla="*/ 554 h 554"/>
                  <a:gd name="T52" fmla="*/ 368 w 368"/>
                  <a:gd name="T53" fmla="*/ 554 h 554"/>
                  <a:gd name="T54" fmla="*/ 359 w 368"/>
                  <a:gd name="T55" fmla="*/ 536 h 554"/>
                  <a:gd name="T56" fmla="*/ 350 w 368"/>
                  <a:gd name="T57" fmla="*/ 519 h 554"/>
                  <a:gd name="T58" fmla="*/ 344 w 368"/>
                  <a:gd name="T59" fmla="*/ 501 h 554"/>
                  <a:gd name="T60" fmla="*/ 340 w 368"/>
                  <a:gd name="T61" fmla="*/ 481 h 554"/>
                  <a:gd name="T62" fmla="*/ 71 w 368"/>
                  <a:gd name="T63" fmla="*/ 481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8" h="554">
                    <a:moveTo>
                      <a:pt x="71" y="481"/>
                    </a:moveTo>
                    <a:lnTo>
                      <a:pt x="71" y="71"/>
                    </a:lnTo>
                    <a:lnTo>
                      <a:pt x="95" y="71"/>
                    </a:lnTo>
                    <a:lnTo>
                      <a:pt x="95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494"/>
                    </a:lnTo>
                    <a:lnTo>
                      <a:pt x="0" y="501"/>
                    </a:lnTo>
                    <a:lnTo>
                      <a:pt x="1" y="508"/>
                    </a:lnTo>
                    <a:lnTo>
                      <a:pt x="2" y="514"/>
                    </a:lnTo>
                    <a:lnTo>
                      <a:pt x="3" y="520"/>
                    </a:lnTo>
                    <a:lnTo>
                      <a:pt x="5" y="525"/>
                    </a:lnTo>
                    <a:lnTo>
                      <a:pt x="8" y="530"/>
                    </a:lnTo>
                    <a:lnTo>
                      <a:pt x="11" y="534"/>
                    </a:lnTo>
                    <a:lnTo>
                      <a:pt x="14" y="538"/>
                    </a:lnTo>
                    <a:lnTo>
                      <a:pt x="18" y="542"/>
                    </a:lnTo>
                    <a:lnTo>
                      <a:pt x="23" y="546"/>
                    </a:lnTo>
                    <a:lnTo>
                      <a:pt x="28" y="548"/>
                    </a:lnTo>
                    <a:lnTo>
                      <a:pt x="33" y="550"/>
                    </a:lnTo>
                    <a:lnTo>
                      <a:pt x="39" y="552"/>
                    </a:lnTo>
                    <a:lnTo>
                      <a:pt x="45" y="553"/>
                    </a:lnTo>
                    <a:lnTo>
                      <a:pt x="53" y="554"/>
                    </a:lnTo>
                    <a:lnTo>
                      <a:pt x="60" y="554"/>
                    </a:lnTo>
                    <a:lnTo>
                      <a:pt x="368" y="554"/>
                    </a:lnTo>
                    <a:lnTo>
                      <a:pt x="359" y="536"/>
                    </a:lnTo>
                    <a:lnTo>
                      <a:pt x="350" y="519"/>
                    </a:lnTo>
                    <a:lnTo>
                      <a:pt x="344" y="501"/>
                    </a:lnTo>
                    <a:lnTo>
                      <a:pt x="340" y="481"/>
                    </a:lnTo>
                    <a:lnTo>
                      <a:pt x="71" y="4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1104"/>
              <p:cNvSpPr>
                <a:spLocks/>
              </p:cNvSpPr>
              <p:nvPr/>
            </p:nvSpPr>
            <p:spPr bwMode="auto">
              <a:xfrm>
                <a:off x="2760663" y="2554288"/>
                <a:ext cx="39688" cy="107950"/>
              </a:xfrm>
              <a:custGeom>
                <a:avLst/>
                <a:gdLst>
                  <a:gd name="T0" fmla="*/ 25 w 97"/>
                  <a:gd name="T1" fmla="*/ 271 h 271"/>
                  <a:gd name="T2" fmla="*/ 41 w 97"/>
                  <a:gd name="T3" fmla="*/ 262 h 271"/>
                  <a:gd name="T4" fmla="*/ 60 w 97"/>
                  <a:gd name="T5" fmla="*/ 255 h 271"/>
                  <a:gd name="T6" fmla="*/ 78 w 97"/>
                  <a:gd name="T7" fmla="*/ 249 h 271"/>
                  <a:gd name="T8" fmla="*/ 97 w 97"/>
                  <a:gd name="T9" fmla="*/ 244 h 271"/>
                  <a:gd name="T10" fmla="*/ 97 w 97"/>
                  <a:gd name="T11" fmla="*/ 11 h 271"/>
                  <a:gd name="T12" fmla="*/ 96 w 97"/>
                  <a:gd name="T13" fmla="*/ 7 h 271"/>
                  <a:gd name="T14" fmla="*/ 93 w 97"/>
                  <a:gd name="T15" fmla="*/ 3 h 271"/>
                  <a:gd name="T16" fmla="*/ 89 w 97"/>
                  <a:gd name="T17" fmla="*/ 1 h 271"/>
                  <a:gd name="T18" fmla="*/ 85 w 97"/>
                  <a:gd name="T19" fmla="*/ 0 h 271"/>
                  <a:gd name="T20" fmla="*/ 0 w 97"/>
                  <a:gd name="T21" fmla="*/ 0 h 271"/>
                  <a:gd name="T22" fmla="*/ 0 w 97"/>
                  <a:gd name="T23" fmla="*/ 71 h 271"/>
                  <a:gd name="T24" fmla="*/ 25 w 97"/>
                  <a:gd name="T25" fmla="*/ 71 h 271"/>
                  <a:gd name="T26" fmla="*/ 25 w 97"/>
                  <a:gd name="T27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7" h="271">
                    <a:moveTo>
                      <a:pt x="25" y="271"/>
                    </a:moveTo>
                    <a:lnTo>
                      <a:pt x="41" y="262"/>
                    </a:lnTo>
                    <a:lnTo>
                      <a:pt x="60" y="255"/>
                    </a:lnTo>
                    <a:lnTo>
                      <a:pt x="78" y="249"/>
                    </a:lnTo>
                    <a:lnTo>
                      <a:pt x="97" y="244"/>
                    </a:lnTo>
                    <a:lnTo>
                      <a:pt x="97" y="11"/>
                    </a:lnTo>
                    <a:lnTo>
                      <a:pt x="96" y="7"/>
                    </a:lnTo>
                    <a:lnTo>
                      <a:pt x="93" y="3"/>
                    </a:lnTo>
                    <a:lnTo>
                      <a:pt x="89" y="1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0" y="71"/>
                    </a:lnTo>
                    <a:lnTo>
                      <a:pt x="25" y="71"/>
                    </a:lnTo>
                    <a:lnTo>
                      <a:pt x="25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1105"/>
              <p:cNvSpPr>
                <a:spLocks/>
              </p:cNvSpPr>
              <p:nvPr/>
            </p:nvSpPr>
            <p:spPr bwMode="auto">
              <a:xfrm>
                <a:off x="2659063" y="2622550"/>
                <a:ext cx="69850" cy="9525"/>
              </a:xfrm>
              <a:custGeom>
                <a:avLst/>
                <a:gdLst>
                  <a:gd name="T0" fmla="*/ 163 w 175"/>
                  <a:gd name="T1" fmla="*/ 0 h 25"/>
                  <a:gd name="T2" fmla="*/ 11 w 175"/>
                  <a:gd name="T3" fmla="*/ 0 h 25"/>
                  <a:gd name="T4" fmla="*/ 7 w 175"/>
                  <a:gd name="T5" fmla="*/ 1 h 25"/>
                  <a:gd name="T6" fmla="*/ 3 w 175"/>
                  <a:gd name="T7" fmla="*/ 4 h 25"/>
                  <a:gd name="T8" fmla="*/ 0 w 175"/>
                  <a:gd name="T9" fmla="*/ 7 h 25"/>
                  <a:gd name="T10" fmla="*/ 0 w 175"/>
                  <a:gd name="T11" fmla="*/ 12 h 25"/>
                  <a:gd name="T12" fmla="*/ 0 w 175"/>
                  <a:gd name="T13" fmla="*/ 18 h 25"/>
                  <a:gd name="T14" fmla="*/ 3 w 175"/>
                  <a:gd name="T15" fmla="*/ 21 h 25"/>
                  <a:gd name="T16" fmla="*/ 7 w 175"/>
                  <a:gd name="T17" fmla="*/ 24 h 25"/>
                  <a:gd name="T18" fmla="*/ 11 w 175"/>
                  <a:gd name="T19" fmla="*/ 25 h 25"/>
                  <a:gd name="T20" fmla="*/ 163 w 175"/>
                  <a:gd name="T21" fmla="*/ 25 h 25"/>
                  <a:gd name="T22" fmla="*/ 168 w 175"/>
                  <a:gd name="T23" fmla="*/ 24 h 25"/>
                  <a:gd name="T24" fmla="*/ 172 w 175"/>
                  <a:gd name="T25" fmla="*/ 21 h 25"/>
                  <a:gd name="T26" fmla="*/ 174 w 175"/>
                  <a:gd name="T27" fmla="*/ 18 h 25"/>
                  <a:gd name="T28" fmla="*/ 175 w 175"/>
                  <a:gd name="T29" fmla="*/ 12 h 25"/>
                  <a:gd name="T30" fmla="*/ 174 w 175"/>
                  <a:gd name="T31" fmla="*/ 7 h 25"/>
                  <a:gd name="T32" fmla="*/ 172 w 175"/>
                  <a:gd name="T33" fmla="*/ 4 h 25"/>
                  <a:gd name="T34" fmla="*/ 168 w 175"/>
                  <a:gd name="T35" fmla="*/ 1 h 25"/>
                  <a:gd name="T36" fmla="*/ 163 w 175"/>
                  <a:gd name="T3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25">
                    <a:moveTo>
                      <a:pt x="163" y="0"/>
                    </a:moveTo>
                    <a:lnTo>
                      <a:pt x="11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7" y="24"/>
                    </a:lnTo>
                    <a:lnTo>
                      <a:pt x="11" y="25"/>
                    </a:lnTo>
                    <a:lnTo>
                      <a:pt x="163" y="25"/>
                    </a:lnTo>
                    <a:lnTo>
                      <a:pt x="168" y="24"/>
                    </a:lnTo>
                    <a:lnTo>
                      <a:pt x="172" y="21"/>
                    </a:lnTo>
                    <a:lnTo>
                      <a:pt x="174" y="18"/>
                    </a:lnTo>
                    <a:lnTo>
                      <a:pt x="175" y="12"/>
                    </a:lnTo>
                    <a:lnTo>
                      <a:pt x="174" y="7"/>
                    </a:lnTo>
                    <a:lnTo>
                      <a:pt x="172" y="4"/>
                    </a:lnTo>
                    <a:lnTo>
                      <a:pt x="168" y="1"/>
                    </a:lnTo>
                    <a:lnTo>
                      <a:pt x="1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1106"/>
              <p:cNvSpPr>
                <a:spLocks/>
              </p:cNvSpPr>
              <p:nvPr/>
            </p:nvSpPr>
            <p:spPr bwMode="auto">
              <a:xfrm>
                <a:off x="2659063" y="2651125"/>
                <a:ext cx="69850" cy="9525"/>
              </a:xfrm>
              <a:custGeom>
                <a:avLst/>
                <a:gdLst>
                  <a:gd name="T0" fmla="*/ 163 w 175"/>
                  <a:gd name="T1" fmla="*/ 0 h 23"/>
                  <a:gd name="T2" fmla="*/ 11 w 175"/>
                  <a:gd name="T3" fmla="*/ 0 h 23"/>
                  <a:gd name="T4" fmla="*/ 7 w 175"/>
                  <a:gd name="T5" fmla="*/ 1 h 23"/>
                  <a:gd name="T6" fmla="*/ 3 w 175"/>
                  <a:gd name="T7" fmla="*/ 3 h 23"/>
                  <a:gd name="T8" fmla="*/ 0 w 175"/>
                  <a:gd name="T9" fmla="*/ 7 h 23"/>
                  <a:gd name="T10" fmla="*/ 0 w 175"/>
                  <a:gd name="T11" fmla="*/ 12 h 23"/>
                  <a:gd name="T12" fmla="*/ 0 w 175"/>
                  <a:gd name="T13" fmla="*/ 16 h 23"/>
                  <a:gd name="T14" fmla="*/ 3 w 175"/>
                  <a:gd name="T15" fmla="*/ 20 h 23"/>
                  <a:gd name="T16" fmla="*/ 7 w 175"/>
                  <a:gd name="T17" fmla="*/ 23 h 23"/>
                  <a:gd name="T18" fmla="*/ 11 w 175"/>
                  <a:gd name="T19" fmla="*/ 23 h 23"/>
                  <a:gd name="T20" fmla="*/ 163 w 175"/>
                  <a:gd name="T21" fmla="*/ 23 h 23"/>
                  <a:gd name="T22" fmla="*/ 168 w 175"/>
                  <a:gd name="T23" fmla="*/ 23 h 23"/>
                  <a:gd name="T24" fmla="*/ 172 w 175"/>
                  <a:gd name="T25" fmla="*/ 20 h 23"/>
                  <a:gd name="T26" fmla="*/ 174 w 175"/>
                  <a:gd name="T27" fmla="*/ 16 h 23"/>
                  <a:gd name="T28" fmla="*/ 175 w 175"/>
                  <a:gd name="T29" fmla="*/ 12 h 23"/>
                  <a:gd name="T30" fmla="*/ 174 w 175"/>
                  <a:gd name="T31" fmla="*/ 7 h 23"/>
                  <a:gd name="T32" fmla="*/ 172 w 175"/>
                  <a:gd name="T33" fmla="*/ 3 h 23"/>
                  <a:gd name="T34" fmla="*/ 168 w 175"/>
                  <a:gd name="T35" fmla="*/ 1 h 23"/>
                  <a:gd name="T36" fmla="*/ 163 w 175"/>
                  <a:gd name="T3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23">
                    <a:moveTo>
                      <a:pt x="163" y="0"/>
                    </a:move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3" y="20"/>
                    </a:lnTo>
                    <a:lnTo>
                      <a:pt x="7" y="23"/>
                    </a:lnTo>
                    <a:lnTo>
                      <a:pt x="11" y="23"/>
                    </a:lnTo>
                    <a:lnTo>
                      <a:pt x="163" y="23"/>
                    </a:lnTo>
                    <a:lnTo>
                      <a:pt x="168" y="23"/>
                    </a:lnTo>
                    <a:lnTo>
                      <a:pt x="172" y="20"/>
                    </a:lnTo>
                    <a:lnTo>
                      <a:pt x="174" y="16"/>
                    </a:lnTo>
                    <a:lnTo>
                      <a:pt x="175" y="12"/>
                    </a:lnTo>
                    <a:lnTo>
                      <a:pt x="174" y="7"/>
                    </a:lnTo>
                    <a:lnTo>
                      <a:pt x="172" y="3"/>
                    </a:lnTo>
                    <a:lnTo>
                      <a:pt x="168" y="1"/>
                    </a:lnTo>
                    <a:lnTo>
                      <a:pt x="1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1107"/>
              <p:cNvSpPr>
                <a:spLocks/>
              </p:cNvSpPr>
              <p:nvPr/>
            </p:nvSpPr>
            <p:spPr bwMode="auto">
              <a:xfrm>
                <a:off x="2659063" y="2679700"/>
                <a:ext cx="69850" cy="9525"/>
              </a:xfrm>
              <a:custGeom>
                <a:avLst/>
                <a:gdLst>
                  <a:gd name="T0" fmla="*/ 175 w 175"/>
                  <a:gd name="T1" fmla="*/ 11 h 23"/>
                  <a:gd name="T2" fmla="*/ 174 w 175"/>
                  <a:gd name="T3" fmla="*/ 7 h 23"/>
                  <a:gd name="T4" fmla="*/ 172 w 175"/>
                  <a:gd name="T5" fmla="*/ 3 h 23"/>
                  <a:gd name="T6" fmla="*/ 168 w 175"/>
                  <a:gd name="T7" fmla="*/ 1 h 23"/>
                  <a:gd name="T8" fmla="*/ 163 w 175"/>
                  <a:gd name="T9" fmla="*/ 0 h 23"/>
                  <a:gd name="T10" fmla="*/ 11 w 175"/>
                  <a:gd name="T11" fmla="*/ 0 h 23"/>
                  <a:gd name="T12" fmla="*/ 7 w 175"/>
                  <a:gd name="T13" fmla="*/ 1 h 23"/>
                  <a:gd name="T14" fmla="*/ 3 w 175"/>
                  <a:gd name="T15" fmla="*/ 3 h 23"/>
                  <a:gd name="T16" fmla="*/ 0 w 175"/>
                  <a:gd name="T17" fmla="*/ 7 h 23"/>
                  <a:gd name="T18" fmla="*/ 0 w 175"/>
                  <a:gd name="T19" fmla="*/ 11 h 23"/>
                  <a:gd name="T20" fmla="*/ 0 w 175"/>
                  <a:gd name="T21" fmla="*/ 16 h 23"/>
                  <a:gd name="T22" fmla="*/ 3 w 175"/>
                  <a:gd name="T23" fmla="*/ 20 h 23"/>
                  <a:gd name="T24" fmla="*/ 7 w 175"/>
                  <a:gd name="T25" fmla="*/ 22 h 23"/>
                  <a:gd name="T26" fmla="*/ 11 w 175"/>
                  <a:gd name="T27" fmla="*/ 23 h 23"/>
                  <a:gd name="T28" fmla="*/ 163 w 175"/>
                  <a:gd name="T29" fmla="*/ 23 h 23"/>
                  <a:gd name="T30" fmla="*/ 168 w 175"/>
                  <a:gd name="T31" fmla="*/ 22 h 23"/>
                  <a:gd name="T32" fmla="*/ 172 w 175"/>
                  <a:gd name="T33" fmla="*/ 20 h 23"/>
                  <a:gd name="T34" fmla="*/ 174 w 175"/>
                  <a:gd name="T35" fmla="*/ 16 h 23"/>
                  <a:gd name="T36" fmla="*/ 175 w 175"/>
                  <a:gd name="T3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23">
                    <a:moveTo>
                      <a:pt x="175" y="11"/>
                    </a:moveTo>
                    <a:lnTo>
                      <a:pt x="174" y="7"/>
                    </a:lnTo>
                    <a:lnTo>
                      <a:pt x="172" y="3"/>
                    </a:lnTo>
                    <a:lnTo>
                      <a:pt x="168" y="1"/>
                    </a:lnTo>
                    <a:lnTo>
                      <a:pt x="163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3" y="20"/>
                    </a:lnTo>
                    <a:lnTo>
                      <a:pt x="7" y="22"/>
                    </a:lnTo>
                    <a:lnTo>
                      <a:pt x="11" y="23"/>
                    </a:lnTo>
                    <a:lnTo>
                      <a:pt x="163" y="23"/>
                    </a:lnTo>
                    <a:lnTo>
                      <a:pt x="168" y="22"/>
                    </a:lnTo>
                    <a:lnTo>
                      <a:pt x="172" y="20"/>
                    </a:lnTo>
                    <a:lnTo>
                      <a:pt x="174" y="16"/>
                    </a:lnTo>
                    <a:lnTo>
                      <a:pt x="175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1108"/>
              <p:cNvSpPr>
                <a:spLocks/>
              </p:cNvSpPr>
              <p:nvPr/>
            </p:nvSpPr>
            <p:spPr bwMode="auto">
              <a:xfrm>
                <a:off x="2659063" y="2708275"/>
                <a:ext cx="46038" cy="9525"/>
              </a:xfrm>
              <a:custGeom>
                <a:avLst/>
                <a:gdLst>
                  <a:gd name="T0" fmla="*/ 11 w 114"/>
                  <a:gd name="T1" fmla="*/ 0 h 24"/>
                  <a:gd name="T2" fmla="*/ 7 w 114"/>
                  <a:gd name="T3" fmla="*/ 1 h 24"/>
                  <a:gd name="T4" fmla="*/ 3 w 114"/>
                  <a:gd name="T5" fmla="*/ 3 h 24"/>
                  <a:gd name="T6" fmla="*/ 0 w 114"/>
                  <a:gd name="T7" fmla="*/ 8 h 24"/>
                  <a:gd name="T8" fmla="*/ 0 w 114"/>
                  <a:gd name="T9" fmla="*/ 12 h 24"/>
                  <a:gd name="T10" fmla="*/ 0 w 114"/>
                  <a:gd name="T11" fmla="*/ 17 h 24"/>
                  <a:gd name="T12" fmla="*/ 3 w 114"/>
                  <a:gd name="T13" fmla="*/ 21 h 24"/>
                  <a:gd name="T14" fmla="*/ 7 w 114"/>
                  <a:gd name="T15" fmla="*/ 23 h 24"/>
                  <a:gd name="T16" fmla="*/ 11 w 114"/>
                  <a:gd name="T17" fmla="*/ 24 h 24"/>
                  <a:gd name="T18" fmla="*/ 103 w 114"/>
                  <a:gd name="T19" fmla="*/ 24 h 24"/>
                  <a:gd name="T20" fmla="*/ 107 w 114"/>
                  <a:gd name="T21" fmla="*/ 23 h 24"/>
                  <a:gd name="T22" fmla="*/ 111 w 114"/>
                  <a:gd name="T23" fmla="*/ 21 h 24"/>
                  <a:gd name="T24" fmla="*/ 114 w 114"/>
                  <a:gd name="T25" fmla="*/ 17 h 24"/>
                  <a:gd name="T26" fmla="*/ 114 w 114"/>
                  <a:gd name="T27" fmla="*/ 12 h 24"/>
                  <a:gd name="T28" fmla="*/ 114 w 114"/>
                  <a:gd name="T29" fmla="*/ 8 h 24"/>
                  <a:gd name="T30" fmla="*/ 111 w 114"/>
                  <a:gd name="T31" fmla="*/ 3 h 24"/>
                  <a:gd name="T32" fmla="*/ 107 w 114"/>
                  <a:gd name="T33" fmla="*/ 1 h 24"/>
                  <a:gd name="T34" fmla="*/ 103 w 114"/>
                  <a:gd name="T35" fmla="*/ 0 h 24"/>
                  <a:gd name="T36" fmla="*/ 11 w 114"/>
                  <a:gd name="T3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24">
                    <a:moveTo>
                      <a:pt x="11" y="0"/>
                    </a:moveTo>
                    <a:lnTo>
                      <a:pt x="7" y="1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1" y="24"/>
                    </a:lnTo>
                    <a:lnTo>
                      <a:pt x="103" y="24"/>
                    </a:lnTo>
                    <a:lnTo>
                      <a:pt x="107" y="23"/>
                    </a:lnTo>
                    <a:lnTo>
                      <a:pt x="111" y="21"/>
                    </a:lnTo>
                    <a:lnTo>
                      <a:pt x="114" y="17"/>
                    </a:lnTo>
                    <a:lnTo>
                      <a:pt x="114" y="12"/>
                    </a:lnTo>
                    <a:lnTo>
                      <a:pt x="114" y="8"/>
                    </a:lnTo>
                    <a:lnTo>
                      <a:pt x="111" y="3"/>
                    </a:lnTo>
                    <a:lnTo>
                      <a:pt x="107" y="1"/>
                    </a:lnTo>
                    <a:lnTo>
                      <a:pt x="103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1109"/>
              <p:cNvSpPr>
                <a:spLocks/>
              </p:cNvSpPr>
              <p:nvPr/>
            </p:nvSpPr>
            <p:spPr bwMode="auto">
              <a:xfrm>
                <a:off x="2646363" y="2516188"/>
                <a:ext cx="106363" cy="82550"/>
              </a:xfrm>
              <a:custGeom>
                <a:avLst/>
                <a:gdLst>
                  <a:gd name="T0" fmla="*/ 253 w 265"/>
                  <a:gd name="T1" fmla="*/ 205 h 205"/>
                  <a:gd name="T2" fmla="*/ 261 w 265"/>
                  <a:gd name="T3" fmla="*/ 202 h 205"/>
                  <a:gd name="T4" fmla="*/ 265 w 265"/>
                  <a:gd name="T5" fmla="*/ 193 h 205"/>
                  <a:gd name="T6" fmla="*/ 264 w 265"/>
                  <a:gd name="T7" fmla="*/ 56 h 205"/>
                  <a:gd name="T8" fmla="*/ 257 w 265"/>
                  <a:gd name="T9" fmla="*/ 49 h 205"/>
                  <a:gd name="T10" fmla="*/ 215 w 265"/>
                  <a:gd name="T11" fmla="*/ 48 h 205"/>
                  <a:gd name="T12" fmla="*/ 205 w 265"/>
                  <a:gd name="T13" fmla="*/ 43 h 205"/>
                  <a:gd name="T14" fmla="*/ 200 w 265"/>
                  <a:gd name="T15" fmla="*/ 32 h 205"/>
                  <a:gd name="T16" fmla="*/ 191 w 265"/>
                  <a:gd name="T17" fmla="*/ 19 h 205"/>
                  <a:gd name="T18" fmla="*/ 177 w 265"/>
                  <a:gd name="T19" fmla="*/ 9 h 205"/>
                  <a:gd name="T20" fmla="*/ 167 w 265"/>
                  <a:gd name="T21" fmla="*/ 5 h 205"/>
                  <a:gd name="T22" fmla="*/ 164 w 265"/>
                  <a:gd name="T23" fmla="*/ 4 h 205"/>
                  <a:gd name="T24" fmla="*/ 160 w 265"/>
                  <a:gd name="T25" fmla="*/ 4 h 205"/>
                  <a:gd name="T26" fmla="*/ 157 w 265"/>
                  <a:gd name="T27" fmla="*/ 3 h 205"/>
                  <a:gd name="T28" fmla="*/ 153 w 265"/>
                  <a:gd name="T29" fmla="*/ 2 h 205"/>
                  <a:gd name="T30" fmla="*/ 149 w 265"/>
                  <a:gd name="T31" fmla="*/ 1 h 205"/>
                  <a:gd name="T32" fmla="*/ 145 w 265"/>
                  <a:gd name="T33" fmla="*/ 1 h 205"/>
                  <a:gd name="T34" fmla="*/ 139 w 265"/>
                  <a:gd name="T35" fmla="*/ 0 h 205"/>
                  <a:gd name="T36" fmla="*/ 129 w 265"/>
                  <a:gd name="T37" fmla="*/ 0 h 205"/>
                  <a:gd name="T38" fmla="*/ 124 w 265"/>
                  <a:gd name="T39" fmla="*/ 1 h 205"/>
                  <a:gd name="T40" fmla="*/ 119 w 265"/>
                  <a:gd name="T41" fmla="*/ 1 h 205"/>
                  <a:gd name="T42" fmla="*/ 115 w 265"/>
                  <a:gd name="T43" fmla="*/ 2 h 205"/>
                  <a:gd name="T44" fmla="*/ 111 w 265"/>
                  <a:gd name="T45" fmla="*/ 3 h 205"/>
                  <a:gd name="T46" fmla="*/ 108 w 265"/>
                  <a:gd name="T47" fmla="*/ 4 h 205"/>
                  <a:gd name="T48" fmla="*/ 104 w 265"/>
                  <a:gd name="T49" fmla="*/ 4 h 205"/>
                  <a:gd name="T50" fmla="*/ 101 w 265"/>
                  <a:gd name="T51" fmla="*/ 5 h 205"/>
                  <a:gd name="T52" fmla="*/ 92 w 265"/>
                  <a:gd name="T53" fmla="*/ 9 h 205"/>
                  <a:gd name="T54" fmla="*/ 77 w 265"/>
                  <a:gd name="T55" fmla="*/ 19 h 205"/>
                  <a:gd name="T56" fmla="*/ 69 w 265"/>
                  <a:gd name="T57" fmla="*/ 32 h 205"/>
                  <a:gd name="T58" fmla="*/ 64 w 265"/>
                  <a:gd name="T59" fmla="*/ 43 h 205"/>
                  <a:gd name="T60" fmla="*/ 53 w 265"/>
                  <a:gd name="T61" fmla="*/ 48 h 205"/>
                  <a:gd name="T62" fmla="*/ 7 w 265"/>
                  <a:gd name="T63" fmla="*/ 49 h 205"/>
                  <a:gd name="T64" fmla="*/ 1 w 265"/>
                  <a:gd name="T65" fmla="*/ 56 h 205"/>
                  <a:gd name="T66" fmla="*/ 0 w 265"/>
                  <a:gd name="T67" fmla="*/ 193 h 205"/>
                  <a:gd name="T68" fmla="*/ 3 w 265"/>
                  <a:gd name="T69" fmla="*/ 202 h 205"/>
                  <a:gd name="T70" fmla="*/ 12 w 265"/>
                  <a:gd name="T71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5" h="205">
                    <a:moveTo>
                      <a:pt x="12" y="205"/>
                    </a:moveTo>
                    <a:lnTo>
                      <a:pt x="253" y="205"/>
                    </a:lnTo>
                    <a:lnTo>
                      <a:pt x="257" y="204"/>
                    </a:lnTo>
                    <a:lnTo>
                      <a:pt x="261" y="202"/>
                    </a:lnTo>
                    <a:lnTo>
                      <a:pt x="264" y="198"/>
                    </a:lnTo>
                    <a:lnTo>
                      <a:pt x="265" y="193"/>
                    </a:lnTo>
                    <a:lnTo>
                      <a:pt x="265" y="60"/>
                    </a:lnTo>
                    <a:lnTo>
                      <a:pt x="264" y="56"/>
                    </a:lnTo>
                    <a:lnTo>
                      <a:pt x="261" y="52"/>
                    </a:lnTo>
                    <a:lnTo>
                      <a:pt x="257" y="49"/>
                    </a:lnTo>
                    <a:lnTo>
                      <a:pt x="253" y="48"/>
                    </a:lnTo>
                    <a:lnTo>
                      <a:pt x="215" y="48"/>
                    </a:lnTo>
                    <a:lnTo>
                      <a:pt x="206" y="48"/>
                    </a:lnTo>
                    <a:lnTo>
                      <a:pt x="205" y="43"/>
                    </a:lnTo>
                    <a:lnTo>
                      <a:pt x="203" y="38"/>
                    </a:lnTo>
                    <a:lnTo>
                      <a:pt x="200" y="32"/>
                    </a:lnTo>
                    <a:lnTo>
                      <a:pt x="196" y="26"/>
                    </a:lnTo>
                    <a:lnTo>
                      <a:pt x="191" y="19"/>
                    </a:lnTo>
                    <a:lnTo>
                      <a:pt x="184" y="14"/>
                    </a:lnTo>
                    <a:lnTo>
                      <a:pt x="177" y="9"/>
                    </a:lnTo>
                    <a:lnTo>
                      <a:pt x="168" y="5"/>
                    </a:lnTo>
                    <a:lnTo>
                      <a:pt x="167" y="5"/>
                    </a:lnTo>
                    <a:lnTo>
                      <a:pt x="167" y="5"/>
                    </a:lnTo>
                    <a:lnTo>
                      <a:pt x="164" y="4"/>
                    </a:lnTo>
                    <a:lnTo>
                      <a:pt x="161" y="4"/>
                    </a:lnTo>
                    <a:lnTo>
                      <a:pt x="160" y="4"/>
                    </a:lnTo>
                    <a:lnTo>
                      <a:pt x="160" y="4"/>
                    </a:lnTo>
                    <a:lnTo>
                      <a:pt x="157" y="3"/>
                    </a:lnTo>
                    <a:lnTo>
                      <a:pt x="154" y="2"/>
                    </a:lnTo>
                    <a:lnTo>
                      <a:pt x="153" y="2"/>
                    </a:lnTo>
                    <a:lnTo>
                      <a:pt x="152" y="1"/>
                    </a:lnTo>
                    <a:lnTo>
                      <a:pt x="149" y="1"/>
                    </a:lnTo>
                    <a:lnTo>
                      <a:pt x="146" y="1"/>
                    </a:lnTo>
                    <a:lnTo>
                      <a:pt x="145" y="1"/>
                    </a:lnTo>
                    <a:lnTo>
                      <a:pt x="144" y="1"/>
                    </a:lnTo>
                    <a:lnTo>
                      <a:pt x="139" y="0"/>
                    </a:lnTo>
                    <a:lnTo>
                      <a:pt x="135" y="0"/>
                    </a:lnTo>
                    <a:lnTo>
                      <a:pt x="129" y="0"/>
                    </a:lnTo>
                    <a:lnTo>
                      <a:pt x="125" y="1"/>
                    </a:lnTo>
                    <a:lnTo>
                      <a:pt x="124" y="1"/>
                    </a:lnTo>
                    <a:lnTo>
                      <a:pt x="122" y="1"/>
                    </a:lnTo>
                    <a:lnTo>
                      <a:pt x="119" y="1"/>
                    </a:lnTo>
                    <a:lnTo>
                      <a:pt x="116" y="1"/>
                    </a:lnTo>
                    <a:lnTo>
                      <a:pt x="115" y="2"/>
                    </a:lnTo>
                    <a:lnTo>
                      <a:pt x="114" y="2"/>
                    </a:lnTo>
                    <a:lnTo>
                      <a:pt x="111" y="3"/>
                    </a:lnTo>
                    <a:lnTo>
                      <a:pt x="109" y="4"/>
                    </a:lnTo>
                    <a:lnTo>
                      <a:pt x="108" y="4"/>
                    </a:lnTo>
                    <a:lnTo>
                      <a:pt x="107" y="4"/>
                    </a:lnTo>
                    <a:lnTo>
                      <a:pt x="104" y="4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92" y="9"/>
                    </a:lnTo>
                    <a:lnTo>
                      <a:pt x="84" y="14"/>
                    </a:lnTo>
                    <a:lnTo>
                      <a:pt x="77" y="19"/>
                    </a:lnTo>
                    <a:lnTo>
                      <a:pt x="72" y="26"/>
                    </a:lnTo>
                    <a:lnTo>
                      <a:pt x="69" y="32"/>
                    </a:lnTo>
                    <a:lnTo>
                      <a:pt x="66" y="38"/>
                    </a:lnTo>
                    <a:lnTo>
                      <a:pt x="64" y="43"/>
                    </a:lnTo>
                    <a:lnTo>
                      <a:pt x="62" y="48"/>
                    </a:lnTo>
                    <a:lnTo>
                      <a:pt x="53" y="48"/>
                    </a:lnTo>
                    <a:lnTo>
                      <a:pt x="12" y="48"/>
                    </a:lnTo>
                    <a:lnTo>
                      <a:pt x="7" y="49"/>
                    </a:lnTo>
                    <a:lnTo>
                      <a:pt x="3" y="52"/>
                    </a:lnTo>
                    <a:lnTo>
                      <a:pt x="1" y="56"/>
                    </a:lnTo>
                    <a:lnTo>
                      <a:pt x="0" y="60"/>
                    </a:lnTo>
                    <a:lnTo>
                      <a:pt x="0" y="193"/>
                    </a:lnTo>
                    <a:lnTo>
                      <a:pt x="1" y="198"/>
                    </a:lnTo>
                    <a:lnTo>
                      <a:pt x="3" y="202"/>
                    </a:lnTo>
                    <a:lnTo>
                      <a:pt x="7" y="204"/>
                    </a:lnTo>
                    <a:lnTo>
                      <a:pt x="12" y="2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1110"/>
              <p:cNvSpPr>
                <a:spLocks noEditPoints="1"/>
              </p:cNvSpPr>
              <p:nvPr/>
            </p:nvSpPr>
            <p:spPr bwMode="auto">
              <a:xfrm>
                <a:off x="2741613" y="2660650"/>
                <a:ext cx="144463" cy="142875"/>
              </a:xfrm>
              <a:custGeom>
                <a:avLst/>
                <a:gdLst>
                  <a:gd name="T0" fmla="*/ 192 w 361"/>
                  <a:gd name="T1" fmla="*/ 193 h 362"/>
                  <a:gd name="T2" fmla="*/ 191 w 361"/>
                  <a:gd name="T3" fmla="*/ 270 h 362"/>
                  <a:gd name="T4" fmla="*/ 185 w 361"/>
                  <a:gd name="T5" fmla="*/ 276 h 362"/>
                  <a:gd name="T6" fmla="*/ 175 w 361"/>
                  <a:gd name="T7" fmla="*/ 276 h 362"/>
                  <a:gd name="T8" fmla="*/ 169 w 361"/>
                  <a:gd name="T9" fmla="*/ 270 h 362"/>
                  <a:gd name="T10" fmla="*/ 168 w 361"/>
                  <a:gd name="T11" fmla="*/ 193 h 362"/>
                  <a:gd name="T12" fmla="*/ 91 w 361"/>
                  <a:gd name="T13" fmla="*/ 193 h 362"/>
                  <a:gd name="T14" fmla="*/ 84 w 361"/>
                  <a:gd name="T15" fmla="*/ 186 h 362"/>
                  <a:gd name="T16" fmla="*/ 84 w 361"/>
                  <a:gd name="T17" fmla="*/ 176 h 362"/>
                  <a:gd name="T18" fmla="*/ 91 w 361"/>
                  <a:gd name="T19" fmla="*/ 170 h 362"/>
                  <a:gd name="T20" fmla="*/ 168 w 361"/>
                  <a:gd name="T21" fmla="*/ 169 h 362"/>
                  <a:gd name="T22" fmla="*/ 169 w 361"/>
                  <a:gd name="T23" fmla="*/ 93 h 362"/>
                  <a:gd name="T24" fmla="*/ 175 w 361"/>
                  <a:gd name="T25" fmla="*/ 86 h 362"/>
                  <a:gd name="T26" fmla="*/ 185 w 361"/>
                  <a:gd name="T27" fmla="*/ 86 h 362"/>
                  <a:gd name="T28" fmla="*/ 191 w 361"/>
                  <a:gd name="T29" fmla="*/ 93 h 362"/>
                  <a:gd name="T30" fmla="*/ 192 w 361"/>
                  <a:gd name="T31" fmla="*/ 169 h 362"/>
                  <a:gd name="T32" fmla="*/ 269 w 361"/>
                  <a:gd name="T33" fmla="*/ 170 h 362"/>
                  <a:gd name="T34" fmla="*/ 276 w 361"/>
                  <a:gd name="T35" fmla="*/ 176 h 362"/>
                  <a:gd name="T36" fmla="*/ 276 w 361"/>
                  <a:gd name="T37" fmla="*/ 186 h 362"/>
                  <a:gd name="T38" fmla="*/ 269 w 361"/>
                  <a:gd name="T39" fmla="*/ 193 h 362"/>
                  <a:gd name="T40" fmla="*/ 180 w 361"/>
                  <a:gd name="T41" fmla="*/ 0 h 362"/>
                  <a:gd name="T42" fmla="*/ 143 w 361"/>
                  <a:gd name="T43" fmla="*/ 4 h 362"/>
                  <a:gd name="T44" fmla="*/ 110 w 361"/>
                  <a:gd name="T45" fmla="*/ 14 h 362"/>
                  <a:gd name="T46" fmla="*/ 79 w 361"/>
                  <a:gd name="T47" fmla="*/ 32 h 362"/>
                  <a:gd name="T48" fmla="*/ 53 w 361"/>
                  <a:gd name="T49" fmla="*/ 54 h 362"/>
                  <a:gd name="T50" fmla="*/ 30 w 361"/>
                  <a:gd name="T51" fmla="*/ 81 h 362"/>
                  <a:gd name="T52" fmla="*/ 14 w 361"/>
                  <a:gd name="T53" fmla="*/ 111 h 362"/>
                  <a:gd name="T54" fmla="*/ 4 w 361"/>
                  <a:gd name="T55" fmla="*/ 145 h 362"/>
                  <a:gd name="T56" fmla="*/ 0 w 361"/>
                  <a:gd name="T57" fmla="*/ 182 h 362"/>
                  <a:gd name="T58" fmla="*/ 4 w 361"/>
                  <a:gd name="T59" fmla="*/ 217 h 362"/>
                  <a:gd name="T60" fmla="*/ 14 w 361"/>
                  <a:gd name="T61" fmla="*/ 252 h 362"/>
                  <a:gd name="T62" fmla="*/ 30 w 361"/>
                  <a:gd name="T63" fmla="*/ 283 h 362"/>
                  <a:gd name="T64" fmla="*/ 53 w 361"/>
                  <a:gd name="T65" fmla="*/ 309 h 362"/>
                  <a:gd name="T66" fmla="*/ 79 w 361"/>
                  <a:gd name="T67" fmla="*/ 331 h 362"/>
                  <a:gd name="T68" fmla="*/ 110 w 361"/>
                  <a:gd name="T69" fmla="*/ 348 h 362"/>
                  <a:gd name="T70" fmla="*/ 143 w 361"/>
                  <a:gd name="T71" fmla="*/ 358 h 362"/>
                  <a:gd name="T72" fmla="*/ 180 w 361"/>
                  <a:gd name="T73" fmla="*/ 362 h 362"/>
                  <a:gd name="T74" fmla="*/ 217 w 361"/>
                  <a:gd name="T75" fmla="*/ 358 h 362"/>
                  <a:gd name="T76" fmla="*/ 250 w 361"/>
                  <a:gd name="T77" fmla="*/ 348 h 362"/>
                  <a:gd name="T78" fmla="*/ 281 w 361"/>
                  <a:gd name="T79" fmla="*/ 331 h 362"/>
                  <a:gd name="T80" fmla="*/ 307 w 361"/>
                  <a:gd name="T81" fmla="*/ 309 h 362"/>
                  <a:gd name="T82" fmla="*/ 330 w 361"/>
                  <a:gd name="T83" fmla="*/ 283 h 362"/>
                  <a:gd name="T84" fmla="*/ 346 w 361"/>
                  <a:gd name="T85" fmla="*/ 252 h 362"/>
                  <a:gd name="T86" fmla="*/ 357 w 361"/>
                  <a:gd name="T87" fmla="*/ 217 h 362"/>
                  <a:gd name="T88" fmla="*/ 361 w 361"/>
                  <a:gd name="T89" fmla="*/ 182 h 362"/>
                  <a:gd name="T90" fmla="*/ 357 w 361"/>
                  <a:gd name="T91" fmla="*/ 145 h 362"/>
                  <a:gd name="T92" fmla="*/ 346 w 361"/>
                  <a:gd name="T93" fmla="*/ 111 h 362"/>
                  <a:gd name="T94" fmla="*/ 330 w 361"/>
                  <a:gd name="T95" fmla="*/ 81 h 362"/>
                  <a:gd name="T96" fmla="*/ 307 w 361"/>
                  <a:gd name="T97" fmla="*/ 54 h 362"/>
                  <a:gd name="T98" fmla="*/ 281 w 361"/>
                  <a:gd name="T99" fmla="*/ 32 h 362"/>
                  <a:gd name="T100" fmla="*/ 250 w 361"/>
                  <a:gd name="T101" fmla="*/ 14 h 362"/>
                  <a:gd name="T102" fmla="*/ 217 w 361"/>
                  <a:gd name="T103" fmla="*/ 4 h 362"/>
                  <a:gd name="T104" fmla="*/ 180 w 361"/>
                  <a:gd name="T105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1" h="362">
                    <a:moveTo>
                      <a:pt x="265" y="193"/>
                    </a:moveTo>
                    <a:lnTo>
                      <a:pt x="192" y="193"/>
                    </a:lnTo>
                    <a:lnTo>
                      <a:pt x="192" y="265"/>
                    </a:lnTo>
                    <a:lnTo>
                      <a:pt x="191" y="270"/>
                    </a:lnTo>
                    <a:lnTo>
                      <a:pt x="188" y="274"/>
                    </a:lnTo>
                    <a:lnTo>
                      <a:pt x="185" y="276"/>
                    </a:lnTo>
                    <a:lnTo>
                      <a:pt x="180" y="277"/>
                    </a:lnTo>
                    <a:lnTo>
                      <a:pt x="175" y="276"/>
                    </a:lnTo>
                    <a:lnTo>
                      <a:pt x="172" y="274"/>
                    </a:lnTo>
                    <a:lnTo>
                      <a:pt x="169" y="270"/>
                    </a:lnTo>
                    <a:lnTo>
                      <a:pt x="168" y="265"/>
                    </a:lnTo>
                    <a:lnTo>
                      <a:pt x="168" y="193"/>
                    </a:lnTo>
                    <a:lnTo>
                      <a:pt x="95" y="193"/>
                    </a:lnTo>
                    <a:lnTo>
                      <a:pt x="91" y="193"/>
                    </a:lnTo>
                    <a:lnTo>
                      <a:pt x="87" y="190"/>
                    </a:lnTo>
                    <a:lnTo>
                      <a:pt x="84" y="186"/>
                    </a:lnTo>
                    <a:lnTo>
                      <a:pt x="84" y="182"/>
                    </a:lnTo>
                    <a:lnTo>
                      <a:pt x="84" y="176"/>
                    </a:lnTo>
                    <a:lnTo>
                      <a:pt x="87" y="172"/>
                    </a:lnTo>
                    <a:lnTo>
                      <a:pt x="91" y="170"/>
                    </a:lnTo>
                    <a:lnTo>
                      <a:pt x="95" y="169"/>
                    </a:lnTo>
                    <a:lnTo>
                      <a:pt x="168" y="169"/>
                    </a:lnTo>
                    <a:lnTo>
                      <a:pt x="168" y="97"/>
                    </a:lnTo>
                    <a:lnTo>
                      <a:pt x="169" y="93"/>
                    </a:lnTo>
                    <a:lnTo>
                      <a:pt x="172" y="89"/>
                    </a:lnTo>
                    <a:lnTo>
                      <a:pt x="175" y="86"/>
                    </a:lnTo>
                    <a:lnTo>
                      <a:pt x="180" y="85"/>
                    </a:lnTo>
                    <a:lnTo>
                      <a:pt x="185" y="86"/>
                    </a:lnTo>
                    <a:lnTo>
                      <a:pt x="188" y="89"/>
                    </a:lnTo>
                    <a:lnTo>
                      <a:pt x="191" y="93"/>
                    </a:lnTo>
                    <a:lnTo>
                      <a:pt x="192" y="97"/>
                    </a:lnTo>
                    <a:lnTo>
                      <a:pt x="192" y="169"/>
                    </a:lnTo>
                    <a:lnTo>
                      <a:pt x="265" y="169"/>
                    </a:lnTo>
                    <a:lnTo>
                      <a:pt x="269" y="170"/>
                    </a:lnTo>
                    <a:lnTo>
                      <a:pt x="273" y="172"/>
                    </a:lnTo>
                    <a:lnTo>
                      <a:pt x="276" y="176"/>
                    </a:lnTo>
                    <a:lnTo>
                      <a:pt x="277" y="182"/>
                    </a:lnTo>
                    <a:lnTo>
                      <a:pt x="276" y="186"/>
                    </a:lnTo>
                    <a:lnTo>
                      <a:pt x="273" y="190"/>
                    </a:lnTo>
                    <a:lnTo>
                      <a:pt x="269" y="193"/>
                    </a:lnTo>
                    <a:lnTo>
                      <a:pt x="265" y="193"/>
                    </a:lnTo>
                    <a:close/>
                    <a:moveTo>
                      <a:pt x="180" y="0"/>
                    </a:moveTo>
                    <a:lnTo>
                      <a:pt x="162" y="1"/>
                    </a:lnTo>
                    <a:lnTo>
                      <a:pt x="143" y="4"/>
                    </a:lnTo>
                    <a:lnTo>
                      <a:pt x="126" y="8"/>
                    </a:lnTo>
                    <a:lnTo>
                      <a:pt x="110" y="14"/>
                    </a:lnTo>
                    <a:lnTo>
                      <a:pt x="94" y="23"/>
                    </a:lnTo>
                    <a:lnTo>
                      <a:pt x="79" y="32"/>
                    </a:lnTo>
                    <a:lnTo>
                      <a:pt x="65" y="42"/>
                    </a:lnTo>
                    <a:lnTo>
                      <a:pt x="53" y="54"/>
                    </a:lnTo>
                    <a:lnTo>
                      <a:pt x="40" y="66"/>
                    </a:lnTo>
                    <a:lnTo>
                      <a:pt x="30" y="81"/>
                    </a:lnTo>
                    <a:lnTo>
                      <a:pt x="21" y="96"/>
                    </a:lnTo>
                    <a:lnTo>
                      <a:pt x="14" y="111"/>
                    </a:lnTo>
                    <a:lnTo>
                      <a:pt x="8" y="128"/>
                    </a:lnTo>
                    <a:lnTo>
                      <a:pt x="4" y="145"/>
                    </a:lnTo>
                    <a:lnTo>
                      <a:pt x="1" y="163"/>
                    </a:lnTo>
                    <a:lnTo>
                      <a:pt x="0" y="182"/>
                    </a:lnTo>
                    <a:lnTo>
                      <a:pt x="1" y="200"/>
                    </a:lnTo>
                    <a:lnTo>
                      <a:pt x="4" y="217"/>
                    </a:lnTo>
                    <a:lnTo>
                      <a:pt x="8" y="235"/>
                    </a:lnTo>
                    <a:lnTo>
                      <a:pt x="14" y="252"/>
                    </a:lnTo>
                    <a:lnTo>
                      <a:pt x="21" y="267"/>
                    </a:lnTo>
                    <a:lnTo>
                      <a:pt x="30" y="283"/>
                    </a:lnTo>
                    <a:lnTo>
                      <a:pt x="40" y="296"/>
                    </a:lnTo>
                    <a:lnTo>
                      <a:pt x="53" y="309"/>
                    </a:lnTo>
                    <a:lnTo>
                      <a:pt x="65" y="320"/>
                    </a:lnTo>
                    <a:lnTo>
                      <a:pt x="79" y="331"/>
                    </a:lnTo>
                    <a:lnTo>
                      <a:pt x="94" y="340"/>
                    </a:lnTo>
                    <a:lnTo>
                      <a:pt x="110" y="348"/>
                    </a:lnTo>
                    <a:lnTo>
                      <a:pt x="126" y="354"/>
                    </a:lnTo>
                    <a:lnTo>
                      <a:pt x="143" y="358"/>
                    </a:lnTo>
                    <a:lnTo>
                      <a:pt x="162" y="361"/>
                    </a:lnTo>
                    <a:lnTo>
                      <a:pt x="180" y="362"/>
                    </a:lnTo>
                    <a:lnTo>
                      <a:pt x="198" y="361"/>
                    </a:lnTo>
                    <a:lnTo>
                      <a:pt x="217" y="358"/>
                    </a:lnTo>
                    <a:lnTo>
                      <a:pt x="234" y="354"/>
                    </a:lnTo>
                    <a:lnTo>
                      <a:pt x="250" y="348"/>
                    </a:lnTo>
                    <a:lnTo>
                      <a:pt x="266" y="340"/>
                    </a:lnTo>
                    <a:lnTo>
                      <a:pt x="281" y="331"/>
                    </a:lnTo>
                    <a:lnTo>
                      <a:pt x="295" y="320"/>
                    </a:lnTo>
                    <a:lnTo>
                      <a:pt x="307" y="309"/>
                    </a:lnTo>
                    <a:lnTo>
                      <a:pt x="320" y="296"/>
                    </a:lnTo>
                    <a:lnTo>
                      <a:pt x="330" y="283"/>
                    </a:lnTo>
                    <a:lnTo>
                      <a:pt x="339" y="267"/>
                    </a:lnTo>
                    <a:lnTo>
                      <a:pt x="346" y="252"/>
                    </a:lnTo>
                    <a:lnTo>
                      <a:pt x="352" y="235"/>
                    </a:lnTo>
                    <a:lnTo>
                      <a:pt x="357" y="217"/>
                    </a:lnTo>
                    <a:lnTo>
                      <a:pt x="360" y="200"/>
                    </a:lnTo>
                    <a:lnTo>
                      <a:pt x="361" y="182"/>
                    </a:lnTo>
                    <a:lnTo>
                      <a:pt x="360" y="163"/>
                    </a:lnTo>
                    <a:lnTo>
                      <a:pt x="357" y="145"/>
                    </a:lnTo>
                    <a:lnTo>
                      <a:pt x="352" y="128"/>
                    </a:lnTo>
                    <a:lnTo>
                      <a:pt x="346" y="111"/>
                    </a:lnTo>
                    <a:lnTo>
                      <a:pt x="339" y="96"/>
                    </a:lnTo>
                    <a:lnTo>
                      <a:pt x="330" y="81"/>
                    </a:lnTo>
                    <a:lnTo>
                      <a:pt x="320" y="66"/>
                    </a:lnTo>
                    <a:lnTo>
                      <a:pt x="307" y="54"/>
                    </a:lnTo>
                    <a:lnTo>
                      <a:pt x="295" y="42"/>
                    </a:lnTo>
                    <a:lnTo>
                      <a:pt x="281" y="32"/>
                    </a:lnTo>
                    <a:lnTo>
                      <a:pt x="266" y="23"/>
                    </a:lnTo>
                    <a:lnTo>
                      <a:pt x="250" y="14"/>
                    </a:lnTo>
                    <a:lnTo>
                      <a:pt x="234" y="8"/>
                    </a:lnTo>
                    <a:lnTo>
                      <a:pt x="217" y="4"/>
                    </a:lnTo>
                    <a:lnTo>
                      <a:pt x="198" y="1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5" name="Freeform 3036"/>
            <p:cNvSpPr>
              <a:spLocks noEditPoints="1"/>
            </p:cNvSpPr>
            <p:nvPr/>
          </p:nvSpPr>
          <p:spPr bwMode="auto">
            <a:xfrm>
              <a:off x="6376748" y="2618123"/>
              <a:ext cx="174540" cy="267408"/>
            </a:xfrm>
            <a:custGeom>
              <a:avLst/>
              <a:gdLst>
                <a:gd name="T0" fmla="*/ 213 w 465"/>
                <a:gd name="T1" fmla="*/ 624 h 718"/>
                <a:gd name="T2" fmla="*/ 185 w 465"/>
                <a:gd name="T3" fmla="*/ 612 h 718"/>
                <a:gd name="T4" fmla="*/ 165 w 465"/>
                <a:gd name="T5" fmla="*/ 591 h 718"/>
                <a:gd name="T6" fmla="*/ 152 w 465"/>
                <a:gd name="T7" fmla="*/ 564 h 718"/>
                <a:gd name="T8" fmla="*/ 152 w 465"/>
                <a:gd name="T9" fmla="*/ 547 h 718"/>
                <a:gd name="T10" fmla="*/ 161 w 465"/>
                <a:gd name="T11" fmla="*/ 542 h 718"/>
                <a:gd name="T12" fmla="*/ 179 w 465"/>
                <a:gd name="T13" fmla="*/ 542 h 718"/>
                <a:gd name="T14" fmla="*/ 215 w 465"/>
                <a:gd name="T15" fmla="*/ 522 h 718"/>
                <a:gd name="T16" fmla="*/ 242 w 465"/>
                <a:gd name="T17" fmla="*/ 485 h 718"/>
                <a:gd name="T18" fmla="*/ 245 w 465"/>
                <a:gd name="T19" fmla="*/ 448 h 718"/>
                <a:gd name="T20" fmla="*/ 241 w 465"/>
                <a:gd name="T21" fmla="*/ 432 h 718"/>
                <a:gd name="T22" fmla="*/ 249 w 465"/>
                <a:gd name="T23" fmla="*/ 423 h 718"/>
                <a:gd name="T24" fmla="*/ 285 w 465"/>
                <a:gd name="T25" fmla="*/ 433 h 718"/>
                <a:gd name="T26" fmla="*/ 314 w 465"/>
                <a:gd name="T27" fmla="*/ 474 h 718"/>
                <a:gd name="T28" fmla="*/ 323 w 465"/>
                <a:gd name="T29" fmla="*/ 528 h 718"/>
                <a:gd name="T30" fmla="*/ 318 w 465"/>
                <a:gd name="T31" fmla="*/ 567 h 718"/>
                <a:gd name="T32" fmla="*/ 302 w 465"/>
                <a:gd name="T33" fmla="*/ 597 h 718"/>
                <a:gd name="T34" fmla="*/ 277 w 465"/>
                <a:gd name="T35" fmla="*/ 617 h 718"/>
                <a:gd name="T36" fmla="*/ 245 w 465"/>
                <a:gd name="T37" fmla="*/ 628 h 718"/>
                <a:gd name="T38" fmla="*/ 144 w 465"/>
                <a:gd name="T39" fmla="*/ 0 h 718"/>
                <a:gd name="T40" fmla="*/ 132 w 465"/>
                <a:gd name="T41" fmla="*/ 8 h 718"/>
                <a:gd name="T42" fmla="*/ 146 w 465"/>
                <a:gd name="T43" fmla="*/ 39 h 718"/>
                <a:gd name="T44" fmla="*/ 183 w 465"/>
                <a:gd name="T45" fmla="*/ 128 h 718"/>
                <a:gd name="T46" fmla="*/ 192 w 465"/>
                <a:gd name="T47" fmla="*/ 226 h 718"/>
                <a:gd name="T48" fmla="*/ 175 w 465"/>
                <a:gd name="T49" fmla="*/ 317 h 718"/>
                <a:gd name="T50" fmla="*/ 139 w 465"/>
                <a:gd name="T51" fmla="*/ 367 h 718"/>
                <a:gd name="T52" fmla="*/ 123 w 465"/>
                <a:gd name="T53" fmla="*/ 322 h 718"/>
                <a:gd name="T54" fmla="*/ 116 w 465"/>
                <a:gd name="T55" fmla="*/ 291 h 718"/>
                <a:gd name="T56" fmla="*/ 106 w 465"/>
                <a:gd name="T57" fmla="*/ 288 h 718"/>
                <a:gd name="T58" fmla="*/ 70 w 465"/>
                <a:gd name="T59" fmla="*/ 315 h 718"/>
                <a:gd name="T60" fmla="*/ 26 w 465"/>
                <a:gd name="T61" fmla="*/ 374 h 718"/>
                <a:gd name="T62" fmla="*/ 3 w 465"/>
                <a:gd name="T63" fmla="*/ 443 h 718"/>
                <a:gd name="T64" fmla="*/ 3 w 465"/>
                <a:gd name="T65" fmla="*/ 517 h 718"/>
                <a:gd name="T66" fmla="*/ 26 w 465"/>
                <a:gd name="T67" fmla="*/ 590 h 718"/>
                <a:gd name="T68" fmla="*/ 70 w 465"/>
                <a:gd name="T69" fmla="*/ 650 h 718"/>
                <a:gd name="T70" fmla="*/ 128 w 465"/>
                <a:gd name="T71" fmla="*/ 693 h 718"/>
                <a:gd name="T72" fmla="*/ 200 w 465"/>
                <a:gd name="T73" fmla="*/ 716 h 718"/>
                <a:gd name="T74" fmla="*/ 280 w 465"/>
                <a:gd name="T75" fmla="*/ 716 h 718"/>
                <a:gd name="T76" fmla="*/ 354 w 465"/>
                <a:gd name="T77" fmla="*/ 691 h 718"/>
                <a:gd name="T78" fmla="*/ 410 w 465"/>
                <a:gd name="T79" fmla="*/ 643 h 718"/>
                <a:gd name="T80" fmla="*/ 448 w 465"/>
                <a:gd name="T81" fmla="*/ 574 h 718"/>
                <a:gd name="T82" fmla="*/ 464 w 465"/>
                <a:gd name="T83" fmla="*/ 497 h 718"/>
                <a:gd name="T84" fmla="*/ 462 w 465"/>
                <a:gd name="T85" fmla="*/ 423 h 718"/>
                <a:gd name="T86" fmla="*/ 448 w 465"/>
                <a:gd name="T87" fmla="*/ 346 h 718"/>
                <a:gd name="T88" fmla="*/ 421 w 465"/>
                <a:gd name="T89" fmla="*/ 269 h 718"/>
                <a:gd name="T90" fmla="*/ 380 w 465"/>
                <a:gd name="T91" fmla="*/ 195 h 718"/>
                <a:gd name="T92" fmla="*/ 328 w 465"/>
                <a:gd name="T93" fmla="*/ 127 h 718"/>
                <a:gd name="T94" fmla="*/ 264 w 465"/>
                <a:gd name="T95" fmla="*/ 68 h 718"/>
                <a:gd name="T96" fmla="*/ 189 w 465"/>
                <a:gd name="T97" fmla="*/ 2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5" h="718">
                  <a:moveTo>
                    <a:pt x="235" y="628"/>
                  </a:moveTo>
                  <a:lnTo>
                    <a:pt x="228" y="628"/>
                  </a:lnTo>
                  <a:lnTo>
                    <a:pt x="220" y="627"/>
                  </a:lnTo>
                  <a:lnTo>
                    <a:pt x="213" y="624"/>
                  </a:lnTo>
                  <a:lnTo>
                    <a:pt x="205" y="623"/>
                  </a:lnTo>
                  <a:lnTo>
                    <a:pt x="198" y="620"/>
                  </a:lnTo>
                  <a:lnTo>
                    <a:pt x="192" y="616"/>
                  </a:lnTo>
                  <a:lnTo>
                    <a:pt x="185" y="612"/>
                  </a:lnTo>
                  <a:lnTo>
                    <a:pt x="179" y="608"/>
                  </a:lnTo>
                  <a:lnTo>
                    <a:pt x="175" y="603"/>
                  </a:lnTo>
                  <a:lnTo>
                    <a:pt x="169" y="597"/>
                  </a:lnTo>
                  <a:lnTo>
                    <a:pt x="165" y="591"/>
                  </a:lnTo>
                  <a:lnTo>
                    <a:pt x="160" y="585"/>
                  </a:lnTo>
                  <a:lnTo>
                    <a:pt x="157" y="578"/>
                  </a:lnTo>
                  <a:lnTo>
                    <a:pt x="154" y="571"/>
                  </a:lnTo>
                  <a:lnTo>
                    <a:pt x="152" y="564"/>
                  </a:lnTo>
                  <a:lnTo>
                    <a:pt x="150" y="556"/>
                  </a:lnTo>
                  <a:lnTo>
                    <a:pt x="150" y="553"/>
                  </a:lnTo>
                  <a:lnTo>
                    <a:pt x="150" y="551"/>
                  </a:lnTo>
                  <a:lnTo>
                    <a:pt x="152" y="547"/>
                  </a:lnTo>
                  <a:lnTo>
                    <a:pt x="153" y="546"/>
                  </a:lnTo>
                  <a:lnTo>
                    <a:pt x="155" y="543"/>
                  </a:lnTo>
                  <a:lnTo>
                    <a:pt x="158" y="542"/>
                  </a:lnTo>
                  <a:lnTo>
                    <a:pt x="161" y="542"/>
                  </a:lnTo>
                  <a:lnTo>
                    <a:pt x="164" y="542"/>
                  </a:lnTo>
                  <a:lnTo>
                    <a:pt x="167" y="542"/>
                  </a:lnTo>
                  <a:lnTo>
                    <a:pt x="171" y="543"/>
                  </a:lnTo>
                  <a:lnTo>
                    <a:pt x="179" y="542"/>
                  </a:lnTo>
                  <a:lnTo>
                    <a:pt x="188" y="540"/>
                  </a:lnTo>
                  <a:lnTo>
                    <a:pt x="197" y="535"/>
                  </a:lnTo>
                  <a:lnTo>
                    <a:pt x="205" y="529"/>
                  </a:lnTo>
                  <a:lnTo>
                    <a:pt x="215" y="522"/>
                  </a:lnTo>
                  <a:lnTo>
                    <a:pt x="222" y="514"/>
                  </a:lnTo>
                  <a:lnTo>
                    <a:pt x="230" y="505"/>
                  </a:lnTo>
                  <a:lnTo>
                    <a:pt x="236" y="496"/>
                  </a:lnTo>
                  <a:lnTo>
                    <a:pt x="242" y="485"/>
                  </a:lnTo>
                  <a:lnTo>
                    <a:pt x="246" y="471"/>
                  </a:lnTo>
                  <a:lnTo>
                    <a:pt x="247" y="464"/>
                  </a:lnTo>
                  <a:lnTo>
                    <a:pt x="247" y="457"/>
                  </a:lnTo>
                  <a:lnTo>
                    <a:pt x="245" y="448"/>
                  </a:lnTo>
                  <a:lnTo>
                    <a:pt x="241" y="441"/>
                  </a:lnTo>
                  <a:lnTo>
                    <a:pt x="240" y="438"/>
                  </a:lnTo>
                  <a:lnTo>
                    <a:pt x="240" y="435"/>
                  </a:lnTo>
                  <a:lnTo>
                    <a:pt x="241" y="432"/>
                  </a:lnTo>
                  <a:lnTo>
                    <a:pt x="242" y="429"/>
                  </a:lnTo>
                  <a:lnTo>
                    <a:pt x="244" y="427"/>
                  </a:lnTo>
                  <a:lnTo>
                    <a:pt x="246" y="424"/>
                  </a:lnTo>
                  <a:lnTo>
                    <a:pt x="249" y="423"/>
                  </a:lnTo>
                  <a:lnTo>
                    <a:pt x="252" y="423"/>
                  </a:lnTo>
                  <a:lnTo>
                    <a:pt x="264" y="424"/>
                  </a:lnTo>
                  <a:lnTo>
                    <a:pt x="274" y="427"/>
                  </a:lnTo>
                  <a:lnTo>
                    <a:pt x="285" y="433"/>
                  </a:lnTo>
                  <a:lnTo>
                    <a:pt x="293" y="441"/>
                  </a:lnTo>
                  <a:lnTo>
                    <a:pt x="302" y="451"/>
                  </a:lnTo>
                  <a:lnTo>
                    <a:pt x="308" y="461"/>
                  </a:lnTo>
                  <a:lnTo>
                    <a:pt x="314" y="474"/>
                  </a:lnTo>
                  <a:lnTo>
                    <a:pt x="317" y="487"/>
                  </a:lnTo>
                  <a:lnTo>
                    <a:pt x="321" y="501"/>
                  </a:lnTo>
                  <a:lnTo>
                    <a:pt x="322" y="515"/>
                  </a:lnTo>
                  <a:lnTo>
                    <a:pt x="323" y="528"/>
                  </a:lnTo>
                  <a:lnTo>
                    <a:pt x="323" y="541"/>
                  </a:lnTo>
                  <a:lnTo>
                    <a:pt x="322" y="549"/>
                  </a:lnTo>
                  <a:lnTo>
                    <a:pt x="321" y="559"/>
                  </a:lnTo>
                  <a:lnTo>
                    <a:pt x="318" y="567"/>
                  </a:lnTo>
                  <a:lnTo>
                    <a:pt x="316" y="576"/>
                  </a:lnTo>
                  <a:lnTo>
                    <a:pt x="311" y="583"/>
                  </a:lnTo>
                  <a:lnTo>
                    <a:pt x="308" y="590"/>
                  </a:lnTo>
                  <a:lnTo>
                    <a:pt x="302" y="597"/>
                  </a:lnTo>
                  <a:lnTo>
                    <a:pt x="297" y="603"/>
                  </a:lnTo>
                  <a:lnTo>
                    <a:pt x="291" y="609"/>
                  </a:lnTo>
                  <a:lnTo>
                    <a:pt x="284" y="614"/>
                  </a:lnTo>
                  <a:lnTo>
                    <a:pt x="277" y="617"/>
                  </a:lnTo>
                  <a:lnTo>
                    <a:pt x="270" y="621"/>
                  </a:lnTo>
                  <a:lnTo>
                    <a:pt x="261" y="624"/>
                  </a:lnTo>
                  <a:lnTo>
                    <a:pt x="253" y="627"/>
                  </a:lnTo>
                  <a:lnTo>
                    <a:pt x="245" y="628"/>
                  </a:lnTo>
                  <a:lnTo>
                    <a:pt x="235" y="628"/>
                  </a:lnTo>
                  <a:lnTo>
                    <a:pt x="235" y="628"/>
                  </a:lnTo>
                  <a:close/>
                  <a:moveTo>
                    <a:pt x="147" y="1"/>
                  </a:moveTo>
                  <a:lnTo>
                    <a:pt x="144" y="0"/>
                  </a:lnTo>
                  <a:lnTo>
                    <a:pt x="139" y="1"/>
                  </a:lnTo>
                  <a:lnTo>
                    <a:pt x="135" y="2"/>
                  </a:lnTo>
                  <a:lnTo>
                    <a:pt x="133" y="5"/>
                  </a:lnTo>
                  <a:lnTo>
                    <a:pt x="132" y="8"/>
                  </a:lnTo>
                  <a:lnTo>
                    <a:pt x="131" y="12"/>
                  </a:lnTo>
                  <a:lnTo>
                    <a:pt x="132" y="15"/>
                  </a:lnTo>
                  <a:lnTo>
                    <a:pt x="133" y="19"/>
                  </a:lnTo>
                  <a:lnTo>
                    <a:pt x="146" y="39"/>
                  </a:lnTo>
                  <a:lnTo>
                    <a:pt x="158" y="59"/>
                  </a:lnTo>
                  <a:lnTo>
                    <a:pt x="169" y="82"/>
                  </a:lnTo>
                  <a:lnTo>
                    <a:pt x="177" y="104"/>
                  </a:lnTo>
                  <a:lnTo>
                    <a:pt x="183" y="128"/>
                  </a:lnTo>
                  <a:lnTo>
                    <a:pt x="188" y="152"/>
                  </a:lnTo>
                  <a:lnTo>
                    <a:pt x="191" y="177"/>
                  </a:lnTo>
                  <a:lnTo>
                    <a:pt x="192" y="201"/>
                  </a:lnTo>
                  <a:lnTo>
                    <a:pt x="192" y="226"/>
                  </a:lnTo>
                  <a:lnTo>
                    <a:pt x="191" y="250"/>
                  </a:lnTo>
                  <a:lnTo>
                    <a:pt x="188" y="273"/>
                  </a:lnTo>
                  <a:lnTo>
                    <a:pt x="182" y="296"/>
                  </a:lnTo>
                  <a:lnTo>
                    <a:pt x="175" y="317"/>
                  </a:lnTo>
                  <a:lnTo>
                    <a:pt x="166" y="339"/>
                  </a:lnTo>
                  <a:lnTo>
                    <a:pt x="155" y="358"/>
                  </a:lnTo>
                  <a:lnTo>
                    <a:pt x="144" y="376"/>
                  </a:lnTo>
                  <a:lnTo>
                    <a:pt x="139" y="367"/>
                  </a:lnTo>
                  <a:lnTo>
                    <a:pt x="134" y="359"/>
                  </a:lnTo>
                  <a:lnTo>
                    <a:pt x="132" y="350"/>
                  </a:lnTo>
                  <a:lnTo>
                    <a:pt x="128" y="341"/>
                  </a:lnTo>
                  <a:lnTo>
                    <a:pt x="123" y="322"/>
                  </a:lnTo>
                  <a:lnTo>
                    <a:pt x="120" y="302"/>
                  </a:lnTo>
                  <a:lnTo>
                    <a:pt x="119" y="297"/>
                  </a:lnTo>
                  <a:lnTo>
                    <a:pt x="117" y="294"/>
                  </a:lnTo>
                  <a:lnTo>
                    <a:pt x="116" y="291"/>
                  </a:lnTo>
                  <a:lnTo>
                    <a:pt x="114" y="290"/>
                  </a:lnTo>
                  <a:lnTo>
                    <a:pt x="111" y="289"/>
                  </a:lnTo>
                  <a:lnTo>
                    <a:pt x="108" y="288"/>
                  </a:lnTo>
                  <a:lnTo>
                    <a:pt x="106" y="288"/>
                  </a:lnTo>
                  <a:lnTo>
                    <a:pt x="102" y="289"/>
                  </a:lnTo>
                  <a:lnTo>
                    <a:pt x="100" y="290"/>
                  </a:lnTo>
                  <a:lnTo>
                    <a:pt x="84" y="302"/>
                  </a:lnTo>
                  <a:lnTo>
                    <a:pt x="70" y="315"/>
                  </a:lnTo>
                  <a:lnTo>
                    <a:pt x="57" y="328"/>
                  </a:lnTo>
                  <a:lnTo>
                    <a:pt x="45" y="342"/>
                  </a:lnTo>
                  <a:lnTo>
                    <a:pt x="35" y="358"/>
                  </a:lnTo>
                  <a:lnTo>
                    <a:pt x="26" y="374"/>
                  </a:lnTo>
                  <a:lnTo>
                    <a:pt x="18" y="391"/>
                  </a:lnTo>
                  <a:lnTo>
                    <a:pt x="12" y="408"/>
                  </a:lnTo>
                  <a:lnTo>
                    <a:pt x="7" y="426"/>
                  </a:lnTo>
                  <a:lnTo>
                    <a:pt x="3" y="443"/>
                  </a:lnTo>
                  <a:lnTo>
                    <a:pt x="1" y="461"/>
                  </a:lnTo>
                  <a:lnTo>
                    <a:pt x="0" y="479"/>
                  </a:lnTo>
                  <a:lnTo>
                    <a:pt x="1" y="498"/>
                  </a:lnTo>
                  <a:lnTo>
                    <a:pt x="3" y="517"/>
                  </a:lnTo>
                  <a:lnTo>
                    <a:pt x="7" y="535"/>
                  </a:lnTo>
                  <a:lnTo>
                    <a:pt x="12" y="554"/>
                  </a:lnTo>
                  <a:lnTo>
                    <a:pt x="19" y="573"/>
                  </a:lnTo>
                  <a:lnTo>
                    <a:pt x="26" y="590"/>
                  </a:lnTo>
                  <a:lnTo>
                    <a:pt x="35" y="606"/>
                  </a:lnTo>
                  <a:lnTo>
                    <a:pt x="46" y="622"/>
                  </a:lnTo>
                  <a:lnTo>
                    <a:pt x="57" y="636"/>
                  </a:lnTo>
                  <a:lnTo>
                    <a:pt x="70" y="650"/>
                  </a:lnTo>
                  <a:lnTo>
                    <a:pt x="83" y="662"/>
                  </a:lnTo>
                  <a:lnTo>
                    <a:pt x="97" y="674"/>
                  </a:lnTo>
                  <a:lnTo>
                    <a:pt x="113" y="684"/>
                  </a:lnTo>
                  <a:lnTo>
                    <a:pt x="128" y="693"/>
                  </a:lnTo>
                  <a:lnTo>
                    <a:pt x="146" y="700"/>
                  </a:lnTo>
                  <a:lnTo>
                    <a:pt x="163" y="708"/>
                  </a:lnTo>
                  <a:lnTo>
                    <a:pt x="180" y="712"/>
                  </a:lnTo>
                  <a:lnTo>
                    <a:pt x="200" y="716"/>
                  </a:lnTo>
                  <a:lnTo>
                    <a:pt x="219" y="718"/>
                  </a:lnTo>
                  <a:lnTo>
                    <a:pt x="239" y="718"/>
                  </a:lnTo>
                  <a:lnTo>
                    <a:pt x="260" y="718"/>
                  </a:lnTo>
                  <a:lnTo>
                    <a:pt x="280" y="716"/>
                  </a:lnTo>
                  <a:lnTo>
                    <a:pt x="301" y="711"/>
                  </a:lnTo>
                  <a:lnTo>
                    <a:pt x="320" y="706"/>
                  </a:lnTo>
                  <a:lnTo>
                    <a:pt x="337" y="699"/>
                  </a:lnTo>
                  <a:lnTo>
                    <a:pt x="354" y="691"/>
                  </a:lnTo>
                  <a:lnTo>
                    <a:pt x="370" y="681"/>
                  </a:lnTo>
                  <a:lnTo>
                    <a:pt x="385" y="669"/>
                  </a:lnTo>
                  <a:lnTo>
                    <a:pt x="398" y="658"/>
                  </a:lnTo>
                  <a:lnTo>
                    <a:pt x="410" y="643"/>
                  </a:lnTo>
                  <a:lnTo>
                    <a:pt x="422" y="628"/>
                  </a:lnTo>
                  <a:lnTo>
                    <a:pt x="431" y="611"/>
                  </a:lnTo>
                  <a:lnTo>
                    <a:pt x="441" y="593"/>
                  </a:lnTo>
                  <a:lnTo>
                    <a:pt x="448" y="574"/>
                  </a:lnTo>
                  <a:lnTo>
                    <a:pt x="454" y="554"/>
                  </a:lnTo>
                  <a:lnTo>
                    <a:pt x="459" y="533"/>
                  </a:lnTo>
                  <a:lnTo>
                    <a:pt x="462" y="515"/>
                  </a:lnTo>
                  <a:lnTo>
                    <a:pt x="464" y="497"/>
                  </a:lnTo>
                  <a:lnTo>
                    <a:pt x="465" y="479"/>
                  </a:lnTo>
                  <a:lnTo>
                    <a:pt x="465" y="460"/>
                  </a:lnTo>
                  <a:lnTo>
                    <a:pt x="465" y="441"/>
                  </a:lnTo>
                  <a:lnTo>
                    <a:pt x="462" y="423"/>
                  </a:lnTo>
                  <a:lnTo>
                    <a:pt x="460" y="404"/>
                  </a:lnTo>
                  <a:lnTo>
                    <a:pt x="458" y="384"/>
                  </a:lnTo>
                  <a:lnTo>
                    <a:pt x="453" y="365"/>
                  </a:lnTo>
                  <a:lnTo>
                    <a:pt x="448" y="346"/>
                  </a:lnTo>
                  <a:lnTo>
                    <a:pt x="443" y="327"/>
                  </a:lnTo>
                  <a:lnTo>
                    <a:pt x="436" y="307"/>
                  </a:lnTo>
                  <a:lnTo>
                    <a:pt x="429" y="288"/>
                  </a:lnTo>
                  <a:lnTo>
                    <a:pt x="421" y="269"/>
                  </a:lnTo>
                  <a:lnTo>
                    <a:pt x="412" y="250"/>
                  </a:lnTo>
                  <a:lnTo>
                    <a:pt x="402" y="232"/>
                  </a:lnTo>
                  <a:lnTo>
                    <a:pt x="392" y="213"/>
                  </a:lnTo>
                  <a:lnTo>
                    <a:pt x="380" y="195"/>
                  </a:lnTo>
                  <a:lnTo>
                    <a:pt x="368" y="177"/>
                  </a:lnTo>
                  <a:lnTo>
                    <a:pt x="355" y="160"/>
                  </a:lnTo>
                  <a:lnTo>
                    <a:pt x="342" y="144"/>
                  </a:lnTo>
                  <a:lnTo>
                    <a:pt x="328" y="127"/>
                  </a:lnTo>
                  <a:lnTo>
                    <a:pt x="314" y="112"/>
                  </a:lnTo>
                  <a:lnTo>
                    <a:pt x="297" y="96"/>
                  </a:lnTo>
                  <a:lnTo>
                    <a:pt x="282" y="82"/>
                  </a:lnTo>
                  <a:lnTo>
                    <a:pt x="264" y="68"/>
                  </a:lnTo>
                  <a:lnTo>
                    <a:pt x="246" y="55"/>
                  </a:lnTo>
                  <a:lnTo>
                    <a:pt x="228" y="43"/>
                  </a:lnTo>
                  <a:lnTo>
                    <a:pt x="209" y="31"/>
                  </a:lnTo>
                  <a:lnTo>
                    <a:pt x="189" y="20"/>
                  </a:lnTo>
                  <a:lnTo>
                    <a:pt x="169" y="9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758629" y="1128464"/>
              <a:ext cx="206184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dirty="0">
                  <a:solidFill>
                    <a:schemeClr val="tx2"/>
                  </a:solidFill>
                </a:rPr>
                <a:t>КНГКМ открыто в 1979 г., начало добычи в 1984 г.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630234" y="1765551"/>
              <a:ext cx="2190238" cy="484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50" dirty="0">
                  <a:solidFill>
                    <a:schemeClr val="tx2"/>
                  </a:solidFill>
                </a:rPr>
                <a:t>Свыше </a:t>
              </a:r>
              <a:r>
                <a:rPr lang="ru-RU" sz="1050" b="1" dirty="0">
                  <a:solidFill>
                    <a:schemeClr val="tx2"/>
                  </a:solidFill>
                </a:rPr>
                <a:t>27 млрд. </a:t>
              </a:r>
              <a:r>
                <a:rPr lang="ru-RU" sz="1050" dirty="0">
                  <a:solidFill>
                    <a:schemeClr val="tx2"/>
                  </a:solidFill>
                </a:rPr>
                <a:t>долл. США инвестировано с момента подписания ОСРП в 1997 г.</a:t>
              </a:r>
            </a:p>
            <a:p>
              <a:r>
                <a:rPr lang="ru-RU" sz="1050" dirty="0">
                  <a:solidFill>
                    <a:schemeClr val="tx2"/>
                  </a:solidFill>
                </a:rPr>
                <a:t>с </a:t>
              </a:r>
              <a:r>
                <a:rPr lang="ru-RU" sz="1050" b="1" dirty="0">
                  <a:solidFill>
                    <a:schemeClr val="tx2"/>
                  </a:solidFill>
                </a:rPr>
                <a:t>долей МС </a:t>
              </a:r>
              <a:r>
                <a:rPr lang="ru-RU" sz="1050" dirty="0">
                  <a:solidFill>
                    <a:schemeClr val="tx2"/>
                  </a:solidFill>
                </a:rPr>
                <a:t>более </a:t>
              </a:r>
              <a:r>
                <a:rPr lang="ru-RU" sz="1050" b="1" dirty="0">
                  <a:solidFill>
                    <a:schemeClr val="tx2"/>
                  </a:solidFill>
                </a:rPr>
                <a:t>8,4 млрд. </a:t>
              </a:r>
              <a:r>
                <a:rPr lang="ru-RU" sz="1050" dirty="0">
                  <a:solidFill>
                    <a:schemeClr val="tx2"/>
                  </a:solidFill>
                </a:rPr>
                <a:t>долл. США</a:t>
              </a:r>
            </a:p>
          </p:txBody>
        </p:sp>
        <p:sp>
          <p:nvSpPr>
            <p:cNvPr id="108" name="Freeform 12"/>
            <p:cNvSpPr>
              <a:spLocks/>
            </p:cNvSpPr>
            <p:nvPr/>
          </p:nvSpPr>
          <p:spPr bwMode="auto">
            <a:xfrm>
              <a:off x="4332967" y="3083998"/>
              <a:ext cx="1824074" cy="453430"/>
            </a:xfrm>
            <a:custGeom>
              <a:avLst/>
              <a:gdLst>
                <a:gd name="T0" fmla="*/ 1812 w 1812"/>
                <a:gd name="T1" fmla="*/ 0 h 527"/>
                <a:gd name="T2" fmla="*/ 1812 w 1812"/>
                <a:gd name="T3" fmla="*/ 527 h 527"/>
                <a:gd name="T4" fmla="*/ 0 w 1812"/>
                <a:gd name="T5" fmla="*/ 223 h 527"/>
                <a:gd name="T6" fmla="*/ 0 w 1812"/>
                <a:gd name="T7" fmla="*/ 0 h 527"/>
                <a:gd name="T8" fmla="*/ 1812 w 1812"/>
                <a:gd name="T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2" h="527">
                  <a:moveTo>
                    <a:pt x="1812" y="0"/>
                  </a:moveTo>
                  <a:lnTo>
                    <a:pt x="1812" y="527"/>
                  </a:lnTo>
                  <a:lnTo>
                    <a:pt x="0" y="223"/>
                  </a:lnTo>
                  <a:lnTo>
                    <a:pt x="0" y="0"/>
                  </a:lnTo>
                  <a:lnTo>
                    <a:pt x="1812" y="0"/>
                  </a:lnTo>
                  <a:close/>
                </a:path>
              </a:pathLst>
            </a:custGeom>
            <a:gradFill>
              <a:gsLst>
                <a:gs pos="0">
                  <a:srgbClr val="87A0F6"/>
                </a:gs>
                <a:gs pos="75000">
                  <a:srgbClr val="FFC000"/>
                </a:gs>
              </a:gsLst>
              <a:lin ang="0" scaled="1"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4332967" y="2711176"/>
              <a:ext cx="1824074" cy="394509"/>
            </a:xfrm>
            <a:custGeom>
              <a:avLst/>
              <a:gdLst>
                <a:gd name="T0" fmla="*/ 1812 w 1812"/>
                <a:gd name="T1" fmla="*/ 0 h 526"/>
                <a:gd name="T2" fmla="*/ 1812 w 1812"/>
                <a:gd name="T3" fmla="*/ 526 h 526"/>
                <a:gd name="T4" fmla="*/ 0 w 1812"/>
                <a:gd name="T5" fmla="*/ 526 h 526"/>
                <a:gd name="T6" fmla="*/ 0 w 1812"/>
                <a:gd name="T7" fmla="*/ 303 h 526"/>
                <a:gd name="T8" fmla="*/ 1812 w 1812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2" h="526">
                  <a:moveTo>
                    <a:pt x="1812" y="0"/>
                  </a:moveTo>
                  <a:lnTo>
                    <a:pt x="1812" y="526"/>
                  </a:lnTo>
                  <a:lnTo>
                    <a:pt x="0" y="526"/>
                  </a:lnTo>
                  <a:lnTo>
                    <a:pt x="0" y="303"/>
                  </a:lnTo>
                  <a:lnTo>
                    <a:pt x="1812" y="0"/>
                  </a:lnTo>
                  <a:close/>
                </a:path>
              </a:pathLst>
            </a:custGeom>
            <a:gradFill>
              <a:gsLst>
                <a:gs pos="0">
                  <a:srgbClr val="87A0F6"/>
                </a:gs>
                <a:gs pos="75000">
                  <a:schemeClr val="accent6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745523" y="3927225"/>
              <a:ext cx="204849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dirty="0">
                  <a:solidFill>
                    <a:schemeClr val="tx2"/>
                  </a:solidFill>
                </a:rPr>
                <a:t>Уровень добычи в 2020 г. составил 10,9  млн. т.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771974" y="4571779"/>
              <a:ext cx="204849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>
                  <a:solidFill>
                    <a:schemeClr val="tx2"/>
                  </a:solidFill>
                </a:rPr>
                <a:t>Штат ~ 4000 (местных и иностранных) сотрудников</a:t>
              </a: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6334168" y="4625147"/>
              <a:ext cx="332357" cy="255562"/>
              <a:chOff x="4483247" y="5587642"/>
              <a:chExt cx="552451" cy="396876"/>
            </a:xfrm>
          </p:grpSpPr>
          <p:sp>
            <p:nvSpPr>
              <p:cNvPr id="126" name="Oval 125"/>
              <p:cNvSpPr>
                <a:spLocks noChangeArrowheads="1"/>
              </p:cNvSpPr>
              <p:nvPr/>
            </p:nvSpPr>
            <p:spPr bwMode="auto">
              <a:xfrm>
                <a:off x="4711847" y="5647967"/>
                <a:ext cx="95250" cy="101600"/>
              </a:xfrm>
              <a:prstGeom prst="ellipse">
                <a:avLst/>
              </a:prstGeom>
              <a:noFill/>
              <a:ln w="238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4651522" y="5786080"/>
                <a:ext cx="215900" cy="198438"/>
              </a:xfrm>
              <a:custGeom>
                <a:avLst/>
                <a:gdLst>
                  <a:gd name="T0" fmla="*/ 26 w 36"/>
                  <a:gd name="T1" fmla="*/ 33 h 33"/>
                  <a:gd name="T2" fmla="*/ 36 w 36"/>
                  <a:gd name="T3" fmla="*/ 18 h 33"/>
                  <a:gd name="T4" fmla="*/ 18 w 36"/>
                  <a:gd name="T5" fmla="*/ 0 h 33"/>
                  <a:gd name="T6" fmla="*/ 0 w 36"/>
                  <a:gd name="T7" fmla="*/ 18 h 33"/>
                  <a:gd name="T8" fmla="*/ 10 w 36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3">
                    <a:moveTo>
                      <a:pt x="26" y="33"/>
                    </a:moveTo>
                    <a:cubicBezTo>
                      <a:pt x="26" y="19"/>
                      <a:pt x="36" y="18"/>
                      <a:pt x="36" y="18"/>
                    </a:cubicBezTo>
                    <a:cubicBezTo>
                      <a:pt x="36" y="8"/>
                      <a:pt x="2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8"/>
                      <a:pt x="10" y="19"/>
                      <a:pt x="10" y="33"/>
                    </a:cubicBezTo>
                  </a:path>
                </a:pathLst>
              </a:custGeom>
              <a:noFill/>
              <a:ln w="238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Oval 127"/>
              <p:cNvSpPr>
                <a:spLocks noChangeArrowheads="1"/>
              </p:cNvSpPr>
              <p:nvPr/>
            </p:nvSpPr>
            <p:spPr bwMode="auto">
              <a:xfrm>
                <a:off x="4873772" y="5587642"/>
                <a:ext cx="101600" cy="101600"/>
              </a:xfrm>
              <a:prstGeom prst="ellipse">
                <a:avLst/>
              </a:prstGeom>
              <a:noFill/>
              <a:ln w="238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4837260" y="5719405"/>
                <a:ext cx="198438" cy="204788"/>
              </a:xfrm>
              <a:custGeom>
                <a:avLst/>
                <a:gdLst>
                  <a:gd name="T0" fmla="*/ 23 w 33"/>
                  <a:gd name="T1" fmla="*/ 34 h 34"/>
                  <a:gd name="T2" fmla="*/ 33 w 33"/>
                  <a:gd name="T3" fmla="*/ 18 h 34"/>
                  <a:gd name="T4" fmla="*/ 15 w 33"/>
                  <a:gd name="T5" fmla="*/ 0 h 34"/>
                  <a:gd name="T6" fmla="*/ 0 w 33"/>
                  <a:gd name="T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4">
                    <a:moveTo>
                      <a:pt x="23" y="34"/>
                    </a:moveTo>
                    <a:cubicBezTo>
                      <a:pt x="23" y="20"/>
                      <a:pt x="33" y="18"/>
                      <a:pt x="33" y="18"/>
                    </a:cubicBezTo>
                    <a:cubicBezTo>
                      <a:pt x="33" y="8"/>
                      <a:pt x="25" y="0"/>
                      <a:pt x="15" y="0"/>
                    </a:cubicBezTo>
                    <a:cubicBezTo>
                      <a:pt x="9" y="0"/>
                      <a:pt x="4" y="3"/>
                      <a:pt x="0" y="7"/>
                    </a:cubicBezTo>
                  </a:path>
                </a:pathLst>
              </a:custGeom>
              <a:noFill/>
              <a:ln w="238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Oval 129"/>
              <p:cNvSpPr>
                <a:spLocks noChangeArrowheads="1"/>
              </p:cNvSpPr>
              <p:nvPr/>
            </p:nvSpPr>
            <p:spPr bwMode="auto">
              <a:xfrm>
                <a:off x="4543572" y="5587642"/>
                <a:ext cx="101600" cy="101600"/>
              </a:xfrm>
              <a:prstGeom prst="ellipse">
                <a:avLst/>
              </a:prstGeom>
              <a:noFill/>
              <a:ln w="238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4483247" y="5719405"/>
                <a:ext cx="198438" cy="204788"/>
              </a:xfrm>
              <a:custGeom>
                <a:avLst/>
                <a:gdLst>
                  <a:gd name="T0" fmla="*/ 10 w 33"/>
                  <a:gd name="T1" fmla="*/ 34 h 34"/>
                  <a:gd name="T2" fmla="*/ 0 w 33"/>
                  <a:gd name="T3" fmla="*/ 18 h 34"/>
                  <a:gd name="T4" fmla="*/ 18 w 33"/>
                  <a:gd name="T5" fmla="*/ 0 h 34"/>
                  <a:gd name="T6" fmla="*/ 33 w 33"/>
                  <a:gd name="T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4">
                    <a:moveTo>
                      <a:pt x="10" y="34"/>
                    </a:moveTo>
                    <a:cubicBezTo>
                      <a:pt x="10" y="20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4" y="0"/>
                      <a:pt x="29" y="3"/>
                      <a:pt x="33" y="7"/>
                    </a:cubicBezTo>
                  </a:path>
                </a:pathLst>
              </a:custGeom>
              <a:noFill/>
              <a:ln w="238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6334168" y="1953736"/>
              <a:ext cx="239712" cy="300037"/>
              <a:chOff x="3111500" y="4978401"/>
              <a:chExt cx="403225" cy="528638"/>
            </a:xfrm>
          </p:grpSpPr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111500" y="5153026"/>
                <a:ext cx="403225" cy="354013"/>
              </a:xfrm>
              <a:custGeom>
                <a:avLst/>
                <a:gdLst>
                  <a:gd name="T0" fmla="*/ 58 w 67"/>
                  <a:gd name="T1" fmla="*/ 25 h 59"/>
                  <a:gd name="T2" fmla="*/ 39 w 67"/>
                  <a:gd name="T3" fmla="*/ 0 h 59"/>
                  <a:gd name="T4" fmla="*/ 33 w 67"/>
                  <a:gd name="T5" fmla="*/ 0 h 59"/>
                  <a:gd name="T6" fmla="*/ 28 w 67"/>
                  <a:gd name="T7" fmla="*/ 0 h 59"/>
                  <a:gd name="T8" fmla="*/ 8 w 67"/>
                  <a:gd name="T9" fmla="*/ 25 h 59"/>
                  <a:gd name="T10" fmla="*/ 33 w 67"/>
                  <a:gd name="T11" fmla="*/ 59 h 59"/>
                  <a:gd name="T12" fmla="*/ 58 w 67"/>
                  <a:gd name="T13" fmla="*/ 2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58" y="25"/>
                    </a:moveTo>
                    <a:cubicBezTo>
                      <a:pt x="49" y="12"/>
                      <a:pt x="39" y="0"/>
                      <a:pt x="39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17" y="12"/>
                      <a:pt x="8" y="25"/>
                    </a:cubicBezTo>
                    <a:cubicBezTo>
                      <a:pt x="0" y="39"/>
                      <a:pt x="5" y="59"/>
                      <a:pt x="33" y="59"/>
                    </a:cubicBezTo>
                    <a:cubicBezTo>
                      <a:pt x="61" y="59"/>
                      <a:pt x="67" y="39"/>
                      <a:pt x="58" y="25"/>
                    </a:cubicBezTo>
                    <a:close/>
                  </a:path>
                </a:pathLst>
              </a:custGeom>
              <a:noFill/>
              <a:ln w="238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Line 330"/>
              <p:cNvSpPr>
                <a:spLocks noChangeShapeType="1"/>
              </p:cNvSpPr>
              <p:nvPr/>
            </p:nvSpPr>
            <p:spPr bwMode="auto">
              <a:xfrm>
                <a:off x="3275013" y="5105401"/>
                <a:ext cx="77788" cy="0"/>
              </a:xfrm>
              <a:prstGeom prst="line">
                <a:avLst/>
              </a:prstGeom>
              <a:noFill/>
              <a:ln w="238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221038" y="4978401"/>
                <a:ext cx="179388" cy="84138"/>
              </a:xfrm>
              <a:custGeom>
                <a:avLst/>
                <a:gdLst>
                  <a:gd name="T0" fmla="*/ 3 w 30"/>
                  <a:gd name="T1" fmla="*/ 2 h 14"/>
                  <a:gd name="T2" fmla="*/ 0 w 30"/>
                  <a:gd name="T3" fmla="*/ 3 h 14"/>
                  <a:gd name="T4" fmla="*/ 10 w 30"/>
                  <a:gd name="T5" fmla="*/ 14 h 14"/>
                  <a:gd name="T6" fmla="*/ 15 w 30"/>
                  <a:gd name="T7" fmla="*/ 14 h 14"/>
                  <a:gd name="T8" fmla="*/ 21 w 30"/>
                  <a:gd name="T9" fmla="*/ 14 h 14"/>
                  <a:gd name="T10" fmla="*/ 30 w 30"/>
                  <a:gd name="T11" fmla="*/ 3 h 14"/>
                  <a:gd name="T12" fmla="*/ 27 w 30"/>
                  <a:gd name="T13" fmla="*/ 2 h 14"/>
                  <a:gd name="T14" fmla="*/ 3 w 30"/>
                  <a:gd name="T15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4">
                    <a:moveTo>
                      <a:pt x="3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19" y="0"/>
                      <a:pt x="11" y="0"/>
                      <a:pt x="3" y="2"/>
                    </a:cubicBezTo>
                    <a:close/>
                  </a:path>
                </a:pathLst>
              </a:custGeom>
              <a:noFill/>
              <a:ln w="238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3279775" y="5278438"/>
                <a:ext cx="66675" cy="73025"/>
              </a:xfrm>
              <a:custGeom>
                <a:avLst/>
                <a:gdLst>
                  <a:gd name="T0" fmla="*/ 5 w 11"/>
                  <a:gd name="T1" fmla="*/ 12 h 12"/>
                  <a:gd name="T2" fmla="*/ 0 w 11"/>
                  <a:gd name="T3" fmla="*/ 6 h 12"/>
                  <a:gd name="T4" fmla="*/ 0 w 11"/>
                  <a:gd name="T5" fmla="*/ 6 h 12"/>
                  <a:gd name="T6" fmla="*/ 5 w 11"/>
                  <a:gd name="T7" fmla="*/ 0 h 12"/>
                  <a:gd name="T8" fmla="*/ 5 w 11"/>
                  <a:gd name="T9" fmla="*/ 0 h 12"/>
                  <a:gd name="T10" fmla="*/ 11 w 11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3"/>
                      <a:pt x="11" y="6"/>
                    </a:cubicBezTo>
                  </a:path>
                </a:pathLst>
              </a:custGeom>
              <a:noFill/>
              <a:ln w="238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3279775" y="5351463"/>
                <a:ext cx="66675" cy="65088"/>
              </a:xfrm>
              <a:custGeom>
                <a:avLst/>
                <a:gdLst>
                  <a:gd name="T0" fmla="*/ 0 w 11"/>
                  <a:gd name="T1" fmla="*/ 5 h 11"/>
                  <a:gd name="T2" fmla="*/ 5 w 11"/>
                  <a:gd name="T3" fmla="*/ 11 h 11"/>
                  <a:gd name="T4" fmla="*/ 5 w 11"/>
                  <a:gd name="T5" fmla="*/ 11 h 11"/>
                  <a:gd name="T6" fmla="*/ 11 w 11"/>
                  <a:gd name="T7" fmla="*/ 5 h 11"/>
                  <a:gd name="T8" fmla="*/ 11 w 11"/>
                  <a:gd name="T9" fmla="*/ 5 h 11"/>
                  <a:gd name="T10" fmla="*/ 5 w 11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0" y="5"/>
                    </a:moveTo>
                    <a:cubicBezTo>
                      <a:pt x="0" y="9"/>
                      <a:pt x="2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8" y="11"/>
                      <a:pt x="11" y="9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</a:path>
                </a:pathLst>
              </a:custGeom>
              <a:noFill/>
              <a:ln w="238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Line 334"/>
              <p:cNvSpPr>
                <a:spLocks noChangeShapeType="1"/>
              </p:cNvSpPr>
              <p:nvPr/>
            </p:nvSpPr>
            <p:spPr bwMode="auto">
              <a:xfrm flipV="1">
                <a:off x="3309938" y="5249863"/>
                <a:ext cx="0" cy="28575"/>
              </a:xfrm>
              <a:prstGeom prst="line">
                <a:avLst/>
              </a:prstGeom>
              <a:noFill/>
              <a:ln w="238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Line 335"/>
              <p:cNvSpPr>
                <a:spLocks noChangeShapeType="1"/>
              </p:cNvSpPr>
              <p:nvPr/>
            </p:nvSpPr>
            <p:spPr bwMode="auto">
              <a:xfrm flipV="1">
                <a:off x="3309938" y="5416551"/>
                <a:ext cx="0" cy="30163"/>
              </a:xfrm>
              <a:prstGeom prst="line">
                <a:avLst/>
              </a:prstGeom>
              <a:noFill/>
              <a:ln w="238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14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20" t="18402" r="28327" b="21241"/>
            <a:stretch/>
          </p:blipFill>
          <p:spPr bwMode="auto">
            <a:xfrm>
              <a:off x="6353634" y="3271650"/>
              <a:ext cx="240848" cy="323377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A8FF8F94-E402-4074-94E1-781507A05182}"/>
                </a:ext>
              </a:extLst>
            </p:cNvPr>
            <p:cNvGrpSpPr/>
            <p:nvPr/>
          </p:nvGrpSpPr>
          <p:grpSpPr>
            <a:xfrm>
              <a:off x="6341374" y="1270421"/>
              <a:ext cx="250023" cy="270084"/>
              <a:chOff x="-19950113" y="984250"/>
              <a:chExt cx="1760538" cy="1725613"/>
            </a:xfrm>
            <a:solidFill>
              <a:schemeClr val="bg1"/>
            </a:solidFill>
          </p:grpSpPr>
          <p:sp>
            <p:nvSpPr>
              <p:cNvPr id="116" name="Freeform 122">
                <a:extLst>
                  <a:ext uri="{FF2B5EF4-FFF2-40B4-BE49-F238E27FC236}">
                    <a16:creationId xmlns:a16="http://schemas.microsoft.com/office/drawing/2014/main" id="{9FE4794D-EC44-40E3-88DA-B53E035E35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9950113" y="984250"/>
                <a:ext cx="1727200" cy="1725613"/>
              </a:xfrm>
              <a:custGeom>
                <a:avLst/>
                <a:gdLst>
                  <a:gd name="T0" fmla="*/ 464 w 579"/>
                  <a:gd name="T1" fmla="*/ 232 h 579"/>
                  <a:gd name="T2" fmla="*/ 437 w 579"/>
                  <a:gd name="T3" fmla="*/ 226 h 579"/>
                  <a:gd name="T4" fmla="*/ 436 w 579"/>
                  <a:gd name="T5" fmla="*/ 227 h 579"/>
                  <a:gd name="T6" fmla="*/ 405 w 579"/>
                  <a:gd name="T7" fmla="*/ 252 h 579"/>
                  <a:gd name="T8" fmla="*/ 411 w 579"/>
                  <a:gd name="T9" fmla="*/ 289 h 579"/>
                  <a:gd name="T10" fmla="*/ 290 w 579"/>
                  <a:gd name="T11" fmla="*/ 410 h 579"/>
                  <a:gd name="T12" fmla="*/ 168 w 579"/>
                  <a:gd name="T13" fmla="*/ 289 h 579"/>
                  <a:gd name="T14" fmla="*/ 290 w 579"/>
                  <a:gd name="T15" fmla="*/ 168 h 579"/>
                  <a:gd name="T16" fmla="*/ 354 w 579"/>
                  <a:gd name="T17" fmla="*/ 187 h 579"/>
                  <a:gd name="T18" fmla="*/ 383 w 579"/>
                  <a:gd name="T19" fmla="*/ 163 h 579"/>
                  <a:gd name="T20" fmla="*/ 384 w 579"/>
                  <a:gd name="T21" fmla="*/ 160 h 579"/>
                  <a:gd name="T22" fmla="*/ 384 w 579"/>
                  <a:gd name="T23" fmla="*/ 131 h 579"/>
                  <a:gd name="T24" fmla="*/ 290 w 579"/>
                  <a:gd name="T25" fmla="*/ 105 h 579"/>
                  <a:gd name="T26" fmla="*/ 105 w 579"/>
                  <a:gd name="T27" fmla="*/ 289 h 579"/>
                  <a:gd name="T28" fmla="*/ 290 w 579"/>
                  <a:gd name="T29" fmla="*/ 473 h 579"/>
                  <a:gd name="T30" fmla="*/ 474 w 579"/>
                  <a:gd name="T31" fmla="*/ 289 h 579"/>
                  <a:gd name="T32" fmla="*/ 464 w 579"/>
                  <a:gd name="T33" fmla="*/ 232 h 579"/>
                  <a:gd name="T34" fmla="*/ 564 w 579"/>
                  <a:gd name="T35" fmla="*/ 198 h 579"/>
                  <a:gd name="T36" fmla="*/ 527 w 579"/>
                  <a:gd name="T37" fmla="*/ 228 h 579"/>
                  <a:gd name="T38" fmla="*/ 501 w 579"/>
                  <a:gd name="T39" fmla="*/ 238 h 579"/>
                  <a:gd name="T40" fmla="*/ 493 w 579"/>
                  <a:gd name="T41" fmla="*/ 237 h 579"/>
                  <a:gd name="T42" fmla="*/ 486 w 579"/>
                  <a:gd name="T43" fmla="*/ 236 h 579"/>
                  <a:gd name="T44" fmla="*/ 493 w 579"/>
                  <a:gd name="T45" fmla="*/ 289 h 579"/>
                  <a:gd name="T46" fmla="*/ 290 w 579"/>
                  <a:gd name="T47" fmla="*/ 493 h 579"/>
                  <a:gd name="T48" fmla="*/ 86 w 579"/>
                  <a:gd name="T49" fmla="*/ 289 h 579"/>
                  <a:gd name="T50" fmla="*/ 290 w 579"/>
                  <a:gd name="T51" fmla="*/ 86 h 579"/>
                  <a:gd name="T52" fmla="*/ 384 w 579"/>
                  <a:gd name="T53" fmla="*/ 109 h 579"/>
                  <a:gd name="T54" fmla="*/ 384 w 579"/>
                  <a:gd name="T55" fmla="*/ 104 h 579"/>
                  <a:gd name="T56" fmla="*/ 399 w 579"/>
                  <a:gd name="T57" fmla="*/ 72 h 579"/>
                  <a:gd name="T58" fmla="*/ 438 w 579"/>
                  <a:gd name="T59" fmla="*/ 41 h 579"/>
                  <a:gd name="T60" fmla="*/ 290 w 579"/>
                  <a:gd name="T61" fmla="*/ 0 h 579"/>
                  <a:gd name="T62" fmla="*/ 0 w 579"/>
                  <a:gd name="T63" fmla="*/ 289 h 579"/>
                  <a:gd name="T64" fmla="*/ 290 w 579"/>
                  <a:gd name="T65" fmla="*/ 579 h 579"/>
                  <a:gd name="T66" fmla="*/ 579 w 579"/>
                  <a:gd name="T67" fmla="*/ 289 h 579"/>
                  <a:gd name="T68" fmla="*/ 564 w 579"/>
                  <a:gd name="T69" fmla="*/ 198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9" h="579">
                    <a:moveTo>
                      <a:pt x="464" y="232"/>
                    </a:moveTo>
                    <a:cubicBezTo>
                      <a:pt x="437" y="226"/>
                      <a:pt x="437" y="226"/>
                      <a:pt x="437" y="226"/>
                    </a:cubicBezTo>
                    <a:cubicBezTo>
                      <a:pt x="437" y="226"/>
                      <a:pt x="436" y="227"/>
                      <a:pt x="436" y="227"/>
                    </a:cubicBezTo>
                    <a:cubicBezTo>
                      <a:pt x="405" y="252"/>
                      <a:pt x="405" y="252"/>
                      <a:pt x="405" y="252"/>
                    </a:cubicBezTo>
                    <a:cubicBezTo>
                      <a:pt x="409" y="264"/>
                      <a:pt x="411" y="276"/>
                      <a:pt x="411" y="289"/>
                    </a:cubicBezTo>
                    <a:cubicBezTo>
                      <a:pt x="411" y="356"/>
                      <a:pt x="356" y="410"/>
                      <a:pt x="290" y="410"/>
                    </a:cubicBezTo>
                    <a:cubicBezTo>
                      <a:pt x="223" y="410"/>
                      <a:pt x="168" y="356"/>
                      <a:pt x="168" y="289"/>
                    </a:cubicBezTo>
                    <a:cubicBezTo>
                      <a:pt x="168" y="222"/>
                      <a:pt x="223" y="168"/>
                      <a:pt x="290" y="168"/>
                    </a:cubicBezTo>
                    <a:cubicBezTo>
                      <a:pt x="313" y="168"/>
                      <a:pt x="335" y="175"/>
                      <a:pt x="354" y="187"/>
                    </a:cubicBezTo>
                    <a:cubicBezTo>
                      <a:pt x="383" y="163"/>
                      <a:pt x="383" y="163"/>
                      <a:pt x="383" y="163"/>
                    </a:cubicBezTo>
                    <a:cubicBezTo>
                      <a:pt x="383" y="162"/>
                      <a:pt x="384" y="161"/>
                      <a:pt x="384" y="160"/>
                    </a:cubicBezTo>
                    <a:cubicBezTo>
                      <a:pt x="384" y="131"/>
                      <a:pt x="384" y="131"/>
                      <a:pt x="384" y="131"/>
                    </a:cubicBezTo>
                    <a:cubicBezTo>
                      <a:pt x="357" y="115"/>
                      <a:pt x="324" y="105"/>
                      <a:pt x="290" y="105"/>
                    </a:cubicBezTo>
                    <a:cubicBezTo>
                      <a:pt x="188" y="105"/>
                      <a:pt x="105" y="188"/>
                      <a:pt x="105" y="289"/>
                    </a:cubicBezTo>
                    <a:cubicBezTo>
                      <a:pt x="105" y="391"/>
                      <a:pt x="188" y="473"/>
                      <a:pt x="290" y="473"/>
                    </a:cubicBezTo>
                    <a:cubicBezTo>
                      <a:pt x="391" y="473"/>
                      <a:pt x="474" y="391"/>
                      <a:pt x="474" y="289"/>
                    </a:cubicBezTo>
                    <a:cubicBezTo>
                      <a:pt x="474" y="269"/>
                      <a:pt x="470" y="250"/>
                      <a:pt x="464" y="232"/>
                    </a:cubicBezTo>
                    <a:close/>
                    <a:moveTo>
                      <a:pt x="564" y="198"/>
                    </a:moveTo>
                    <a:cubicBezTo>
                      <a:pt x="527" y="228"/>
                      <a:pt x="527" y="228"/>
                      <a:pt x="527" y="228"/>
                    </a:cubicBezTo>
                    <a:cubicBezTo>
                      <a:pt x="520" y="234"/>
                      <a:pt x="511" y="238"/>
                      <a:pt x="501" y="238"/>
                    </a:cubicBezTo>
                    <a:cubicBezTo>
                      <a:pt x="498" y="238"/>
                      <a:pt x="496" y="237"/>
                      <a:pt x="493" y="237"/>
                    </a:cubicBezTo>
                    <a:cubicBezTo>
                      <a:pt x="486" y="236"/>
                      <a:pt x="486" y="236"/>
                      <a:pt x="486" y="236"/>
                    </a:cubicBezTo>
                    <a:cubicBezTo>
                      <a:pt x="491" y="253"/>
                      <a:pt x="493" y="271"/>
                      <a:pt x="493" y="289"/>
                    </a:cubicBezTo>
                    <a:cubicBezTo>
                      <a:pt x="493" y="402"/>
                      <a:pt x="402" y="493"/>
                      <a:pt x="290" y="493"/>
                    </a:cubicBezTo>
                    <a:cubicBezTo>
                      <a:pt x="177" y="493"/>
                      <a:pt x="86" y="402"/>
                      <a:pt x="86" y="289"/>
                    </a:cubicBezTo>
                    <a:cubicBezTo>
                      <a:pt x="86" y="177"/>
                      <a:pt x="177" y="86"/>
                      <a:pt x="290" y="86"/>
                    </a:cubicBezTo>
                    <a:cubicBezTo>
                      <a:pt x="324" y="86"/>
                      <a:pt x="356" y="94"/>
                      <a:pt x="384" y="109"/>
                    </a:cubicBezTo>
                    <a:cubicBezTo>
                      <a:pt x="384" y="104"/>
                      <a:pt x="384" y="104"/>
                      <a:pt x="384" y="104"/>
                    </a:cubicBezTo>
                    <a:cubicBezTo>
                      <a:pt x="385" y="92"/>
                      <a:pt x="390" y="80"/>
                      <a:pt x="399" y="72"/>
                    </a:cubicBezTo>
                    <a:cubicBezTo>
                      <a:pt x="438" y="41"/>
                      <a:pt x="438" y="41"/>
                      <a:pt x="438" y="41"/>
                    </a:cubicBezTo>
                    <a:cubicBezTo>
                      <a:pt x="394" y="15"/>
                      <a:pt x="344" y="0"/>
                      <a:pt x="290" y="0"/>
                    </a:cubicBezTo>
                    <a:cubicBezTo>
                      <a:pt x="130" y="0"/>
                      <a:pt x="0" y="130"/>
                      <a:pt x="0" y="289"/>
                    </a:cubicBezTo>
                    <a:cubicBezTo>
                      <a:pt x="0" y="449"/>
                      <a:pt x="130" y="579"/>
                      <a:pt x="290" y="579"/>
                    </a:cubicBezTo>
                    <a:cubicBezTo>
                      <a:pt x="449" y="579"/>
                      <a:pt x="579" y="449"/>
                      <a:pt x="579" y="289"/>
                    </a:cubicBezTo>
                    <a:cubicBezTo>
                      <a:pt x="579" y="257"/>
                      <a:pt x="574" y="227"/>
                      <a:pt x="564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146">
                <a:extLst>
                  <a:ext uri="{FF2B5EF4-FFF2-40B4-BE49-F238E27FC236}">
                    <a16:creationId xmlns:a16="http://schemas.microsoft.com/office/drawing/2014/main" id="{F75C7A3B-422B-40BC-B40C-3A072F506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165888" y="1082675"/>
                <a:ext cx="976313" cy="841375"/>
              </a:xfrm>
              <a:custGeom>
                <a:avLst/>
                <a:gdLst>
                  <a:gd name="T0" fmla="*/ 312 w 327"/>
                  <a:gd name="T1" fmla="*/ 130 h 282"/>
                  <a:gd name="T2" fmla="*/ 294 w 327"/>
                  <a:gd name="T3" fmla="*/ 146 h 282"/>
                  <a:gd name="T4" fmla="*/ 252 w 327"/>
                  <a:gd name="T5" fmla="*/ 180 h 282"/>
                  <a:gd name="T6" fmla="*/ 238 w 327"/>
                  <a:gd name="T7" fmla="*/ 185 h 282"/>
                  <a:gd name="T8" fmla="*/ 234 w 327"/>
                  <a:gd name="T9" fmla="*/ 185 h 282"/>
                  <a:gd name="T10" fmla="*/ 216 w 327"/>
                  <a:gd name="T11" fmla="*/ 181 h 282"/>
                  <a:gd name="T12" fmla="*/ 204 w 327"/>
                  <a:gd name="T13" fmla="*/ 179 h 282"/>
                  <a:gd name="T14" fmla="*/ 193 w 327"/>
                  <a:gd name="T15" fmla="*/ 177 h 282"/>
                  <a:gd name="T16" fmla="*/ 179 w 327"/>
                  <a:gd name="T17" fmla="*/ 174 h 282"/>
                  <a:gd name="T18" fmla="*/ 174 w 327"/>
                  <a:gd name="T19" fmla="*/ 174 h 282"/>
                  <a:gd name="T20" fmla="*/ 160 w 327"/>
                  <a:gd name="T21" fmla="*/ 179 h 282"/>
                  <a:gd name="T22" fmla="*/ 134 w 327"/>
                  <a:gd name="T23" fmla="*/ 201 h 282"/>
                  <a:gd name="T24" fmla="*/ 126 w 327"/>
                  <a:gd name="T25" fmla="*/ 207 h 282"/>
                  <a:gd name="T26" fmla="*/ 119 w 327"/>
                  <a:gd name="T27" fmla="*/ 213 h 282"/>
                  <a:gd name="T28" fmla="*/ 41 w 327"/>
                  <a:gd name="T29" fmla="*/ 277 h 282"/>
                  <a:gd name="T30" fmla="*/ 31 w 327"/>
                  <a:gd name="T31" fmla="*/ 282 h 282"/>
                  <a:gd name="T32" fmla="*/ 26 w 327"/>
                  <a:gd name="T33" fmla="*/ 282 h 282"/>
                  <a:gd name="T34" fmla="*/ 6 w 327"/>
                  <a:gd name="T35" fmla="*/ 252 h 282"/>
                  <a:gd name="T36" fmla="*/ 12 w 327"/>
                  <a:gd name="T37" fmla="*/ 243 h 282"/>
                  <a:gd name="T38" fmla="*/ 91 w 327"/>
                  <a:gd name="T39" fmla="*/ 178 h 282"/>
                  <a:gd name="T40" fmla="*/ 99 w 327"/>
                  <a:gd name="T41" fmla="*/ 172 h 282"/>
                  <a:gd name="T42" fmla="*/ 107 w 327"/>
                  <a:gd name="T43" fmla="*/ 166 h 282"/>
                  <a:gd name="T44" fmla="*/ 132 w 327"/>
                  <a:gd name="T45" fmla="*/ 145 h 282"/>
                  <a:gd name="T46" fmla="*/ 140 w 327"/>
                  <a:gd name="T47" fmla="*/ 128 h 282"/>
                  <a:gd name="T48" fmla="*/ 140 w 327"/>
                  <a:gd name="T49" fmla="*/ 111 h 282"/>
                  <a:gd name="T50" fmla="*/ 140 w 327"/>
                  <a:gd name="T51" fmla="*/ 99 h 282"/>
                  <a:gd name="T52" fmla="*/ 141 w 327"/>
                  <a:gd name="T53" fmla="*/ 88 h 282"/>
                  <a:gd name="T54" fmla="*/ 141 w 327"/>
                  <a:gd name="T55" fmla="*/ 71 h 282"/>
                  <a:gd name="T56" fmla="*/ 149 w 327"/>
                  <a:gd name="T57" fmla="*/ 54 h 282"/>
                  <a:gd name="T58" fmla="*/ 192 w 327"/>
                  <a:gd name="T59" fmla="*/ 19 h 282"/>
                  <a:gd name="T60" fmla="*/ 209 w 327"/>
                  <a:gd name="T61" fmla="*/ 5 h 282"/>
                  <a:gd name="T62" fmla="*/ 223 w 327"/>
                  <a:gd name="T63" fmla="*/ 0 h 282"/>
                  <a:gd name="T64" fmla="*/ 246 w 327"/>
                  <a:gd name="T65" fmla="*/ 22 h 282"/>
                  <a:gd name="T66" fmla="*/ 245 w 327"/>
                  <a:gd name="T67" fmla="*/ 67 h 282"/>
                  <a:gd name="T68" fmla="*/ 245 w 327"/>
                  <a:gd name="T69" fmla="*/ 81 h 282"/>
                  <a:gd name="T70" fmla="*/ 255 w 327"/>
                  <a:gd name="T71" fmla="*/ 83 h 282"/>
                  <a:gd name="T72" fmla="*/ 258 w 327"/>
                  <a:gd name="T73" fmla="*/ 83 h 282"/>
                  <a:gd name="T74" fmla="*/ 303 w 327"/>
                  <a:gd name="T75" fmla="*/ 92 h 282"/>
                  <a:gd name="T76" fmla="*/ 312 w 327"/>
                  <a:gd name="T77" fmla="*/ 13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7" h="282">
                    <a:moveTo>
                      <a:pt x="312" y="130"/>
                    </a:moveTo>
                    <a:cubicBezTo>
                      <a:pt x="294" y="146"/>
                      <a:pt x="294" y="146"/>
                      <a:pt x="294" y="146"/>
                    </a:cubicBezTo>
                    <a:cubicBezTo>
                      <a:pt x="252" y="180"/>
                      <a:pt x="252" y="180"/>
                      <a:pt x="252" y="180"/>
                    </a:cubicBezTo>
                    <a:cubicBezTo>
                      <a:pt x="248" y="183"/>
                      <a:pt x="243" y="185"/>
                      <a:pt x="238" y="185"/>
                    </a:cubicBezTo>
                    <a:cubicBezTo>
                      <a:pt x="236" y="185"/>
                      <a:pt x="235" y="185"/>
                      <a:pt x="234" y="185"/>
                    </a:cubicBezTo>
                    <a:cubicBezTo>
                      <a:pt x="216" y="181"/>
                      <a:pt x="216" y="181"/>
                      <a:pt x="216" y="181"/>
                    </a:cubicBezTo>
                    <a:cubicBezTo>
                      <a:pt x="204" y="179"/>
                      <a:pt x="204" y="179"/>
                      <a:pt x="204" y="179"/>
                    </a:cubicBezTo>
                    <a:cubicBezTo>
                      <a:pt x="193" y="177"/>
                      <a:pt x="193" y="177"/>
                      <a:pt x="193" y="177"/>
                    </a:cubicBezTo>
                    <a:cubicBezTo>
                      <a:pt x="179" y="174"/>
                      <a:pt x="179" y="174"/>
                      <a:pt x="179" y="174"/>
                    </a:cubicBezTo>
                    <a:cubicBezTo>
                      <a:pt x="177" y="174"/>
                      <a:pt x="176" y="174"/>
                      <a:pt x="174" y="174"/>
                    </a:cubicBezTo>
                    <a:cubicBezTo>
                      <a:pt x="169" y="174"/>
                      <a:pt x="164" y="176"/>
                      <a:pt x="160" y="179"/>
                    </a:cubicBezTo>
                    <a:cubicBezTo>
                      <a:pt x="134" y="201"/>
                      <a:pt x="134" y="201"/>
                      <a:pt x="134" y="201"/>
                    </a:cubicBezTo>
                    <a:cubicBezTo>
                      <a:pt x="126" y="207"/>
                      <a:pt x="126" y="207"/>
                      <a:pt x="126" y="207"/>
                    </a:cubicBezTo>
                    <a:cubicBezTo>
                      <a:pt x="119" y="213"/>
                      <a:pt x="119" y="213"/>
                      <a:pt x="119" y="213"/>
                    </a:cubicBezTo>
                    <a:cubicBezTo>
                      <a:pt x="41" y="277"/>
                      <a:pt x="41" y="277"/>
                      <a:pt x="41" y="277"/>
                    </a:cubicBezTo>
                    <a:cubicBezTo>
                      <a:pt x="38" y="280"/>
                      <a:pt x="34" y="281"/>
                      <a:pt x="31" y="282"/>
                    </a:cubicBezTo>
                    <a:cubicBezTo>
                      <a:pt x="29" y="282"/>
                      <a:pt x="28" y="282"/>
                      <a:pt x="26" y="282"/>
                    </a:cubicBezTo>
                    <a:cubicBezTo>
                      <a:pt x="11" y="282"/>
                      <a:pt x="0" y="267"/>
                      <a:pt x="6" y="252"/>
                    </a:cubicBezTo>
                    <a:cubicBezTo>
                      <a:pt x="7" y="248"/>
                      <a:pt x="9" y="245"/>
                      <a:pt x="12" y="243"/>
                    </a:cubicBezTo>
                    <a:cubicBezTo>
                      <a:pt x="91" y="178"/>
                      <a:pt x="91" y="178"/>
                      <a:pt x="91" y="178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107" y="166"/>
                      <a:pt x="107" y="166"/>
                      <a:pt x="107" y="166"/>
                    </a:cubicBezTo>
                    <a:cubicBezTo>
                      <a:pt x="132" y="145"/>
                      <a:pt x="132" y="145"/>
                      <a:pt x="132" y="145"/>
                    </a:cubicBezTo>
                    <a:cubicBezTo>
                      <a:pt x="137" y="141"/>
                      <a:pt x="140" y="134"/>
                      <a:pt x="140" y="128"/>
                    </a:cubicBezTo>
                    <a:cubicBezTo>
                      <a:pt x="140" y="111"/>
                      <a:pt x="140" y="111"/>
                      <a:pt x="140" y="111"/>
                    </a:cubicBezTo>
                    <a:cubicBezTo>
                      <a:pt x="140" y="99"/>
                      <a:pt x="140" y="99"/>
                      <a:pt x="140" y="99"/>
                    </a:cubicBezTo>
                    <a:cubicBezTo>
                      <a:pt x="141" y="88"/>
                      <a:pt x="141" y="88"/>
                      <a:pt x="141" y="88"/>
                    </a:cubicBezTo>
                    <a:cubicBezTo>
                      <a:pt x="141" y="71"/>
                      <a:pt x="141" y="71"/>
                      <a:pt x="141" y="71"/>
                    </a:cubicBezTo>
                    <a:cubicBezTo>
                      <a:pt x="141" y="65"/>
                      <a:pt x="144" y="59"/>
                      <a:pt x="149" y="54"/>
                    </a:cubicBezTo>
                    <a:cubicBezTo>
                      <a:pt x="192" y="19"/>
                      <a:pt x="192" y="19"/>
                      <a:pt x="192" y="19"/>
                    </a:cubicBezTo>
                    <a:cubicBezTo>
                      <a:pt x="209" y="5"/>
                      <a:pt x="209" y="5"/>
                      <a:pt x="209" y="5"/>
                    </a:cubicBezTo>
                    <a:cubicBezTo>
                      <a:pt x="214" y="1"/>
                      <a:pt x="218" y="0"/>
                      <a:pt x="223" y="0"/>
                    </a:cubicBezTo>
                    <a:cubicBezTo>
                      <a:pt x="235" y="0"/>
                      <a:pt x="246" y="9"/>
                      <a:pt x="246" y="22"/>
                    </a:cubicBezTo>
                    <a:cubicBezTo>
                      <a:pt x="245" y="67"/>
                      <a:pt x="245" y="67"/>
                      <a:pt x="245" y="67"/>
                    </a:cubicBezTo>
                    <a:cubicBezTo>
                      <a:pt x="245" y="81"/>
                      <a:pt x="245" y="81"/>
                      <a:pt x="245" y="81"/>
                    </a:cubicBezTo>
                    <a:cubicBezTo>
                      <a:pt x="255" y="83"/>
                      <a:pt x="255" y="83"/>
                      <a:pt x="255" y="83"/>
                    </a:cubicBezTo>
                    <a:cubicBezTo>
                      <a:pt x="258" y="83"/>
                      <a:pt x="258" y="83"/>
                      <a:pt x="258" y="83"/>
                    </a:cubicBezTo>
                    <a:cubicBezTo>
                      <a:pt x="303" y="92"/>
                      <a:pt x="303" y="92"/>
                      <a:pt x="303" y="92"/>
                    </a:cubicBezTo>
                    <a:cubicBezTo>
                      <a:pt x="321" y="95"/>
                      <a:pt x="327" y="118"/>
                      <a:pt x="312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147">
                <a:extLst>
                  <a:ext uri="{FF2B5EF4-FFF2-40B4-BE49-F238E27FC236}">
                    <a16:creationId xmlns:a16="http://schemas.microsoft.com/office/drawing/2014/main" id="{12F6B6F2-08B5-4F71-939D-FE204BC54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389726" y="1544637"/>
                <a:ext cx="606425" cy="604838"/>
              </a:xfrm>
              <a:custGeom>
                <a:avLst/>
                <a:gdLst>
                  <a:gd name="T0" fmla="*/ 200 w 203"/>
                  <a:gd name="T1" fmla="*/ 78 h 203"/>
                  <a:gd name="T2" fmla="*/ 128 w 203"/>
                  <a:gd name="T3" fmla="*/ 137 h 203"/>
                  <a:gd name="T4" fmla="*/ 109 w 203"/>
                  <a:gd name="T5" fmla="*/ 146 h 203"/>
                  <a:gd name="T6" fmla="*/ 101 w 203"/>
                  <a:gd name="T7" fmla="*/ 147 h 203"/>
                  <a:gd name="T8" fmla="*/ 67 w 203"/>
                  <a:gd name="T9" fmla="*/ 128 h 203"/>
                  <a:gd name="T10" fmla="*/ 63 w 203"/>
                  <a:gd name="T11" fmla="*/ 89 h 203"/>
                  <a:gd name="T12" fmla="*/ 75 w 203"/>
                  <a:gd name="T13" fmla="*/ 73 h 203"/>
                  <a:gd name="T14" fmla="*/ 150 w 203"/>
                  <a:gd name="T15" fmla="*/ 12 h 203"/>
                  <a:gd name="T16" fmla="*/ 102 w 203"/>
                  <a:gd name="T17" fmla="*/ 0 h 203"/>
                  <a:gd name="T18" fmla="*/ 0 w 203"/>
                  <a:gd name="T19" fmla="*/ 101 h 203"/>
                  <a:gd name="T20" fmla="*/ 102 w 203"/>
                  <a:gd name="T21" fmla="*/ 203 h 203"/>
                  <a:gd name="T22" fmla="*/ 203 w 203"/>
                  <a:gd name="T23" fmla="*/ 101 h 203"/>
                  <a:gd name="T24" fmla="*/ 200 w 203"/>
                  <a:gd name="T25" fmla="*/ 7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" h="203">
                    <a:moveTo>
                      <a:pt x="200" y="78"/>
                    </a:moveTo>
                    <a:cubicBezTo>
                      <a:pt x="128" y="137"/>
                      <a:pt x="128" y="137"/>
                      <a:pt x="128" y="137"/>
                    </a:cubicBezTo>
                    <a:cubicBezTo>
                      <a:pt x="122" y="142"/>
                      <a:pt x="116" y="145"/>
                      <a:pt x="109" y="146"/>
                    </a:cubicBezTo>
                    <a:cubicBezTo>
                      <a:pt x="107" y="147"/>
                      <a:pt x="104" y="147"/>
                      <a:pt x="101" y="147"/>
                    </a:cubicBezTo>
                    <a:cubicBezTo>
                      <a:pt x="88" y="147"/>
                      <a:pt x="75" y="140"/>
                      <a:pt x="67" y="128"/>
                    </a:cubicBezTo>
                    <a:cubicBezTo>
                      <a:pt x="59" y="117"/>
                      <a:pt x="58" y="102"/>
                      <a:pt x="63" y="89"/>
                    </a:cubicBezTo>
                    <a:cubicBezTo>
                      <a:pt x="65" y="83"/>
                      <a:pt x="70" y="77"/>
                      <a:pt x="75" y="73"/>
                    </a:cubicBezTo>
                    <a:cubicBezTo>
                      <a:pt x="150" y="12"/>
                      <a:pt x="150" y="12"/>
                      <a:pt x="150" y="12"/>
                    </a:cubicBezTo>
                    <a:cubicBezTo>
                      <a:pt x="135" y="4"/>
                      <a:pt x="119" y="0"/>
                      <a:pt x="102" y="0"/>
                    </a:cubicBezTo>
                    <a:cubicBezTo>
                      <a:pt x="45" y="0"/>
                      <a:pt x="0" y="45"/>
                      <a:pt x="0" y="101"/>
                    </a:cubicBezTo>
                    <a:cubicBezTo>
                      <a:pt x="0" y="158"/>
                      <a:pt x="45" y="203"/>
                      <a:pt x="102" y="203"/>
                    </a:cubicBezTo>
                    <a:cubicBezTo>
                      <a:pt x="158" y="203"/>
                      <a:pt x="203" y="158"/>
                      <a:pt x="203" y="101"/>
                    </a:cubicBezTo>
                    <a:cubicBezTo>
                      <a:pt x="203" y="93"/>
                      <a:pt x="202" y="85"/>
                      <a:pt x="200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9" name="Slide Number Placeholder 1">
            <a:extLst>
              <a:ext uri="{FF2B5EF4-FFF2-40B4-BE49-F238E27FC236}">
                <a16:creationId xmlns:a16="http://schemas.microsoft.com/office/drawing/2014/main" id="{F82CFA3E-CFC3-4031-AED1-FD557A3783C6}"/>
              </a:ext>
            </a:extLst>
          </p:cNvPr>
          <p:cNvSpPr txBox="1">
            <a:spLocks/>
          </p:cNvSpPr>
          <p:nvPr/>
        </p:nvSpPr>
        <p:spPr>
          <a:xfrm>
            <a:off x="99587" y="6516053"/>
            <a:ext cx="1828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F8830B-7BD9-49AE-ACB2-0D8995BD0E95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/>
              </a:rPr>
              <a:pPr>
                <a:defRPr/>
              </a:pPr>
              <a:t>2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852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/>
          </p:cNvGraphicFramePr>
          <p:nvPr>
            <p:extLst/>
          </p:nvPr>
        </p:nvGraphicFramePr>
        <p:xfrm>
          <a:off x="6739626" y="3449068"/>
          <a:ext cx="5396956" cy="284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/>
          </p:nvPr>
        </p:nvGraphicFramePr>
        <p:xfrm>
          <a:off x="7794323" y="952012"/>
          <a:ext cx="4077242" cy="2400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5" name="Title 1"/>
          <p:cNvSpPr>
            <a:spLocks noGrp="1"/>
          </p:cNvSpPr>
          <p:nvPr>
            <p:ph type="title" idx="4294967295"/>
          </p:nvPr>
        </p:nvSpPr>
        <p:spPr>
          <a:xfrm>
            <a:off x="476530" y="210761"/>
            <a:ext cx="11102975" cy="596900"/>
          </a:xfrm>
        </p:spPr>
        <p:txBody>
          <a:bodyPr vert="horz" lIns="51435" tIns="25718" rIns="51435" bIns="25718" rtlCol="0" anchor="ctr">
            <a:noAutofit/>
          </a:bodyPr>
          <a:lstStyle/>
          <a:p>
            <a:pPr algn="ctr"/>
            <a:r>
              <a:rPr lang="ru-RU" sz="280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ПОКАЗАТЕЛИ И ИНИЦИАТИВЫ ПО МС</a:t>
            </a:r>
            <a:endParaRPr lang="en-US" altLang="it-IT" sz="2800" dirty="0">
              <a:solidFill>
                <a:srgbClr val="2F559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6A12E4-D377-47BD-ABB3-244712FC60B1}"/>
              </a:ext>
            </a:extLst>
          </p:cNvPr>
          <p:cNvCxnSpPr>
            <a:cxnSpLocks/>
          </p:cNvCxnSpPr>
          <p:nvPr/>
        </p:nvCxnSpPr>
        <p:spPr>
          <a:xfrm>
            <a:off x="10552070" y="1539824"/>
            <a:ext cx="681439" cy="0"/>
          </a:xfrm>
          <a:prstGeom prst="line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948EC10-C2D6-4EFC-B0CC-85846412B65E}"/>
              </a:ext>
            </a:extLst>
          </p:cNvPr>
          <p:cNvSpPr/>
          <p:nvPr/>
        </p:nvSpPr>
        <p:spPr>
          <a:xfrm>
            <a:off x="6881711" y="4654635"/>
            <a:ext cx="1684085" cy="1653789"/>
          </a:xfrm>
          <a:prstGeom prst="ellipse">
            <a:avLst/>
          </a:prstGeom>
          <a:solidFill>
            <a:srgbClr val="FFEE99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07012CB-B460-40BB-B1C0-CFF45009814F}"/>
              </a:ext>
            </a:extLst>
          </p:cNvPr>
          <p:cNvSpPr txBox="1">
            <a:spLocks/>
          </p:cNvSpPr>
          <p:nvPr/>
        </p:nvSpPr>
        <p:spPr>
          <a:xfrm>
            <a:off x="4081261" y="2311608"/>
            <a:ext cx="5114130" cy="477703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it-IT" sz="140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Локализация товаров</a:t>
            </a:r>
            <a:r>
              <a:rPr lang="en-US" altLang="it-IT" sz="140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altLang="it-IT" sz="140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требует внимания</a:t>
            </a:r>
            <a:endParaRPr lang="en-US" altLang="it-IT" sz="1400" dirty="0">
              <a:solidFill>
                <a:srgbClr val="2F559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EC1BA59-11A5-4545-95C1-8DB73E28468C}"/>
              </a:ext>
            </a:extLst>
          </p:cNvPr>
          <p:cNvSpPr txBox="1">
            <a:spLocks/>
          </p:cNvSpPr>
          <p:nvPr/>
        </p:nvSpPr>
        <p:spPr>
          <a:xfrm>
            <a:off x="6196102" y="842855"/>
            <a:ext cx="2722983" cy="720548"/>
          </a:xfrm>
          <a:prstGeom prst="rect">
            <a:avLst/>
          </a:prstGeom>
        </p:spPr>
        <p:txBody>
          <a:bodyPr vert="horz" lIns="51435" tIns="25718" rIns="51435" bIns="25718" rtlCol="0" anchor="t">
            <a:no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it-IT" sz="140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Общие показатели по МС превышают целевые</a:t>
            </a:r>
            <a:endParaRPr lang="en-US" altLang="it-IT" sz="1400" dirty="0">
              <a:solidFill>
                <a:srgbClr val="2F559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90530BAF-FD8C-4491-B0EB-D855C5B17995}"/>
              </a:ext>
            </a:extLst>
          </p:cNvPr>
          <p:cNvSpPr txBox="1">
            <a:spLocks/>
          </p:cNvSpPr>
          <p:nvPr/>
        </p:nvSpPr>
        <p:spPr>
          <a:xfrm>
            <a:off x="1102768" y="962163"/>
            <a:ext cx="2538503" cy="1530902"/>
          </a:xfrm>
          <a:prstGeom prst="rect">
            <a:avLst/>
          </a:prstGeom>
        </p:spPr>
        <p:txBody>
          <a:bodyPr vert="horz" lIns="51435" tIns="25718" rIns="51435" bIns="25718" rtlCol="0" anchor="t">
            <a:no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Достигнуто 59% в 2020г.</a:t>
            </a:r>
            <a:r>
              <a:rPr lang="en-US" sz="2000" dirty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ctr"/>
            <a:r>
              <a:rPr lang="ru-RU" sz="2000" dirty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Было запланировано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51%</a:t>
            </a:r>
            <a:endParaRPr lang="en-US" altLang="it-IT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C8E836ED-D483-437E-9EBD-154273257394}"/>
              </a:ext>
            </a:extLst>
          </p:cNvPr>
          <p:cNvSpPr txBox="1">
            <a:spLocks/>
          </p:cNvSpPr>
          <p:nvPr/>
        </p:nvSpPr>
        <p:spPr>
          <a:xfrm>
            <a:off x="663176" y="5539255"/>
            <a:ext cx="5896322" cy="477703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it-IT" sz="120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Инициативы по развитию товаров МС:</a:t>
            </a:r>
          </a:p>
          <a:p>
            <a:pPr marL="285750" indent="-285750">
              <a:buClr>
                <a:srgbClr val="F3BF00"/>
              </a:buClr>
              <a:buFont typeface="Arial" panose="020B0604020202020204" pitchFamily="34" charset="0"/>
              <a:buChar char="•"/>
            </a:pPr>
            <a:r>
              <a:rPr lang="ru-RU" altLang="it-IT" sz="120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Локализация товаров ОЕМ: </a:t>
            </a:r>
            <a:r>
              <a:rPr lang="ru-RU" altLang="it-IT" sz="1200" b="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подписано 5 дорожных карт</a:t>
            </a:r>
            <a:r>
              <a:rPr lang="en-US" altLang="it-IT" sz="1200" b="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1</a:t>
            </a:r>
            <a:r>
              <a:rPr lang="ru-RU" altLang="it-IT" sz="1200" b="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в процессе</a:t>
            </a:r>
            <a:endParaRPr lang="en-US" altLang="it-IT" sz="1200" b="0" dirty="0">
              <a:solidFill>
                <a:srgbClr val="2F559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F3BF00"/>
              </a:buClr>
              <a:buFont typeface="Arial" panose="020B0604020202020204" pitchFamily="34" charset="0"/>
              <a:buChar char="•"/>
            </a:pPr>
            <a:r>
              <a:rPr lang="ru-RU" altLang="it-IT" sz="120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Развитие местных поставщиков</a:t>
            </a:r>
            <a:r>
              <a:rPr lang="en-US" altLang="it-IT" sz="120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altLang="it-IT" sz="1200" b="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помощь в сертификации по </a:t>
            </a:r>
            <a:r>
              <a:rPr lang="en-US" altLang="it-IT" sz="1200" b="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ASME/API</a:t>
            </a:r>
            <a:r>
              <a:rPr lang="ru-RU" altLang="it-IT" sz="1200" b="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it-IT" sz="1200" b="0" dirty="0">
              <a:solidFill>
                <a:srgbClr val="2F559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F3BF00"/>
              </a:buClr>
              <a:buFont typeface="Arial" panose="020B0604020202020204" pitchFamily="34" charset="0"/>
              <a:buChar char="•"/>
            </a:pPr>
            <a:r>
              <a:rPr lang="ru-RU" altLang="it-IT" sz="120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Международный центр развития</a:t>
            </a:r>
            <a:r>
              <a:rPr lang="en-US" altLang="it-IT" sz="120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it-IT" sz="120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нефтегазового машиностроения:</a:t>
            </a:r>
            <a:r>
              <a:rPr lang="ru-RU" altLang="it-IT" sz="1200" b="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МЦРМ</a:t>
            </a:r>
            <a:r>
              <a:rPr lang="en-US" altLang="it-IT" sz="1200" b="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it-IT" sz="1200" b="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создано</a:t>
            </a:r>
            <a:r>
              <a:rPr lang="en-US" altLang="it-IT" sz="1200" b="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it-IT" sz="1200" dirty="0">
              <a:solidFill>
                <a:srgbClr val="2F5597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AB425F04-44A5-433E-A042-EF29D30754CF}"/>
              </a:ext>
            </a:extLst>
          </p:cNvPr>
          <p:cNvSpPr txBox="1">
            <a:spLocks/>
          </p:cNvSpPr>
          <p:nvPr/>
        </p:nvSpPr>
        <p:spPr>
          <a:xfrm>
            <a:off x="10641425" y="1306541"/>
            <a:ext cx="1733433" cy="347331"/>
          </a:xfrm>
          <a:prstGeom prst="rect">
            <a:avLst/>
          </a:prstGeom>
        </p:spPr>
        <p:txBody>
          <a:bodyPr vert="horz" lIns="51435" tIns="25718" rIns="51435" bIns="25718" rtlCol="0" anchor="t">
            <a:noAutofit/>
          </a:bodyPr>
          <a:lstStyle>
            <a:lvl1pPr algn="l" defTabSz="914377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Цель</a:t>
            </a:r>
            <a:r>
              <a:rPr lang="en-US" sz="1400" dirty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55 </a:t>
            </a:r>
            <a:r>
              <a:rPr lang="en-US" sz="1400" dirty="0">
                <a:solidFill>
                  <a:srgbClr val="2F5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it-IT" sz="1400" dirty="0">
              <a:solidFill>
                <a:srgbClr val="2F55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8386847">
            <a:off x="3865214" y="2201729"/>
            <a:ext cx="2912854" cy="615616"/>
          </a:xfrm>
          <a:prstGeom prst="rightArrow">
            <a:avLst/>
          </a:prstGeom>
          <a:solidFill>
            <a:schemeClr val="accent1">
              <a:alpha val="5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321641" y="3196773"/>
            <a:ext cx="2421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Принимая во внимание достижение 70% МС в работах и услугах, КПО фокусируется на локализации товаров</a:t>
            </a:r>
          </a:p>
        </p:txBody>
      </p:sp>
      <p:pic>
        <p:nvPicPr>
          <p:cNvPr id="17" name="Graphic 16" descr="Gears">
            <a:extLst>
              <a:ext uri="{FF2B5EF4-FFF2-40B4-BE49-F238E27FC236}">
                <a16:creationId xmlns:a16="http://schemas.microsoft.com/office/drawing/2014/main" id="{B330AA78-B30B-4BB8-BB8B-041DCEA121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528605">
            <a:off x="5884638" y="840880"/>
            <a:ext cx="859543" cy="859543"/>
          </a:xfrm>
          <a:prstGeom prst="rect">
            <a:avLst/>
          </a:prstGeom>
        </p:spPr>
      </p:pic>
      <p:pic>
        <p:nvPicPr>
          <p:cNvPr id="13" name="Graphic 12" descr="Magnifying glass">
            <a:extLst>
              <a:ext uri="{FF2B5EF4-FFF2-40B4-BE49-F238E27FC236}">
                <a16:creationId xmlns:a16="http://schemas.microsoft.com/office/drawing/2014/main" id="{094F34A5-375E-4FFE-9750-E7B38E7932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30468" y="2047819"/>
            <a:ext cx="1167076" cy="1167076"/>
          </a:xfrm>
          <a:prstGeom prst="rect">
            <a:avLst/>
          </a:prstGeom>
        </p:spPr>
      </p:pic>
      <p:pic>
        <p:nvPicPr>
          <p:cNvPr id="11" name="Graphic 10" descr="Bullseye">
            <a:extLst>
              <a:ext uri="{FF2B5EF4-FFF2-40B4-BE49-F238E27FC236}">
                <a16:creationId xmlns:a16="http://schemas.microsoft.com/office/drawing/2014/main" id="{FABD02D9-E1FE-4D5A-AAFA-26768ED6C9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525721">
            <a:off x="3990612" y="3189125"/>
            <a:ext cx="907960" cy="90796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24ADADE-BD31-402F-8ADB-FAC1383E9AFF}"/>
              </a:ext>
            </a:extLst>
          </p:cNvPr>
          <p:cNvGrpSpPr/>
          <p:nvPr/>
        </p:nvGrpSpPr>
        <p:grpSpPr>
          <a:xfrm>
            <a:off x="507183" y="2319146"/>
            <a:ext cx="3397932" cy="2464367"/>
            <a:chOff x="-2" y="-349085"/>
            <a:chExt cx="8196182" cy="526398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5973134-9323-4244-BEF6-A7D7782DA2CD}"/>
                </a:ext>
              </a:extLst>
            </p:cNvPr>
            <p:cNvGrpSpPr/>
            <p:nvPr/>
          </p:nvGrpSpPr>
          <p:grpSpPr>
            <a:xfrm>
              <a:off x="-2" y="-349085"/>
              <a:ext cx="8196182" cy="5263985"/>
              <a:chOff x="-2" y="-251851"/>
              <a:chExt cx="8137358" cy="3797757"/>
            </a:xfrm>
          </p:grpSpPr>
          <p:graphicFrame>
            <p:nvGraphicFramePr>
              <p:cNvPr id="32" name="Chart 31">
                <a:extLst>
                  <a:ext uri="{FF2B5EF4-FFF2-40B4-BE49-F238E27FC236}">
                    <a16:creationId xmlns:a16="http://schemas.microsoft.com/office/drawing/2014/main" id="{060DB4B7-E1E5-40CF-811E-4AA3EB5FA8F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15386767"/>
                  </p:ext>
                </p:extLst>
              </p:nvPr>
            </p:nvGraphicFramePr>
            <p:xfrm>
              <a:off x="2819400" y="-135744"/>
              <a:ext cx="5317956" cy="368165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F1DC3D3-1F61-433E-925D-3BFB53F36A1D}"/>
                  </a:ext>
                </a:extLst>
              </p:cNvPr>
              <p:cNvSpPr/>
              <p:nvPr/>
            </p:nvSpPr>
            <p:spPr>
              <a:xfrm>
                <a:off x="5405714" y="1617310"/>
                <a:ext cx="1985114" cy="61619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k-KZ" sz="900" b="1" kern="0" dirty="0">
                    <a:solidFill>
                      <a:sysClr val="window" lastClr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ИМПОРТ</a:t>
                </a:r>
                <a:endParaRPr kumimoji="0" lang="en-GB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$</a:t>
                </a:r>
                <a:r>
                  <a:rPr lang="en-GB" sz="900" b="1" kern="0" dirty="0">
                    <a:solidFill>
                      <a:sysClr val="window" lastClr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53.8</a:t>
                </a:r>
                <a:r>
                  <a:rPr kumimoji="0" lang="en-GB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M, </a:t>
                </a:r>
                <a:r>
                  <a:rPr lang="en-GB" sz="900" b="1" kern="0" dirty="0">
                    <a:solidFill>
                      <a:sysClr val="window" lastClr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79</a:t>
                </a:r>
                <a:r>
                  <a:rPr kumimoji="0" lang="en-GB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% 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1983A99-2560-45CA-BD7B-F7BDC6BC68F1}"/>
                  </a:ext>
                </a:extLst>
              </p:cNvPr>
              <p:cNvSpPr/>
              <p:nvPr/>
            </p:nvSpPr>
            <p:spPr>
              <a:xfrm>
                <a:off x="3376772" y="1315209"/>
                <a:ext cx="1935540" cy="61114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МС</a:t>
                </a:r>
                <a:endParaRPr kumimoji="0" lang="en-GB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$</a:t>
                </a:r>
                <a:r>
                  <a:rPr lang="en-GB" sz="900" b="1" kern="0" dirty="0">
                    <a:solidFill>
                      <a:sysClr val="window" lastClr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14.2</a:t>
                </a:r>
                <a:r>
                  <a:rPr kumimoji="0" lang="en-GB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M, </a:t>
                </a:r>
                <a:r>
                  <a:rPr lang="en-GB" sz="900" b="1" kern="0" dirty="0">
                    <a:solidFill>
                      <a:sysClr val="window" lastClr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21</a:t>
                </a:r>
                <a:r>
                  <a:rPr kumimoji="0" lang="en-GB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% </a:t>
                </a:r>
              </a:p>
            </p:txBody>
          </p:sp>
          <p:graphicFrame>
            <p:nvGraphicFramePr>
              <p:cNvPr id="35" name="Chart 34">
                <a:extLst>
                  <a:ext uri="{FF2B5EF4-FFF2-40B4-BE49-F238E27FC236}">
                    <a16:creationId xmlns:a16="http://schemas.microsoft.com/office/drawing/2014/main" id="{B4DC66B0-007F-4E16-B963-299ED6E67CB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85158224"/>
                  </p:ext>
                </p:extLst>
              </p:nvPr>
            </p:nvGraphicFramePr>
            <p:xfrm>
              <a:off x="-2" y="-251851"/>
              <a:ext cx="3192545" cy="37906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2"/>
              </a:graphicData>
            </a:graphic>
          </p:graphicFrame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D09A7F3-89F4-4DC9-A9CC-5BEA0F0CC8A7}"/>
                </a:ext>
              </a:extLst>
            </p:cNvPr>
            <p:cNvSpPr/>
            <p:nvPr/>
          </p:nvSpPr>
          <p:spPr>
            <a:xfrm>
              <a:off x="1355924" y="1181797"/>
              <a:ext cx="1330042" cy="96169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CT-KZ $</a:t>
              </a:r>
              <a:r>
                <a:rPr lang="en-GB" sz="700" b="1" kern="0" dirty="0">
                  <a:solidFill>
                    <a:sysClr val="window" lastClr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6.8</a:t>
              </a: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M, </a:t>
              </a:r>
              <a:r>
                <a:rPr lang="en-GB" sz="700" b="1" kern="0" dirty="0">
                  <a:solidFill>
                    <a:sysClr val="window" lastClr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% 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234126E-4EC9-4974-9DF4-B045EBF69788}"/>
                </a:ext>
              </a:extLst>
            </p:cNvPr>
            <p:cNvCxnSpPr>
              <a:cxnSpLocks/>
            </p:cNvCxnSpPr>
            <p:nvPr/>
          </p:nvCxnSpPr>
          <p:spPr>
            <a:xfrm>
              <a:off x="2103748" y="1218967"/>
              <a:ext cx="2467800" cy="578166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53BABBE-7FCA-43E1-BBFE-866DFEF9D12A}"/>
                </a:ext>
              </a:extLst>
            </p:cNvPr>
            <p:cNvCxnSpPr>
              <a:cxnSpLocks/>
            </p:cNvCxnSpPr>
            <p:nvPr/>
          </p:nvCxnSpPr>
          <p:spPr>
            <a:xfrm>
              <a:off x="1323228" y="2241215"/>
              <a:ext cx="2230699" cy="589795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0B6D7E-6F25-4662-A14D-60D4EFC24890}"/>
                </a:ext>
              </a:extLst>
            </p:cNvPr>
            <p:cNvSpPr/>
            <p:nvPr/>
          </p:nvSpPr>
          <p:spPr>
            <a:xfrm>
              <a:off x="0" y="-20248"/>
              <a:ext cx="8055593" cy="64716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b="1" kern="0" dirty="0">
                  <a:solidFill>
                    <a:srgbClr val="2F5597"/>
                  </a:solidFill>
                  <a:cs typeface="Arial" panose="020B0604020202020204" pitchFamily="34" charset="0"/>
                </a:rPr>
                <a:t>ТОВАРЫ</a:t>
              </a:r>
              <a:r>
                <a:rPr lang="en-GB" b="1" kern="0" dirty="0">
                  <a:solidFill>
                    <a:srgbClr val="2F5597"/>
                  </a:solidFill>
                  <a:cs typeface="Arial" panose="020B0604020202020204" pitchFamily="34" charset="0"/>
                </a:rPr>
                <a:t>:</a:t>
              </a:r>
              <a:r>
                <a:rPr lang="ru-RU" b="1" kern="0" dirty="0">
                  <a:solidFill>
                    <a:srgbClr val="2F5597"/>
                  </a:solidFill>
                  <a:cs typeface="Arial" panose="020B0604020202020204" pitchFamily="34" charset="0"/>
                </a:rPr>
                <a:t> местного производства</a:t>
              </a:r>
              <a:r>
                <a:rPr lang="en-GB" b="1" kern="0" dirty="0">
                  <a:solidFill>
                    <a:srgbClr val="2F5597"/>
                  </a:solidFill>
                  <a:cs typeface="Arial" panose="020B0604020202020204" pitchFamily="34" charset="0"/>
                </a:rPr>
                <a:t> </a:t>
              </a:r>
              <a:r>
                <a:rPr lang="ru-RU" b="1" kern="0" dirty="0">
                  <a:solidFill>
                    <a:srgbClr val="2F5597"/>
                  </a:solidFill>
                  <a:cs typeface="Arial" panose="020B0604020202020204" pitchFamily="34" charset="0"/>
                </a:rPr>
                <a:t>в сравнении с</a:t>
              </a:r>
              <a:r>
                <a:rPr lang="en-GB" b="1" kern="0" dirty="0">
                  <a:solidFill>
                    <a:srgbClr val="2F5597"/>
                  </a:solidFill>
                  <a:cs typeface="Arial" panose="020B0604020202020204" pitchFamily="34" charset="0"/>
                </a:rPr>
                <a:t> </a:t>
              </a:r>
              <a:r>
                <a:rPr lang="ru-RU" b="1" kern="0" dirty="0">
                  <a:solidFill>
                    <a:srgbClr val="2F5597"/>
                  </a:solidFill>
                  <a:cs typeface="Arial" panose="020B0604020202020204" pitchFamily="34" charset="0"/>
                </a:rPr>
                <a:t>импортируемыми за </a:t>
              </a:r>
              <a:r>
                <a:rPr lang="en-US" b="1" kern="0" dirty="0">
                  <a:solidFill>
                    <a:srgbClr val="2F5597"/>
                  </a:solidFill>
                  <a:cs typeface="Arial" panose="020B0604020202020204" pitchFamily="34" charset="0"/>
                </a:rPr>
                <a:t>1 </a:t>
              </a:r>
              <a:r>
                <a:rPr lang="ru-RU" b="1" kern="0" dirty="0">
                  <a:solidFill>
                    <a:srgbClr val="2F5597"/>
                  </a:solidFill>
                  <a:cs typeface="Arial" panose="020B0604020202020204" pitchFamily="34" charset="0"/>
                </a:rPr>
                <a:t>полугодие 2021 г. </a:t>
              </a:r>
              <a:endParaRPr lang="en-GB" kern="0" dirty="0">
                <a:solidFill>
                  <a:srgbClr val="2F5597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9D1321D-0BA9-45AB-9F62-D68A29F0CC94}"/>
              </a:ext>
            </a:extLst>
          </p:cNvPr>
          <p:cNvSpPr/>
          <p:nvPr/>
        </p:nvSpPr>
        <p:spPr>
          <a:xfrm>
            <a:off x="141911" y="4376138"/>
            <a:ext cx="50730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300"/>
              </a:spcBef>
              <a:spcAft>
                <a:spcPts val="0"/>
              </a:spcAft>
              <a:buClr>
                <a:srgbClr val="004990"/>
              </a:buClr>
              <a:buSzPct val="70000"/>
              <a:defRPr/>
            </a:pPr>
            <a:r>
              <a:rPr lang="ru-RU" altLang="en-US" sz="105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КПО выплатила </a:t>
            </a:r>
            <a:r>
              <a:rPr lang="en-US" altLang="en-US" sz="105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14.2</a:t>
            </a:r>
            <a:r>
              <a:rPr lang="ru-RU" altLang="en-US" sz="105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млн. долл. США за местные товары </a:t>
            </a:r>
            <a:r>
              <a:rPr lang="en-US" altLang="en-US" sz="105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(20.8% </a:t>
            </a:r>
            <a:r>
              <a:rPr lang="ru-RU" altLang="en-US" sz="105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 общей стоимости закупленных товаров</a:t>
            </a:r>
            <a:r>
              <a:rPr lang="en-US" altLang="en-US" sz="105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), 6.8</a:t>
            </a:r>
            <a:r>
              <a:rPr lang="ru-RU" altLang="en-US" sz="105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млн. долл. США </a:t>
            </a:r>
            <a:r>
              <a:rPr lang="en-US" altLang="en-US" sz="105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(10%) </a:t>
            </a:r>
            <a:r>
              <a:rPr lang="ru-RU" altLang="en-US" sz="105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из них доля МС </a:t>
            </a:r>
            <a:r>
              <a:rPr lang="en-US" altLang="en-US" sz="1050" dirty="0">
                <a:solidFill>
                  <a:srgbClr val="2F559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(CT-KZ)</a:t>
            </a:r>
          </a:p>
        </p:txBody>
      </p:sp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id="{F4AB2935-E17A-4860-84C4-77503C2EA79D}"/>
              </a:ext>
            </a:extLst>
          </p:cNvPr>
          <p:cNvSpPr txBox="1">
            <a:spLocks/>
          </p:cNvSpPr>
          <p:nvPr/>
        </p:nvSpPr>
        <p:spPr>
          <a:xfrm>
            <a:off x="99587" y="6516053"/>
            <a:ext cx="1828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F8830B-7BD9-49AE-ACB2-0D8995BD0E95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/>
              </a:rPr>
              <a:pPr>
                <a:defRPr/>
              </a:pPr>
              <a:t>3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611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0210" y="190460"/>
            <a:ext cx="9635490" cy="519176"/>
          </a:xfrm>
        </p:spPr>
        <p:txBody>
          <a:bodyPr vert="horz" lIns="51435" tIns="25718" rIns="51435" bIns="25718" rtlCol="0" anchor="ctr">
            <a:noAutofit/>
          </a:bodyPr>
          <a:lstStyle/>
          <a:p>
            <a:pPr algn="ctr" defTabSz="457200">
              <a:lnSpc>
                <a:spcPct val="100000"/>
              </a:lnSpc>
              <a:defRPr/>
            </a:pPr>
            <a:r>
              <a:rPr lang="ru-RU" sz="2800" cap="all" dirty="0">
                <a:solidFill>
                  <a:srgbClr val="00499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 ПРОСТЫХ ТОВАРОВ ДО ТЕХНОЛОГИЧЕСКИ СЛОЖНЫХ</a:t>
            </a:r>
            <a:endParaRPr lang="en-GB" sz="2800" dirty="0">
              <a:solidFill>
                <a:srgbClr val="00499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163"/>
          <p:cNvSpPr txBox="1"/>
          <p:nvPr/>
        </p:nvSpPr>
        <p:spPr>
          <a:xfrm>
            <a:off x="844424" y="1022898"/>
            <a:ext cx="10760021" cy="2462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defTabSz="914400" eaLnBrk="1" fontAlgn="auto" latinLnBrk="0" hangingPunct="1"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defTabSz="914400" eaLnBrk="1" latinLnBrk="0" hangingPunct="1">
              <a:defRPr sz="1800"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lvl="0">
              <a:spcBef>
                <a:spcPts val="75"/>
              </a:spcBef>
              <a:spcAft>
                <a:spcPts val="225"/>
              </a:spcAft>
              <a:buSzPct val="70000"/>
              <a:defRPr/>
            </a:pPr>
            <a:r>
              <a:rPr lang="ru-RU" sz="1600" b="0" dirty="0">
                <a:solidFill>
                  <a:srgbClr val="1F497D"/>
                </a:solidFill>
                <a:ea typeface="Tahoma" panose="020B0604030504040204" pitchFamily="34" charset="0"/>
              </a:rPr>
              <a:t>Учитывая достижение показателя 70% по МС в работах и услугах КПО делает акцент на локализации производства товаров</a:t>
            </a:r>
            <a:endParaRPr lang="en-US" sz="1600" b="0" dirty="0">
              <a:solidFill>
                <a:srgbClr val="1F497D"/>
              </a:solidFill>
              <a:ea typeface="Tahoma" panose="020B0604030504040204" pitchFamily="34" charset="0"/>
            </a:endParaRPr>
          </a:p>
        </p:txBody>
      </p:sp>
      <p:sp>
        <p:nvSpPr>
          <p:cNvPr id="40" name="Slide Number Placeholder 1"/>
          <p:cNvSpPr txBox="1">
            <a:spLocks/>
          </p:cNvSpPr>
          <p:nvPr/>
        </p:nvSpPr>
        <p:spPr>
          <a:xfrm>
            <a:off x="99587" y="6516053"/>
            <a:ext cx="1828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F8830B-7BD9-49AE-ACB2-0D8995BD0E95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/>
              </a:rPr>
              <a:pPr>
                <a:defRPr/>
              </a:pPr>
              <a:t>4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E5225F-9FA8-4943-B518-BA936F2190C6}"/>
              </a:ext>
            </a:extLst>
          </p:cNvPr>
          <p:cNvGrpSpPr/>
          <p:nvPr/>
        </p:nvGrpSpPr>
        <p:grpSpPr>
          <a:xfrm>
            <a:off x="865024" y="1426667"/>
            <a:ext cx="10675336" cy="5089385"/>
            <a:chOff x="865024" y="1426668"/>
            <a:chExt cx="10675336" cy="4721696"/>
          </a:xfrm>
        </p:grpSpPr>
        <p:sp>
          <p:nvSpPr>
            <p:cNvPr id="47" name="Rectangle 46"/>
            <p:cNvSpPr/>
            <p:nvPr/>
          </p:nvSpPr>
          <p:spPr>
            <a:xfrm>
              <a:off x="8867194" y="1875902"/>
              <a:ext cx="2673165" cy="3633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spcAft>
                  <a:spcPts val="600"/>
                </a:spcAft>
                <a:buSzPct val="70000"/>
                <a:defRPr/>
              </a:pP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МС в товарах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lang="en-GB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TBC</a:t>
              </a:r>
              <a:endPara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3797" lvl="0" indent="-173797" defTabSz="342900">
                <a:spcAft>
                  <a:spcPts val="450"/>
                </a:spcAft>
                <a:buSzPct val="70000"/>
                <a:buFont typeface="Wingdings" panose="05000000000000000000" pitchFamily="2" charset="2"/>
                <a:buChar char="§"/>
                <a:defRPr/>
              </a:pPr>
              <a:r>
                <a:rPr lang="ru-RU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Удаленные телеметрические блоки</a:t>
              </a:r>
              <a:endParaRPr lang="en-GB" sz="1600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3797" lvl="0" indent="-173797" defTabSz="342900">
                <a:spcAft>
                  <a:spcPts val="450"/>
                </a:spcAft>
                <a:buSzPct val="70000"/>
                <a:buFont typeface="Wingdings" panose="05000000000000000000" pitchFamily="2" charset="2"/>
                <a:buChar char="§"/>
                <a:defRPr/>
              </a:pPr>
              <a:r>
                <a:rPr lang="ru-RU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Устьевые панели управления</a:t>
              </a:r>
              <a:endParaRPr lang="en-GB" sz="1600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3797" lvl="0" indent="-173797" defTabSz="342900">
                <a:spcAft>
                  <a:spcPts val="450"/>
                </a:spcAft>
                <a:buSzPct val="70000"/>
                <a:buFont typeface="Wingdings" panose="05000000000000000000" pitchFamily="2" charset="2"/>
                <a:buChar char="§"/>
                <a:defRPr/>
              </a:pPr>
              <a:r>
                <a:rPr lang="ru-RU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Клапаны</a:t>
              </a:r>
              <a:endParaRPr lang="en-GB" sz="1600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3797" lvl="0" indent="-173797" defTabSz="342900">
                <a:spcAft>
                  <a:spcPts val="450"/>
                </a:spcAft>
                <a:buSzPct val="70000"/>
                <a:buFont typeface="Wingdings" panose="05000000000000000000" pitchFamily="2" charset="2"/>
                <a:buChar char="§"/>
                <a:defRPr/>
              </a:pPr>
              <a:r>
                <a:rPr lang="ru-RU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Электрооборудование</a:t>
              </a:r>
              <a:endParaRPr lang="en-GB" sz="1600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3797" lvl="0" indent="-173797" defTabSz="342900">
                <a:spcAft>
                  <a:spcPts val="450"/>
                </a:spcAft>
                <a:buSzPct val="70000"/>
                <a:buFont typeface="Wingdings" panose="05000000000000000000" pitchFamily="2" charset="2"/>
                <a:buChar char="§"/>
                <a:defRPr/>
              </a:pPr>
              <a:r>
                <a:rPr lang="ru-RU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Кабель</a:t>
              </a:r>
              <a:r>
                <a:rPr lang="en-GB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marL="173797" lvl="0" indent="-173797" defTabSz="342900">
                <a:spcAft>
                  <a:spcPts val="450"/>
                </a:spcAft>
                <a:buSzPct val="70000"/>
                <a:buFont typeface="Wingdings" panose="05000000000000000000" pitchFamily="2" charset="2"/>
                <a:buChar char="§"/>
                <a:defRPr/>
              </a:pPr>
              <a:r>
                <a:rPr lang="ru-RU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Буровые долота</a:t>
              </a:r>
              <a:r>
                <a:rPr lang="en-GB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12 ¼</a:t>
              </a:r>
              <a:r>
                <a:rPr lang="en-US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”</a:t>
              </a:r>
              <a:endParaRPr lang="ru-RU" sz="1600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3797" lvl="0" indent="-173797" defTabSz="342900">
                <a:spcAft>
                  <a:spcPts val="450"/>
                </a:spcAft>
                <a:buSzPct val="70000"/>
                <a:buFont typeface="Wingdings" panose="05000000000000000000" pitchFamily="2" charset="2"/>
                <a:buChar char="§"/>
                <a:defRPr/>
              </a:pPr>
              <a:r>
                <a:rPr lang="ru-RU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Линейные трубы &lt;10”</a:t>
              </a:r>
            </a:p>
            <a:p>
              <a:pPr marL="173797" indent="-173797" defTabSz="342900">
                <a:spcAft>
                  <a:spcPts val="450"/>
                </a:spcAft>
                <a:buSzPct val="70000"/>
                <a:buFont typeface="Wingdings" panose="05000000000000000000" pitchFamily="2" charset="2"/>
                <a:buChar char="§"/>
                <a:defRPr/>
              </a:pPr>
              <a:r>
                <a:rPr lang="ru-RU" sz="1600" dirty="0" err="1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Стрительные</a:t>
              </a:r>
              <a:r>
                <a:rPr lang="ru-RU" sz="1600" dirty="0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леса</a:t>
              </a:r>
              <a:endParaRPr lang="en-GB" sz="1600" dirty="0">
                <a:solidFill>
                  <a:srgbClr val="00499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3797" indent="-173797" defTabSz="342900">
                <a:spcAft>
                  <a:spcPts val="450"/>
                </a:spcAft>
                <a:buSzPct val="70000"/>
                <a:buFont typeface="Wingdings" panose="05000000000000000000" pitchFamily="2" charset="2"/>
                <a:buChar char="§"/>
                <a:defRPr/>
              </a:pPr>
              <a:r>
                <a:rPr lang="ru-RU" sz="1600" dirty="0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СИЗ</a:t>
              </a:r>
              <a:r>
                <a:rPr lang="en-GB" sz="1600" dirty="0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(</a:t>
              </a:r>
              <a:r>
                <a:rPr lang="ru-RU" sz="1600" dirty="0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Обувь</a:t>
              </a:r>
              <a:r>
                <a:rPr lang="en-GB" sz="1600" dirty="0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ru-RU" sz="1600" dirty="0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Каски</a:t>
              </a:r>
              <a:r>
                <a:rPr lang="en-GB" sz="1600" dirty="0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) </a:t>
              </a:r>
              <a:endParaRPr lang="ru-RU" sz="1600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3797" indent="-173797" defTabSz="342900">
                <a:spcAft>
                  <a:spcPts val="450"/>
                </a:spcAft>
                <a:buSzPct val="70000"/>
                <a:buFont typeface="Wingdings" panose="05000000000000000000" pitchFamily="2" charset="2"/>
                <a:buChar char="§"/>
                <a:defRPr/>
              </a:pPr>
              <a:endParaRPr lang="en-GB" sz="1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479801" y="5062237"/>
              <a:ext cx="1797650" cy="1086127"/>
              <a:chOff x="6106042" y="4674410"/>
              <a:chExt cx="2077195" cy="1448169"/>
            </a:xfrm>
          </p:grpSpPr>
          <p:pic>
            <p:nvPicPr>
              <p:cNvPr id="70" name="Picture 6" descr="Image result for flanges vecto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69" r="22852" b="1167"/>
              <a:stretch>
                <a:fillRect/>
              </a:stretch>
            </p:blipFill>
            <p:spPr bwMode="auto">
              <a:xfrm>
                <a:off x="6106042" y="5454358"/>
                <a:ext cx="869499" cy="668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8465" y="4683388"/>
                <a:ext cx="854772" cy="709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" name="Picture 4" descr="Related imag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0280" y="4674410"/>
                <a:ext cx="1050966" cy="733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4402" y="5465934"/>
                <a:ext cx="566510" cy="574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7658" y="5521128"/>
                <a:ext cx="502092" cy="50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865024" y="1426668"/>
              <a:ext cx="10675336" cy="4510556"/>
              <a:chOff x="1842230" y="1303299"/>
              <a:chExt cx="8825770" cy="4366801"/>
            </a:xfrm>
          </p:grpSpPr>
          <p:grpSp>
            <p:nvGrpSpPr>
              <p:cNvPr id="35" name="Группа 7">
                <a:extLst>
                  <a:ext uri="{FF2B5EF4-FFF2-40B4-BE49-F238E27FC236}">
                    <a16:creationId xmlns:a16="http://schemas.microsoft.com/office/drawing/2014/main" id="{350FDD8F-F20C-4F5A-9468-2AA1E16EFE70}"/>
                  </a:ext>
                </a:extLst>
              </p:cNvPr>
              <p:cNvGrpSpPr/>
              <p:nvPr/>
            </p:nvGrpSpPr>
            <p:grpSpPr>
              <a:xfrm>
                <a:off x="1877702" y="1303299"/>
                <a:ext cx="8790298" cy="307777"/>
                <a:chOff x="320261" y="1353959"/>
                <a:chExt cx="11043265" cy="288481"/>
              </a:xfrm>
            </p:grpSpPr>
            <p:sp>
              <p:nvSpPr>
                <p:cNvPr id="36" name="Rectangle 4"/>
                <p:cNvSpPr/>
                <p:nvPr/>
              </p:nvSpPr>
              <p:spPr>
                <a:xfrm>
                  <a:off x="320261" y="1353959"/>
                  <a:ext cx="2765839" cy="288481"/>
                </a:xfrm>
                <a:prstGeom prst="homePlate">
                  <a:avLst>
                    <a:gd name="adj" fmla="val 28333"/>
                  </a:avLst>
                </a:prstGeom>
                <a:solidFill>
                  <a:srgbClr val="4BACC6">
                    <a:lumMod val="40000"/>
                    <a:lumOff val="60000"/>
                  </a:srgbClr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ru-RU" sz="1400" b="1" kern="0" dirty="0">
                      <a:solidFill>
                        <a:srgbClr val="00499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2014 </a:t>
                  </a:r>
                  <a:endParaRPr lang="en-GB" sz="1400" b="1" kern="0" dirty="0">
                    <a:solidFill>
                      <a:srgbClr val="00499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Rectangle 4">
                  <a:extLst>
                    <a:ext uri="{FF2B5EF4-FFF2-40B4-BE49-F238E27FC236}">
                      <a16:creationId xmlns:a16="http://schemas.microsoft.com/office/drawing/2014/main" id="{63C402C6-BE6E-4178-83BC-5A835746F831}"/>
                    </a:ext>
                  </a:extLst>
                </p:cNvPr>
                <p:cNvSpPr/>
                <p:nvPr/>
              </p:nvSpPr>
              <p:spPr>
                <a:xfrm>
                  <a:off x="3052975" y="1353959"/>
                  <a:ext cx="2765839" cy="288481"/>
                </a:xfrm>
                <a:prstGeom prst="chevron">
                  <a:avLst>
                    <a:gd name="adj" fmla="val 28333"/>
                  </a:avLst>
                </a:prstGeom>
                <a:solidFill>
                  <a:srgbClr val="4BACC6">
                    <a:lumMod val="40000"/>
                    <a:lumOff val="60000"/>
                  </a:srgbClr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ru-RU" sz="1400" b="1" kern="0" dirty="0">
                      <a:solidFill>
                        <a:srgbClr val="00499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2016-2017 </a:t>
                  </a:r>
                  <a:endParaRPr lang="en-GB" sz="1400" b="1" kern="0" dirty="0">
                    <a:solidFill>
                      <a:srgbClr val="00499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Rectangle 4">
                  <a:extLst>
                    <a:ext uri="{FF2B5EF4-FFF2-40B4-BE49-F238E27FC236}">
                      <a16:creationId xmlns:a16="http://schemas.microsoft.com/office/drawing/2014/main" id="{E9DAD5BA-A383-409A-9279-711255405829}"/>
                    </a:ext>
                  </a:extLst>
                </p:cNvPr>
                <p:cNvSpPr/>
                <p:nvPr/>
              </p:nvSpPr>
              <p:spPr>
                <a:xfrm>
                  <a:off x="5785687" y="1353959"/>
                  <a:ext cx="2765839" cy="288481"/>
                </a:xfrm>
                <a:prstGeom prst="chevron">
                  <a:avLst>
                    <a:gd name="adj" fmla="val 28333"/>
                  </a:avLst>
                </a:prstGeom>
                <a:solidFill>
                  <a:srgbClr val="4BACC6">
                    <a:lumMod val="40000"/>
                    <a:lumOff val="60000"/>
                  </a:srgbClr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ru-RU" sz="1400" b="1" kern="0" dirty="0">
                      <a:solidFill>
                        <a:srgbClr val="00499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2018-2019</a:t>
                  </a:r>
                  <a:endParaRPr lang="en-GB" sz="1400" b="1" kern="0" dirty="0">
                    <a:solidFill>
                      <a:srgbClr val="00499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Rectangle 4">
                  <a:extLst>
                    <a:ext uri="{FF2B5EF4-FFF2-40B4-BE49-F238E27FC236}">
                      <a16:creationId xmlns:a16="http://schemas.microsoft.com/office/drawing/2014/main" id="{51E1E95C-DF55-4F11-BEAC-0F932060D26A}"/>
                    </a:ext>
                  </a:extLst>
                </p:cNvPr>
                <p:cNvSpPr/>
                <p:nvPr/>
              </p:nvSpPr>
              <p:spPr>
                <a:xfrm>
                  <a:off x="8518399" y="1353959"/>
                  <a:ext cx="2845127" cy="288481"/>
                </a:xfrm>
                <a:prstGeom prst="chevron">
                  <a:avLst>
                    <a:gd name="adj" fmla="val 28333"/>
                  </a:avLst>
                </a:prstGeom>
                <a:solidFill>
                  <a:srgbClr val="31859B"/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1400" b="1" kern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Plan for </a:t>
                  </a:r>
                  <a:r>
                    <a:rPr lang="ru-RU" sz="1400" b="1" kern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2020-2021</a:t>
                  </a: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3952097" y="1753748"/>
                <a:ext cx="2125347" cy="3296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spcAft>
                    <a:spcPts val="600"/>
                  </a:spcAft>
                  <a:defRPr/>
                </a:pPr>
                <a:r>
                  <a:rPr lang="ru-RU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МС в товарах</a:t>
                </a:r>
                <a:r>
                  <a:rPr lang="en-US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ru-RU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10%</a:t>
                </a:r>
              </a:p>
              <a:p>
                <a:pPr marL="173797" lvl="0" indent="-173797" defTabSz="342900">
                  <a:spcAft>
                    <a:spcPts val="450"/>
                  </a:spcAft>
                  <a:buSzPct val="70000"/>
                  <a:buFont typeface="Wingdings" panose="05000000000000000000" pitchFamily="2" charset="2"/>
                  <a:buChar char="§"/>
                  <a:defRPr/>
                </a:pPr>
                <a:r>
                  <a:rPr lang="ru-RU" sz="1600" dirty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Трансформаторы</a:t>
                </a:r>
                <a:endParaRPr lang="en-GB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797" lvl="0" indent="-173797" defTabSz="342900">
                  <a:spcAft>
                    <a:spcPts val="450"/>
                  </a:spcAft>
                  <a:buSzPct val="70000"/>
                  <a:buFont typeface="Wingdings" panose="05000000000000000000" pitchFamily="2" charset="2"/>
                  <a:buChar char="§"/>
                  <a:defRPr/>
                </a:pPr>
                <a:r>
                  <a:rPr lang="ru-RU" sz="1600" dirty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Толстостенные сосуды высокого давления</a:t>
                </a:r>
                <a:endParaRPr lang="en-GB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797" lvl="0" indent="-173797" defTabSz="342900">
                  <a:spcAft>
                    <a:spcPts val="450"/>
                  </a:spcAft>
                  <a:buSzPct val="70000"/>
                  <a:buFont typeface="Wingdings" panose="05000000000000000000" pitchFamily="2" charset="2"/>
                  <a:buChar char="§"/>
                  <a:defRPr/>
                </a:pPr>
                <a:r>
                  <a:rPr lang="ru-RU" sz="1600" dirty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Теплообменники</a:t>
                </a:r>
              </a:p>
              <a:p>
                <a:pPr marL="173797" lvl="0" indent="-173797" defTabSz="342900">
                  <a:spcAft>
                    <a:spcPts val="450"/>
                  </a:spcAft>
                  <a:buSzPct val="70000"/>
                  <a:buFont typeface="Wingdings" panose="05000000000000000000" pitchFamily="2" charset="2"/>
                  <a:buChar char="§"/>
                  <a:defRPr/>
                </a:pPr>
                <a:r>
                  <a:rPr lang="ru-RU" sz="1600" dirty="0" err="1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Тампонажный</a:t>
                </a:r>
                <a:r>
                  <a:rPr lang="ru-RU" sz="1600" dirty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цемент</a:t>
                </a:r>
              </a:p>
              <a:p>
                <a:pPr marL="173797" lvl="0" indent="-173797" defTabSz="342900">
                  <a:spcAft>
                    <a:spcPts val="450"/>
                  </a:spcAft>
                  <a:buSzPct val="70000"/>
                  <a:buFont typeface="Wingdings" panose="05000000000000000000" pitchFamily="2" charset="2"/>
                  <a:buChar char="§"/>
                  <a:defRPr/>
                </a:pPr>
                <a:r>
                  <a:rPr lang="ru-RU" sz="1600" dirty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Барит</a:t>
                </a:r>
                <a:endParaRPr lang="en-GB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797" lvl="0" indent="-173797" defTabSz="342900">
                  <a:spcAft>
                    <a:spcPts val="450"/>
                  </a:spcAft>
                  <a:buSzPct val="70000"/>
                  <a:buFont typeface="Wingdings" panose="05000000000000000000" pitchFamily="2" charset="2"/>
                  <a:buChar char="§"/>
                  <a:defRPr/>
                </a:pPr>
                <a:r>
                  <a:rPr lang="ru-RU" sz="1600" dirty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Буровые долота</a:t>
                </a:r>
                <a:endParaRPr lang="en-GB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797" lvl="0" indent="-173797" defTabSz="342900">
                  <a:spcAft>
                    <a:spcPts val="450"/>
                  </a:spcAft>
                  <a:buSzPct val="70000"/>
                  <a:buFont typeface="Wingdings" panose="05000000000000000000" pitchFamily="2" charset="2"/>
                  <a:buChar char="§"/>
                  <a:defRPr/>
                </a:pPr>
                <a:r>
                  <a:rPr lang="ru-RU" sz="1600" dirty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Шаровые краны</a:t>
                </a:r>
                <a:endParaRPr lang="en-GB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797" lvl="0" indent="-173797" defTabSz="342900">
                  <a:spcAft>
                    <a:spcPts val="450"/>
                  </a:spcAft>
                  <a:buSzPct val="70000"/>
                  <a:buFont typeface="Wingdings" panose="05000000000000000000" pitchFamily="2" charset="2"/>
                  <a:buChar char="§"/>
                  <a:defRPr/>
                </a:pPr>
                <a:r>
                  <a:rPr lang="ru-RU" sz="1600" dirty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Обсадные трубы</a:t>
                </a:r>
                <a:endParaRPr lang="en-GB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797" lvl="0" indent="-173797" defTabSz="342900">
                  <a:spcAft>
                    <a:spcPts val="450"/>
                  </a:spcAft>
                  <a:buSzPct val="70000"/>
                  <a:buFont typeface="Wingdings" panose="05000000000000000000" pitchFamily="2" charset="2"/>
                  <a:buChar char="§"/>
                  <a:defRPr/>
                </a:pPr>
                <a:r>
                  <a:rPr lang="ru-RU" sz="1600" dirty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Химикаты</a:t>
                </a:r>
                <a:endParaRPr lang="en-GB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797" lvl="0" indent="-173797" defTabSz="342900">
                  <a:spcAft>
                    <a:spcPts val="450"/>
                  </a:spcAft>
                  <a:buSzPct val="70000"/>
                  <a:buFont typeface="Wingdings" panose="05000000000000000000" pitchFamily="2" charset="2"/>
                  <a:buChar char="§"/>
                  <a:defRPr/>
                </a:pPr>
                <a:endParaRPr lang="en-GB" sz="1400" dirty="0">
                  <a:solidFill>
                    <a:srgbClr val="1F497D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126759" y="1753748"/>
                <a:ext cx="2156254" cy="3075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spcAft>
                    <a:spcPts val="600"/>
                  </a:spcAft>
                  <a:defRPr/>
                </a:pPr>
                <a:r>
                  <a:rPr lang="ru-RU" sz="1400" b="1" dirty="0">
                    <a:solidFill>
                      <a:schemeClr val="accent5">
                        <a:lumMod val="7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МС в товарах</a:t>
                </a:r>
                <a:r>
                  <a:rPr lang="en-US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GB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12% </a:t>
                </a:r>
              </a:p>
              <a:p>
                <a:pPr marL="173797" lvl="0" indent="-173797" defTabSz="342900">
                  <a:spcAft>
                    <a:spcPts val="450"/>
                  </a:spcAft>
                  <a:buSzPct val="70000"/>
                  <a:buFont typeface="Wingdings" panose="05000000000000000000" pitchFamily="2" charset="2"/>
                  <a:buChar char="§"/>
                  <a:defRPr/>
                </a:pPr>
                <a:r>
                  <a:rPr lang="ru-RU" sz="1600" dirty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Модульные подстанции</a:t>
                </a:r>
                <a:endParaRPr lang="en-GB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797" lvl="0" indent="-173797" defTabSz="342900">
                  <a:spcAft>
                    <a:spcPts val="450"/>
                  </a:spcAft>
                  <a:buSzPct val="70000"/>
                  <a:buFont typeface="Wingdings" panose="05000000000000000000" pitchFamily="2" charset="2"/>
                  <a:buChar char="§"/>
                  <a:defRPr/>
                </a:pPr>
                <a:r>
                  <a:rPr lang="ru-RU" sz="1600" dirty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Фильтрующие элементы</a:t>
                </a:r>
                <a:endParaRPr lang="en-GB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797" lvl="0" indent="-173797" defTabSz="342900">
                  <a:spcAft>
                    <a:spcPts val="450"/>
                  </a:spcAft>
                  <a:buSzPct val="70000"/>
                  <a:buFont typeface="Wingdings" panose="05000000000000000000" pitchFamily="2" charset="2"/>
                  <a:buChar char="§"/>
                  <a:defRPr/>
                </a:pPr>
                <a:r>
                  <a:rPr lang="ru-RU" sz="1600" dirty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Моторное масло</a:t>
                </a:r>
                <a:r>
                  <a:rPr lang="en-GB" sz="1600" dirty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173797" lvl="0" indent="-173797" defTabSz="342900">
                  <a:spcAft>
                    <a:spcPts val="450"/>
                  </a:spcAft>
                  <a:buSzPct val="70000"/>
                  <a:buFont typeface="Wingdings" panose="05000000000000000000" pitchFamily="2" charset="2"/>
                  <a:buChar char="§"/>
                  <a:defRPr/>
                </a:pPr>
                <a:r>
                  <a:rPr lang="ru-RU" sz="1600" dirty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Металлоконструкции</a:t>
                </a:r>
                <a:endParaRPr lang="en-GB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797" lvl="0" indent="-173797" defTabSz="342900">
                  <a:spcAft>
                    <a:spcPts val="450"/>
                  </a:spcAft>
                  <a:buSzPct val="70000"/>
                  <a:buFont typeface="Wingdings" panose="05000000000000000000" pitchFamily="2" charset="2"/>
                  <a:buChar char="§"/>
                  <a:defRPr/>
                </a:pPr>
                <a:r>
                  <a:rPr lang="ru-RU" sz="1600" dirty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Прокладки</a:t>
                </a:r>
                <a:r>
                  <a:rPr lang="en-GB" sz="1600" dirty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173797" lvl="0" indent="-173797" defTabSz="342900">
                  <a:spcAft>
                    <a:spcPts val="450"/>
                  </a:spcAft>
                  <a:buSzPct val="70000"/>
                  <a:buFont typeface="Wingdings" panose="05000000000000000000" pitchFamily="2" charset="2"/>
                  <a:buChar char="§"/>
                  <a:defRPr/>
                </a:pPr>
                <a:r>
                  <a:rPr lang="ru-RU" sz="1600" dirty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Фланцы</a:t>
                </a:r>
                <a:r>
                  <a:rPr lang="en-GB" sz="1600" dirty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173797" indent="-173797" defTabSz="342900">
                  <a:spcAft>
                    <a:spcPts val="450"/>
                  </a:spcAft>
                  <a:buSzPct val="70000"/>
                  <a:buFont typeface="Wingdings" panose="05000000000000000000" pitchFamily="2" charset="2"/>
                  <a:buChar char="§"/>
                  <a:defRPr/>
                </a:pPr>
                <a:r>
                  <a:rPr lang="ru-RU" sz="1600" dirty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Крепежный материал</a:t>
                </a:r>
              </a:p>
              <a:p>
                <a:pPr marL="173797" indent="-173797" defTabSz="342900">
                  <a:spcAft>
                    <a:spcPts val="450"/>
                  </a:spcAft>
                  <a:buSzPct val="70000"/>
                  <a:buFont typeface="Wingdings" panose="05000000000000000000" pitchFamily="2" charset="2"/>
                  <a:buChar char="§"/>
                  <a:defRPr/>
                </a:pPr>
                <a:r>
                  <a:rPr lang="ru-RU" sz="1600" dirty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Фильтр </a:t>
                </a:r>
                <a:r>
                  <a:rPr lang="ru-RU" sz="1600" dirty="0" err="1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самоспасатель</a:t>
                </a:r>
                <a:endParaRPr lang="ru-RU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797" indent="-173797" defTabSz="342900">
                  <a:spcAft>
                    <a:spcPts val="450"/>
                  </a:spcAft>
                  <a:buSzPct val="70000"/>
                  <a:buFont typeface="Wingdings" panose="05000000000000000000" pitchFamily="2" charset="2"/>
                  <a:buChar char="§"/>
                  <a:defRPr/>
                </a:pPr>
                <a:r>
                  <a:rPr lang="ru-RU" sz="1600" dirty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Телеметрические блоки</a:t>
                </a:r>
                <a:endParaRPr lang="en-GB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3797" indent="-173797" defTabSz="342900">
                  <a:spcAft>
                    <a:spcPts val="450"/>
                  </a:spcAft>
                  <a:buSzPct val="70000"/>
                  <a:buFont typeface="Wingdings" panose="05000000000000000000" pitchFamily="2" charset="2"/>
                  <a:buChar char="§"/>
                  <a:defRPr/>
                </a:pPr>
                <a:endParaRPr lang="en-GB" sz="1400" dirty="0">
                  <a:solidFill>
                    <a:srgbClr val="000000"/>
                  </a:solidFill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51" name="Прямая соединительная линия 42">
                <a:extLst>
                  <a:ext uri="{FF2B5EF4-FFF2-40B4-BE49-F238E27FC236}">
                    <a16:creationId xmlns:a16="http://schemas.microsoft.com/office/drawing/2014/main" id="{D60E3648-BA61-4790-8755-71A6E3A1C57C}"/>
                  </a:ext>
                </a:extLst>
              </p:cNvPr>
              <p:cNvCxnSpPr/>
              <p:nvPr/>
            </p:nvCxnSpPr>
            <p:spPr>
              <a:xfrm>
                <a:off x="8395153" y="1856118"/>
                <a:ext cx="6730" cy="3332607"/>
              </a:xfrm>
              <a:prstGeom prst="line">
                <a:avLst/>
              </a:prstGeom>
              <a:noFill/>
              <a:ln w="9525" cap="flat" cmpd="sng" algn="ctr">
                <a:solidFill>
                  <a:srgbClr val="2F2F2F">
                    <a:lumMod val="50000"/>
                    <a:lumOff val="50000"/>
                  </a:srgbClr>
                </a:solidFill>
                <a:prstDash val="dash"/>
              </a:ln>
              <a:effectLst/>
            </p:spPr>
          </p:cxnSp>
          <p:grpSp>
            <p:nvGrpSpPr>
              <p:cNvPr id="52" name="Group 51"/>
              <p:cNvGrpSpPr/>
              <p:nvPr/>
            </p:nvGrpSpPr>
            <p:grpSpPr>
              <a:xfrm>
                <a:off x="2010230" y="4725430"/>
                <a:ext cx="1481003" cy="814885"/>
                <a:chOff x="179552" y="3284984"/>
                <a:chExt cx="3700173" cy="1776159"/>
              </a:xfrm>
            </p:grpSpPr>
            <p:pic>
              <p:nvPicPr>
                <p:cNvPr id="53" name="Picture 16" descr="Image result for Ð¸ÐºÐ¾Ð½ÐºÐ° Ð¶ÐµÐ»ÐµÐ·Ð¾Ð±ÐµÑÐ¾Ð½Ð½ÑÐµ Ð¿Ð»Ð¸ÑÑ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80837" y="3748669"/>
                  <a:ext cx="1698888" cy="13124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2" descr="Image result for Ð²ÐµÐºÑÐ¾Ñ Ð´Ð¸Ð·ÐµÐ»ÑÐ½Ð¾Ðµ ÑÐ¾Ð¿Ð»Ð¸Ð²Ð¾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3854" y="3861048"/>
                  <a:ext cx="950304" cy="9503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14" descr="Related image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00" t="15364" r="28001" b="19514"/>
                <a:stretch/>
              </p:blipFill>
              <p:spPr bwMode="auto">
                <a:xfrm>
                  <a:off x="179552" y="3284984"/>
                  <a:ext cx="936105" cy="16561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6" name="Group 55"/>
              <p:cNvGrpSpPr/>
              <p:nvPr/>
            </p:nvGrpSpPr>
            <p:grpSpPr>
              <a:xfrm>
                <a:off x="4049422" y="4806077"/>
                <a:ext cx="1912301" cy="864023"/>
                <a:chOff x="2411760" y="3605211"/>
                <a:chExt cx="3657886" cy="1878262"/>
              </a:xfrm>
            </p:grpSpPr>
            <p:pic>
              <p:nvPicPr>
                <p:cNvPr id="57" name="Picture 24" descr="Related image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11760" y="3605211"/>
                  <a:ext cx="1127184" cy="10293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2" descr="_AHA0006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91880" y="3688443"/>
                  <a:ext cx="1367183" cy="946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 rotWithShape="1"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987824" y="4709348"/>
                  <a:ext cx="1167112" cy="774125"/>
                </a:xfrm>
                <a:prstGeom prst="rect">
                  <a:avLst/>
                </a:prstGeom>
              </p:spPr>
            </p:pic>
            <p:pic>
              <p:nvPicPr>
                <p:cNvPr id="60" name="Picture 2" descr="D:\Users\NaushD\Desktop\SAM_7197.jpg"/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626" t="59831" r="18635"/>
                <a:stretch/>
              </p:blipFill>
              <p:spPr bwMode="auto">
                <a:xfrm>
                  <a:off x="4932040" y="3696819"/>
                  <a:ext cx="1137606" cy="9248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1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66725"/>
                <a:stretch/>
              </p:blipFill>
              <p:spPr bwMode="auto">
                <a:xfrm>
                  <a:off x="4211960" y="4709769"/>
                  <a:ext cx="1118465" cy="7737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63" name="Прямая соединительная линия 42">
                <a:extLst>
                  <a:ext uri="{FF2B5EF4-FFF2-40B4-BE49-F238E27FC236}">
                    <a16:creationId xmlns:a16="http://schemas.microsoft.com/office/drawing/2014/main" id="{D60E3648-BA61-4790-8755-71A6E3A1C57C}"/>
                  </a:ext>
                </a:extLst>
              </p:cNvPr>
              <p:cNvCxnSpPr/>
              <p:nvPr/>
            </p:nvCxnSpPr>
            <p:spPr>
              <a:xfrm>
                <a:off x="6158197" y="1832612"/>
                <a:ext cx="6730" cy="3332607"/>
              </a:xfrm>
              <a:prstGeom prst="line">
                <a:avLst/>
              </a:prstGeom>
              <a:noFill/>
              <a:ln w="9525" cap="flat" cmpd="sng" algn="ctr">
                <a:solidFill>
                  <a:srgbClr val="2F2F2F">
                    <a:lumMod val="50000"/>
                    <a:lumOff val="50000"/>
                  </a:srgbClr>
                </a:solidFill>
                <a:prstDash val="dash"/>
              </a:ln>
              <a:effectLst/>
            </p:spPr>
          </p:cxnSp>
          <p:cxnSp>
            <p:nvCxnSpPr>
              <p:cNvPr id="64" name="Прямая соединительная линия 42">
                <a:extLst>
                  <a:ext uri="{FF2B5EF4-FFF2-40B4-BE49-F238E27FC236}">
                    <a16:creationId xmlns:a16="http://schemas.microsoft.com/office/drawing/2014/main" id="{D60E3648-BA61-4790-8755-71A6E3A1C57C}"/>
                  </a:ext>
                </a:extLst>
              </p:cNvPr>
              <p:cNvCxnSpPr/>
              <p:nvPr/>
            </p:nvCxnSpPr>
            <p:spPr>
              <a:xfrm>
                <a:off x="3931698" y="1851874"/>
                <a:ext cx="6730" cy="3332607"/>
              </a:xfrm>
              <a:prstGeom prst="line">
                <a:avLst/>
              </a:prstGeom>
              <a:noFill/>
              <a:ln w="9525" cap="flat" cmpd="sng" algn="ctr">
                <a:solidFill>
                  <a:srgbClr val="2F2F2F">
                    <a:lumMod val="50000"/>
                    <a:lumOff val="50000"/>
                  </a:srgbClr>
                </a:solidFill>
                <a:prstDash val="dash"/>
              </a:ln>
              <a:effectLst/>
            </p:spPr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842230" y="2045858"/>
                <a:ext cx="8460408" cy="0"/>
              </a:xfrm>
              <a:prstGeom prst="line">
                <a:avLst/>
              </a:prstGeom>
              <a:ln w="6350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/>
            <p:cNvSpPr/>
            <p:nvPr/>
          </p:nvSpPr>
          <p:spPr>
            <a:xfrm>
              <a:off x="907930" y="1875465"/>
              <a:ext cx="1955433" cy="2053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МС в товарах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4%  </a:t>
              </a:r>
            </a:p>
            <a:p>
              <a:pPr marL="132160" lvl="0" indent="-132160" defTabSz="342900">
                <a:spcBef>
                  <a:spcPts val="600"/>
                </a:spcBef>
                <a:spcAft>
                  <a:spcPts val="450"/>
                </a:spcAft>
                <a:buSzPct val="70000"/>
                <a:buFont typeface="Wingdings" panose="05000000000000000000" pitchFamily="2" charset="2"/>
                <a:buChar char="§"/>
                <a:defRPr/>
              </a:pPr>
              <a:r>
                <a:rPr lang="ru-RU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Дизельное топливо</a:t>
              </a:r>
              <a:endParaRPr lang="en-GB" sz="1600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32160" lvl="0" indent="-132160" defTabSz="342900">
                <a:spcAft>
                  <a:spcPts val="450"/>
                </a:spcAft>
                <a:buSzPct val="70000"/>
                <a:buFont typeface="Wingdings" panose="05000000000000000000" pitchFamily="2" charset="2"/>
                <a:buChar char="§"/>
                <a:defRPr/>
              </a:pPr>
              <a:r>
                <a:rPr lang="ru-RU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Товарный газ</a:t>
              </a:r>
              <a:r>
                <a:rPr lang="en-GB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marL="132160" lvl="0" indent="-132160" defTabSz="342900">
                <a:spcAft>
                  <a:spcPts val="450"/>
                </a:spcAft>
                <a:buSzPct val="70000"/>
                <a:buFont typeface="Wingdings" panose="05000000000000000000" pitchFamily="2" charset="2"/>
                <a:buChar char="§"/>
                <a:defRPr/>
              </a:pPr>
              <a:r>
                <a:rPr lang="ru-RU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Бензин</a:t>
              </a:r>
              <a:r>
                <a:rPr lang="en-GB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marL="132160" lvl="0" indent="-132160" defTabSz="342900">
                <a:spcAft>
                  <a:spcPts val="450"/>
                </a:spcAft>
                <a:buSzPct val="70000"/>
                <a:buFont typeface="Wingdings" panose="05000000000000000000" pitchFamily="2" charset="2"/>
                <a:buChar char="§"/>
                <a:defRPr/>
              </a:pPr>
              <a:r>
                <a:rPr lang="ru-RU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Жидкий азот</a:t>
              </a:r>
              <a:r>
                <a:rPr lang="en-GB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marL="132160" lvl="0" indent="-132160" defTabSz="342900">
                <a:spcAft>
                  <a:spcPts val="450"/>
                </a:spcAft>
                <a:buSzPct val="70000"/>
                <a:buFont typeface="Wingdings" panose="05000000000000000000" pitchFamily="2" charset="2"/>
                <a:buChar char="§"/>
                <a:defRPr/>
              </a:pPr>
              <a:r>
                <a:rPr lang="ru-RU" sz="1600" dirty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Бетонные плиты</a:t>
              </a:r>
              <a:endParaRPr lang="en-GB" sz="1600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66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827088" y="134910"/>
            <a:ext cx="11364912" cy="6334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spcBef>
                <a:spcPts val="0"/>
              </a:spcBef>
              <a:defRPr/>
            </a:pPr>
            <a:r>
              <a:rPr lang="ru-RU" sz="2600">
                <a:solidFill>
                  <a:srgbClr val="00499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УСПЕШНЫЙ ОПЫТ КПО В ЛОКАЛИЗАЦИИ ПРОИЗВОДСТВА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620740" y="955732"/>
            <a:ext cx="11439525" cy="357187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SzPct val="70000"/>
              <a:buNone/>
            </a:pPr>
            <a:r>
              <a:rPr lang="ru-RU" sz="1800" b="1" i="0" dirty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Примеры успешного опыта КПО в локализации производства ТРУ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52902" y="1409501"/>
            <a:ext cx="2376264" cy="2082714"/>
            <a:chOff x="311868" y="877430"/>
            <a:chExt cx="2126226" cy="15533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13" t="5901" r="4326" b="21651"/>
            <a:stretch/>
          </p:blipFill>
          <p:spPr>
            <a:xfrm>
              <a:off x="311869" y="1211560"/>
              <a:ext cx="2126225" cy="121924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11868" y="877430"/>
              <a:ext cx="2126225" cy="344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004990"/>
                </a:buClr>
                <a:buSzPct val="120000"/>
                <a:defRPr/>
              </a:pPr>
              <a:r>
                <a:rPr lang="ru-RU" sz="1200" b="1" dirty="0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Толстостенные сосуды высокого давления - «</a:t>
              </a:r>
              <a:r>
                <a:rPr lang="ru-RU" sz="1200" b="1" dirty="0" err="1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АтырауНефтеМаш</a:t>
              </a:r>
              <a:r>
                <a:rPr lang="ru-RU" sz="1200" b="1" dirty="0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»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35715" y="1384993"/>
            <a:ext cx="2229933" cy="2125745"/>
            <a:chOff x="2627784" y="845058"/>
            <a:chExt cx="1497426" cy="1585748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1211560"/>
              <a:ext cx="1488832" cy="1219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627784" y="845058"/>
              <a:ext cx="1497426" cy="344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16-дюймовые буровые долота - «</a:t>
              </a:r>
              <a:r>
                <a:rPr lang="ru-RU" sz="1200" b="1" dirty="0" err="1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ЖигерМунайСервис</a:t>
              </a:r>
              <a:r>
                <a:rPr lang="ru-RU" sz="1200" b="1" dirty="0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»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42697" y="1406888"/>
            <a:ext cx="2063076" cy="2074757"/>
            <a:chOff x="4355976" y="915963"/>
            <a:chExt cx="1807884" cy="14796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6" y="1233677"/>
              <a:ext cx="1807884" cy="116190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355976" y="915963"/>
              <a:ext cx="1806454" cy="197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Нефтепромысловые трубы - «</a:t>
              </a:r>
              <a:r>
                <a:rPr lang="ru-RU" sz="1200" b="1" dirty="0" err="1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Tenaris</a:t>
              </a:r>
              <a:r>
                <a:rPr lang="ru-RU" sz="1200" b="1" dirty="0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»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94611" y="1384992"/>
            <a:ext cx="2241229" cy="2108193"/>
            <a:chOff x="6162638" y="928114"/>
            <a:chExt cx="2241229" cy="153176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80350" y="1267716"/>
              <a:ext cx="2123517" cy="119216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162638" y="928114"/>
              <a:ext cx="2182457" cy="201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Электрооборудование - «</a:t>
              </a:r>
              <a:r>
                <a:rPr lang="ru-RU" sz="1200" b="1" dirty="0" err="1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Alageum</a:t>
              </a:r>
              <a:r>
                <a:rPr lang="ru-RU" sz="1200" b="1" dirty="0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»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2902" y="3994042"/>
            <a:ext cx="2465087" cy="2097208"/>
            <a:chOff x="6217528" y="2691488"/>
            <a:chExt cx="1873803" cy="165338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17528" y="3068960"/>
              <a:ext cx="1797151" cy="1275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250252" y="2691488"/>
              <a:ext cx="1841079" cy="363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dirty="0" err="1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Тампонажный</a:t>
              </a:r>
              <a:r>
                <a:rPr lang="ru-RU" sz="1200" b="1" dirty="0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цемент - «</a:t>
              </a:r>
              <a:r>
                <a:rPr lang="ru-RU" sz="1200" b="1" dirty="0" err="1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Шымкентцемент</a:t>
              </a:r>
              <a:r>
                <a:rPr lang="ru-RU" sz="1200" b="1" dirty="0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»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72234" y="4000976"/>
            <a:ext cx="2269810" cy="2090277"/>
            <a:chOff x="7470347" y="4436526"/>
            <a:chExt cx="1591140" cy="156503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0348" y="4797152"/>
              <a:ext cx="1591139" cy="120441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470347" y="4436526"/>
              <a:ext cx="1591139" cy="207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Скважинные операции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35216" y="3841520"/>
            <a:ext cx="2269809" cy="2249730"/>
            <a:chOff x="5631164" y="4175697"/>
            <a:chExt cx="1752468" cy="1825868"/>
          </a:xfrm>
        </p:grpSpPr>
        <p:sp>
          <p:nvSpPr>
            <p:cNvPr id="20" name="object 12"/>
            <p:cNvSpPr>
              <a:spLocks noChangeArrowheads="1"/>
            </p:cNvSpPr>
            <p:nvPr/>
          </p:nvSpPr>
          <p:spPr bwMode="auto">
            <a:xfrm>
              <a:off x="5631164" y="4688075"/>
              <a:ext cx="1752468" cy="1313490"/>
            </a:xfrm>
            <a:prstGeom prst="rect">
              <a:avLst/>
            </a:prstGeom>
            <a:blipFill dpi="0"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646698" y="4175697"/>
              <a:ext cx="1736934" cy="5245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Ремонт и перемотка взрывозащищенных </a:t>
              </a:r>
              <a:r>
                <a:rPr lang="ru-RU" sz="1200" b="1" dirty="0" err="1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электро</a:t>
              </a:r>
              <a:r>
                <a:rPr lang="ru-RU" sz="1200" b="1" dirty="0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двигателей - «</a:t>
              </a:r>
              <a:r>
                <a:rPr lang="ru-RU" sz="1200" b="1" dirty="0" err="1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Едиль</a:t>
              </a:r>
              <a:r>
                <a:rPr lang="ru-RU" sz="1200" b="1" dirty="0">
                  <a:solidFill>
                    <a:srgbClr val="00499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-Орал»</a:t>
              </a:r>
            </a:p>
          </p:txBody>
        </p:sp>
      </p:grpSp>
      <p:pic>
        <p:nvPicPr>
          <p:cNvPr id="28" name="Picture 2" descr="http://www.kpo.kz/typo3temp/pics/3fa4b2ba15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8370" y="4466908"/>
            <a:ext cx="2097469" cy="162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9135370" y="3670879"/>
            <a:ext cx="2364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00499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Модульные подстанции - «</a:t>
            </a:r>
            <a:r>
              <a:rPr lang="ru-RU" sz="1200" b="1" dirty="0" err="1">
                <a:solidFill>
                  <a:srgbClr val="00499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Schneider</a:t>
            </a:r>
            <a:r>
              <a:rPr lang="ru-RU" sz="1200" b="1" dirty="0">
                <a:solidFill>
                  <a:srgbClr val="00499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err="1">
                <a:solidFill>
                  <a:srgbClr val="00499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Electric</a:t>
            </a:r>
            <a:r>
              <a:rPr lang="ru-RU" sz="1200" b="1" dirty="0">
                <a:solidFill>
                  <a:srgbClr val="00499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 в партнерстве с «PSI </a:t>
            </a:r>
            <a:r>
              <a:rPr lang="ru-RU" sz="1200" b="1" dirty="0" err="1">
                <a:solidFill>
                  <a:srgbClr val="00499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Engineering</a:t>
            </a:r>
            <a:r>
              <a:rPr lang="ru-RU" sz="1200" b="1" dirty="0">
                <a:solidFill>
                  <a:srgbClr val="00499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sp>
        <p:nvSpPr>
          <p:cNvPr id="30" name="Slide Number Placeholder 1"/>
          <p:cNvSpPr txBox="1">
            <a:spLocks/>
          </p:cNvSpPr>
          <p:nvPr/>
        </p:nvSpPr>
        <p:spPr>
          <a:xfrm>
            <a:off x="1" y="6582032"/>
            <a:ext cx="337750" cy="2759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F8830B-7BD9-49AE-ACB2-0D8995BD0E95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1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85635" y="193276"/>
            <a:ext cx="10688663" cy="5715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sz="2400" dirty="0">
                <a:solidFill>
                  <a:srgbClr val="00499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ВКЛАД КПО В РАЗВИТИЕ ОТЕЧЕСТВЕННОГО МАШИНОСТРОЕНИЯ И ОТП С 2016</a:t>
            </a:r>
            <a:endParaRPr lang="en-GB" sz="2400" dirty="0">
              <a:solidFill>
                <a:srgbClr val="00499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93961" y="855369"/>
            <a:ext cx="11180337" cy="5321254"/>
            <a:chOff x="3766" y="889817"/>
            <a:chExt cx="9486155" cy="4789458"/>
          </a:xfrm>
        </p:grpSpPr>
        <p:grpSp>
          <p:nvGrpSpPr>
            <p:cNvPr id="18" name="Группа 4">
              <a:extLst>
                <a:ext uri="{FF2B5EF4-FFF2-40B4-BE49-F238E27FC236}">
                  <a16:creationId xmlns:a16="http://schemas.microsoft.com/office/drawing/2014/main" id="{6C496FB1-E6DE-49D3-934D-043F2FD96301}"/>
                </a:ext>
              </a:extLst>
            </p:cNvPr>
            <p:cNvGrpSpPr/>
            <p:nvPr/>
          </p:nvGrpSpPr>
          <p:grpSpPr>
            <a:xfrm>
              <a:off x="1412873" y="1625451"/>
              <a:ext cx="5933150" cy="3533909"/>
              <a:chOff x="550863" y="1612900"/>
              <a:chExt cx="8024933" cy="4495148"/>
            </a:xfrm>
            <a:solidFill>
              <a:schemeClr val="accent1"/>
            </a:solidFill>
          </p:grpSpPr>
          <p:sp>
            <p:nvSpPr>
              <p:cNvPr id="19" name="Freeform 21">
                <a:extLst>
                  <a:ext uri="{FF2B5EF4-FFF2-40B4-BE49-F238E27FC236}">
                    <a16:creationId xmlns:a16="http://schemas.microsoft.com/office/drawing/2014/main" id="{996CC663-5784-4EEC-AD55-935C61D2E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6763" y="2279650"/>
                <a:ext cx="22225" cy="23813"/>
              </a:xfrm>
              <a:custGeom>
                <a:avLst/>
                <a:gdLst>
                  <a:gd name="T0" fmla="*/ 14 w 14"/>
                  <a:gd name="T1" fmla="*/ 5 h 15"/>
                  <a:gd name="T2" fmla="*/ 14 w 14"/>
                  <a:gd name="T3" fmla="*/ 5 h 15"/>
                  <a:gd name="T4" fmla="*/ 14 w 14"/>
                  <a:gd name="T5" fmla="*/ 10 h 15"/>
                  <a:gd name="T6" fmla="*/ 14 w 14"/>
                  <a:gd name="T7" fmla="*/ 10 h 15"/>
                  <a:gd name="T8" fmla="*/ 13 w 14"/>
                  <a:gd name="T9" fmla="*/ 11 h 15"/>
                  <a:gd name="T10" fmla="*/ 9 w 14"/>
                  <a:gd name="T11" fmla="*/ 13 h 15"/>
                  <a:gd name="T12" fmla="*/ 6 w 14"/>
                  <a:gd name="T13" fmla="*/ 13 h 15"/>
                  <a:gd name="T14" fmla="*/ 5 w 14"/>
                  <a:gd name="T15" fmla="*/ 15 h 15"/>
                  <a:gd name="T16" fmla="*/ 5 w 14"/>
                  <a:gd name="T17" fmla="*/ 15 h 15"/>
                  <a:gd name="T18" fmla="*/ 0 w 14"/>
                  <a:gd name="T19" fmla="*/ 10 h 15"/>
                  <a:gd name="T20" fmla="*/ 0 w 14"/>
                  <a:gd name="T21" fmla="*/ 10 h 15"/>
                  <a:gd name="T22" fmla="*/ 5 w 14"/>
                  <a:gd name="T23" fmla="*/ 6 h 15"/>
                  <a:gd name="T24" fmla="*/ 5 w 14"/>
                  <a:gd name="T25" fmla="*/ 6 h 15"/>
                  <a:gd name="T26" fmla="*/ 2 w 14"/>
                  <a:gd name="T27" fmla="*/ 2 h 15"/>
                  <a:gd name="T28" fmla="*/ 2 w 14"/>
                  <a:gd name="T29" fmla="*/ 2 h 15"/>
                  <a:gd name="T30" fmla="*/ 4 w 14"/>
                  <a:gd name="T31" fmla="*/ 0 h 15"/>
                  <a:gd name="T32" fmla="*/ 4 w 14"/>
                  <a:gd name="T33" fmla="*/ 0 h 15"/>
                  <a:gd name="T34" fmla="*/ 14 w 14"/>
                  <a:gd name="T35" fmla="*/ 5 h 15"/>
                  <a:gd name="T36" fmla="*/ 14 w 14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15">
                    <a:moveTo>
                      <a:pt x="14" y="5"/>
                    </a:moveTo>
                    <a:lnTo>
                      <a:pt x="14" y="5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9" y="13"/>
                    </a:lnTo>
                    <a:lnTo>
                      <a:pt x="6" y="13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6274" tIns="8138" rIns="16274" bIns="813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>
                  <a:defRPr/>
                </a:pPr>
                <a:endParaRPr lang="ru-RU" sz="506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146">
                <a:extLst>
                  <a:ext uri="{FF2B5EF4-FFF2-40B4-BE49-F238E27FC236}">
                    <a16:creationId xmlns:a16="http://schemas.microsoft.com/office/drawing/2014/main" id="{FB1A38B0-435D-44A6-BADB-52B2A3831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7900" y="4624388"/>
                <a:ext cx="77788" cy="49213"/>
              </a:xfrm>
              <a:custGeom>
                <a:avLst/>
                <a:gdLst>
                  <a:gd name="T0" fmla="*/ 49 w 49"/>
                  <a:gd name="T1" fmla="*/ 28 h 31"/>
                  <a:gd name="T2" fmla="*/ 49 w 49"/>
                  <a:gd name="T3" fmla="*/ 30 h 31"/>
                  <a:gd name="T4" fmla="*/ 48 w 49"/>
                  <a:gd name="T5" fmla="*/ 31 h 31"/>
                  <a:gd name="T6" fmla="*/ 47 w 49"/>
                  <a:gd name="T7" fmla="*/ 31 h 31"/>
                  <a:gd name="T8" fmla="*/ 47 w 49"/>
                  <a:gd name="T9" fmla="*/ 31 h 31"/>
                  <a:gd name="T10" fmla="*/ 46 w 49"/>
                  <a:gd name="T11" fmla="*/ 30 h 31"/>
                  <a:gd name="T12" fmla="*/ 46 w 49"/>
                  <a:gd name="T13" fmla="*/ 30 h 31"/>
                  <a:gd name="T14" fmla="*/ 40 w 49"/>
                  <a:gd name="T15" fmla="*/ 30 h 31"/>
                  <a:gd name="T16" fmla="*/ 40 w 49"/>
                  <a:gd name="T17" fmla="*/ 30 h 31"/>
                  <a:gd name="T18" fmla="*/ 31 w 49"/>
                  <a:gd name="T19" fmla="*/ 30 h 31"/>
                  <a:gd name="T20" fmla="*/ 31 w 49"/>
                  <a:gd name="T21" fmla="*/ 30 h 31"/>
                  <a:gd name="T22" fmla="*/ 26 w 49"/>
                  <a:gd name="T23" fmla="*/ 30 h 31"/>
                  <a:gd name="T24" fmla="*/ 26 w 49"/>
                  <a:gd name="T25" fmla="*/ 30 h 31"/>
                  <a:gd name="T26" fmla="*/ 22 w 49"/>
                  <a:gd name="T27" fmla="*/ 28 h 31"/>
                  <a:gd name="T28" fmla="*/ 17 w 49"/>
                  <a:gd name="T29" fmla="*/ 30 h 31"/>
                  <a:gd name="T30" fmla="*/ 17 w 49"/>
                  <a:gd name="T31" fmla="*/ 30 h 31"/>
                  <a:gd name="T32" fmla="*/ 14 w 49"/>
                  <a:gd name="T33" fmla="*/ 30 h 31"/>
                  <a:gd name="T34" fmla="*/ 14 w 49"/>
                  <a:gd name="T35" fmla="*/ 30 h 31"/>
                  <a:gd name="T36" fmla="*/ 9 w 49"/>
                  <a:gd name="T37" fmla="*/ 30 h 31"/>
                  <a:gd name="T38" fmla="*/ 7 w 49"/>
                  <a:gd name="T39" fmla="*/ 28 h 31"/>
                  <a:gd name="T40" fmla="*/ 5 w 49"/>
                  <a:gd name="T41" fmla="*/ 27 h 31"/>
                  <a:gd name="T42" fmla="*/ 5 w 49"/>
                  <a:gd name="T43" fmla="*/ 27 h 31"/>
                  <a:gd name="T44" fmla="*/ 5 w 49"/>
                  <a:gd name="T45" fmla="*/ 26 h 31"/>
                  <a:gd name="T46" fmla="*/ 5 w 49"/>
                  <a:gd name="T47" fmla="*/ 25 h 31"/>
                  <a:gd name="T48" fmla="*/ 4 w 49"/>
                  <a:gd name="T49" fmla="*/ 22 h 31"/>
                  <a:gd name="T50" fmla="*/ 4 w 49"/>
                  <a:gd name="T51" fmla="*/ 22 h 31"/>
                  <a:gd name="T52" fmla="*/ 3 w 49"/>
                  <a:gd name="T53" fmla="*/ 17 h 31"/>
                  <a:gd name="T54" fmla="*/ 2 w 49"/>
                  <a:gd name="T55" fmla="*/ 12 h 31"/>
                  <a:gd name="T56" fmla="*/ 2 w 49"/>
                  <a:gd name="T57" fmla="*/ 12 h 31"/>
                  <a:gd name="T58" fmla="*/ 0 w 49"/>
                  <a:gd name="T59" fmla="*/ 9 h 31"/>
                  <a:gd name="T60" fmla="*/ 0 w 49"/>
                  <a:gd name="T61" fmla="*/ 8 h 31"/>
                  <a:gd name="T62" fmla="*/ 0 w 49"/>
                  <a:gd name="T63" fmla="*/ 8 h 31"/>
                  <a:gd name="T64" fmla="*/ 2 w 49"/>
                  <a:gd name="T65" fmla="*/ 6 h 31"/>
                  <a:gd name="T66" fmla="*/ 2 w 49"/>
                  <a:gd name="T67" fmla="*/ 5 h 31"/>
                  <a:gd name="T68" fmla="*/ 2 w 49"/>
                  <a:gd name="T69" fmla="*/ 4 h 31"/>
                  <a:gd name="T70" fmla="*/ 2 w 49"/>
                  <a:gd name="T71" fmla="*/ 3 h 31"/>
                  <a:gd name="T72" fmla="*/ 2 w 49"/>
                  <a:gd name="T73" fmla="*/ 3 h 31"/>
                  <a:gd name="T74" fmla="*/ 20 w 49"/>
                  <a:gd name="T75" fmla="*/ 1 h 31"/>
                  <a:gd name="T76" fmla="*/ 38 w 49"/>
                  <a:gd name="T77" fmla="*/ 0 h 31"/>
                  <a:gd name="T78" fmla="*/ 38 w 49"/>
                  <a:gd name="T79" fmla="*/ 0 h 31"/>
                  <a:gd name="T80" fmla="*/ 48 w 49"/>
                  <a:gd name="T81" fmla="*/ 28 h 31"/>
                  <a:gd name="T82" fmla="*/ 48 w 49"/>
                  <a:gd name="T83" fmla="*/ 28 h 31"/>
                  <a:gd name="T84" fmla="*/ 49 w 49"/>
                  <a:gd name="T85" fmla="*/ 28 h 31"/>
                  <a:gd name="T86" fmla="*/ 49 w 49"/>
                  <a:gd name="T87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" h="31">
                    <a:moveTo>
                      <a:pt x="49" y="28"/>
                    </a:moveTo>
                    <a:lnTo>
                      <a:pt x="49" y="30"/>
                    </a:lnTo>
                    <a:lnTo>
                      <a:pt x="48" y="31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0" y="30"/>
                    </a:lnTo>
                    <a:lnTo>
                      <a:pt x="40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2" y="28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9" y="30"/>
                    </a:lnTo>
                    <a:lnTo>
                      <a:pt x="7" y="28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3" y="17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0" y="1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9" y="28"/>
                    </a:lnTo>
                    <a:lnTo>
                      <a:pt x="49" y="28"/>
                    </a:lnTo>
                    <a:close/>
                  </a:path>
                </a:pathLst>
              </a:custGeom>
              <a:grp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6274" tIns="8138" rIns="16274" bIns="813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>
                  <a:defRPr/>
                </a:pPr>
                <a:endParaRPr lang="ru-RU" sz="506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84">
                <a:extLst>
                  <a:ext uri="{FF2B5EF4-FFF2-40B4-BE49-F238E27FC236}">
                    <a16:creationId xmlns:a16="http://schemas.microsoft.com/office/drawing/2014/main" id="{753960C4-F0DF-4F46-8ABE-D577A8810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350" y="4143375"/>
                <a:ext cx="1416050" cy="1570038"/>
              </a:xfrm>
              <a:custGeom>
                <a:avLst/>
                <a:gdLst>
                  <a:gd name="T0" fmla="*/ 596 w 892"/>
                  <a:gd name="T1" fmla="*/ 966 h 989"/>
                  <a:gd name="T2" fmla="*/ 553 w 892"/>
                  <a:gd name="T3" fmla="*/ 859 h 989"/>
                  <a:gd name="T4" fmla="*/ 448 w 892"/>
                  <a:gd name="T5" fmla="*/ 749 h 989"/>
                  <a:gd name="T6" fmla="*/ 209 w 892"/>
                  <a:gd name="T7" fmla="*/ 807 h 989"/>
                  <a:gd name="T8" fmla="*/ 211 w 892"/>
                  <a:gd name="T9" fmla="*/ 766 h 989"/>
                  <a:gd name="T10" fmla="*/ 223 w 892"/>
                  <a:gd name="T11" fmla="*/ 741 h 989"/>
                  <a:gd name="T12" fmla="*/ 261 w 892"/>
                  <a:gd name="T13" fmla="*/ 685 h 989"/>
                  <a:gd name="T14" fmla="*/ 254 w 892"/>
                  <a:gd name="T15" fmla="*/ 652 h 989"/>
                  <a:gd name="T16" fmla="*/ 273 w 892"/>
                  <a:gd name="T17" fmla="*/ 667 h 989"/>
                  <a:gd name="T18" fmla="*/ 263 w 892"/>
                  <a:gd name="T19" fmla="*/ 643 h 989"/>
                  <a:gd name="T20" fmla="*/ 241 w 892"/>
                  <a:gd name="T21" fmla="*/ 622 h 989"/>
                  <a:gd name="T22" fmla="*/ 213 w 892"/>
                  <a:gd name="T23" fmla="*/ 620 h 989"/>
                  <a:gd name="T24" fmla="*/ 165 w 892"/>
                  <a:gd name="T25" fmla="*/ 609 h 989"/>
                  <a:gd name="T26" fmla="*/ 150 w 892"/>
                  <a:gd name="T27" fmla="*/ 561 h 989"/>
                  <a:gd name="T28" fmla="*/ 139 w 892"/>
                  <a:gd name="T29" fmla="*/ 534 h 989"/>
                  <a:gd name="T30" fmla="*/ 100 w 892"/>
                  <a:gd name="T31" fmla="*/ 501 h 989"/>
                  <a:gd name="T32" fmla="*/ 96 w 892"/>
                  <a:gd name="T33" fmla="*/ 447 h 989"/>
                  <a:gd name="T34" fmla="*/ 80 w 892"/>
                  <a:gd name="T35" fmla="*/ 405 h 989"/>
                  <a:gd name="T36" fmla="*/ 73 w 892"/>
                  <a:gd name="T37" fmla="*/ 338 h 989"/>
                  <a:gd name="T38" fmla="*/ 17 w 892"/>
                  <a:gd name="T39" fmla="*/ 293 h 989"/>
                  <a:gd name="T40" fmla="*/ 4 w 892"/>
                  <a:gd name="T41" fmla="*/ 251 h 989"/>
                  <a:gd name="T42" fmla="*/ 14 w 892"/>
                  <a:gd name="T43" fmla="*/ 232 h 989"/>
                  <a:gd name="T44" fmla="*/ 48 w 892"/>
                  <a:gd name="T45" fmla="*/ 238 h 989"/>
                  <a:gd name="T46" fmla="*/ 62 w 892"/>
                  <a:gd name="T47" fmla="*/ 243 h 989"/>
                  <a:gd name="T48" fmla="*/ 99 w 892"/>
                  <a:gd name="T49" fmla="*/ 255 h 989"/>
                  <a:gd name="T50" fmla="*/ 115 w 892"/>
                  <a:gd name="T51" fmla="*/ 280 h 989"/>
                  <a:gd name="T52" fmla="*/ 156 w 892"/>
                  <a:gd name="T53" fmla="*/ 278 h 989"/>
                  <a:gd name="T54" fmla="*/ 172 w 892"/>
                  <a:gd name="T55" fmla="*/ 285 h 989"/>
                  <a:gd name="T56" fmla="*/ 157 w 892"/>
                  <a:gd name="T57" fmla="*/ 264 h 989"/>
                  <a:gd name="T58" fmla="*/ 140 w 892"/>
                  <a:gd name="T59" fmla="*/ 238 h 989"/>
                  <a:gd name="T60" fmla="*/ 117 w 892"/>
                  <a:gd name="T61" fmla="*/ 190 h 989"/>
                  <a:gd name="T62" fmla="*/ 153 w 892"/>
                  <a:gd name="T63" fmla="*/ 176 h 989"/>
                  <a:gd name="T64" fmla="*/ 175 w 892"/>
                  <a:gd name="T65" fmla="*/ 137 h 989"/>
                  <a:gd name="T66" fmla="*/ 201 w 892"/>
                  <a:gd name="T67" fmla="*/ 129 h 989"/>
                  <a:gd name="T68" fmla="*/ 246 w 892"/>
                  <a:gd name="T69" fmla="*/ 122 h 989"/>
                  <a:gd name="T70" fmla="*/ 306 w 892"/>
                  <a:gd name="T71" fmla="*/ 138 h 989"/>
                  <a:gd name="T72" fmla="*/ 353 w 892"/>
                  <a:gd name="T73" fmla="*/ 154 h 989"/>
                  <a:gd name="T74" fmla="*/ 380 w 892"/>
                  <a:gd name="T75" fmla="*/ 167 h 989"/>
                  <a:gd name="T76" fmla="*/ 387 w 892"/>
                  <a:gd name="T77" fmla="*/ 166 h 989"/>
                  <a:gd name="T78" fmla="*/ 424 w 892"/>
                  <a:gd name="T79" fmla="*/ 175 h 989"/>
                  <a:gd name="T80" fmla="*/ 450 w 892"/>
                  <a:gd name="T81" fmla="*/ 180 h 989"/>
                  <a:gd name="T82" fmla="*/ 468 w 892"/>
                  <a:gd name="T83" fmla="*/ 184 h 989"/>
                  <a:gd name="T84" fmla="*/ 483 w 892"/>
                  <a:gd name="T85" fmla="*/ 184 h 989"/>
                  <a:gd name="T86" fmla="*/ 450 w 892"/>
                  <a:gd name="T87" fmla="*/ 176 h 989"/>
                  <a:gd name="T88" fmla="*/ 433 w 892"/>
                  <a:gd name="T89" fmla="*/ 160 h 989"/>
                  <a:gd name="T90" fmla="*/ 375 w 892"/>
                  <a:gd name="T91" fmla="*/ 124 h 989"/>
                  <a:gd name="T92" fmla="*/ 377 w 892"/>
                  <a:gd name="T93" fmla="*/ 106 h 989"/>
                  <a:gd name="T94" fmla="*/ 394 w 892"/>
                  <a:gd name="T95" fmla="*/ 109 h 989"/>
                  <a:gd name="T96" fmla="*/ 404 w 892"/>
                  <a:gd name="T97" fmla="*/ 88 h 989"/>
                  <a:gd name="T98" fmla="*/ 522 w 892"/>
                  <a:gd name="T99" fmla="*/ 71 h 989"/>
                  <a:gd name="T100" fmla="*/ 544 w 892"/>
                  <a:gd name="T101" fmla="*/ 40 h 989"/>
                  <a:gd name="T102" fmla="*/ 575 w 892"/>
                  <a:gd name="T103" fmla="*/ 20 h 989"/>
                  <a:gd name="T104" fmla="*/ 673 w 892"/>
                  <a:gd name="T105" fmla="*/ 15 h 989"/>
                  <a:gd name="T106" fmla="*/ 784 w 892"/>
                  <a:gd name="T107" fmla="*/ 26 h 989"/>
                  <a:gd name="T108" fmla="*/ 798 w 892"/>
                  <a:gd name="T109" fmla="*/ 53 h 989"/>
                  <a:gd name="T110" fmla="*/ 818 w 892"/>
                  <a:gd name="T111" fmla="*/ 66 h 989"/>
                  <a:gd name="T112" fmla="*/ 855 w 892"/>
                  <a:gd name="T113" fmla="*/ 83 h 989"/>
                  <a:gd name="T114" fmla="*/ 789 w 892"/>
                  <a:gd name="T115" fmla="*/ 295 h 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92" h="989">
                    <a:moveTo>
                      <a:pt x="687" y="989"/>
                    </a:moveTo>
                    <a:lnTo>
                      <a:pt x="687" y="989"/>
                    </a:lnTo>
                    <a:lnTo>
                      <a:pt x="656" y="989"/>
                    </a:lnTo>
                    <a:lnTo>
                      <a:pt x="630" y="989"/>
                    </a:lnTo>
                    <a:lnTo>
                      <a:pt x="618" y="987"/>
                    </a:lnTo>
                    <a:lnTo>
                      <a:pt x="609" y="986"/>
                    </a:lnTo>
                    <a:lnTo>
                      <a:pt x="609" y="986"/>
                    </a:lnTo>
                    <a:lnTo>
                      <a:pt x="604" y="981"/>
                    </a:lnTo>
                    <a:lnTo>
                      <a:pt x="596" y="966"/>
                    </a:lnTo>
                    <a:lnTo>
                      <a:pt x="596" y="966"/>
                    </a:lnTo>
                    <a:lnTo>
                      <a:pt x="591" y="960"/>
                    </a:lnTo>
                    <a:lnTo>
                      <a:pt x="584" y="950"/>
                    </a:lnTo>
                    <a:lnTo>
                      <a:pt x="574" y="926"/>
                    </a:lnTo>
                    <a:lnTo>
                      <a:pt x="566" y="906"/>
                    </a:lnTo>
                    <a:lnTo>
                      <a:pt x="562" y="897"/>
                    </a:lnTo>
                    <a:lnTo>
                      <a:pt x="562" y="897"/>
                    </a:lnTo>
                    <a:lnTo>
                      <a:pt x="555" y="877"/>
                    </a:lnTo>
                    <a:lnTo>
                      <a:pt x="555" y="877"/>
                    </a:lnTo>
                    <a:lnTo>
                      <a:pt x="553" y="868"/>
                    </a:lnTo>
                    <a:lnTo>
                      <a:pt x="553" y="859"/>
                    </a:lnTo>
                    <a:lnTo>
                      <a:pt x="553" y="859"/>
                    </a:lnTo>
                    <a:lnTo>
                      <a:pt x="551" y="851"/>
                    </a:lnTo>
                    <a:lnTo>
                      <a:pt x="548" y="843"/>
                    </a:lnTo>
                    <a:lnTo>
                      <a:pt x="542" y="836"/>
                    </a:lnTo>
                    <a:lnTo>
                      <a:pt x="534" y="825"/>
                    </a:lnTo>
                    <a:lnTo>
                      <a:pt x="509" y="797"/>
                    </a:lnTo>
                    <a:lnTo>
                      <a:pt x="465" y="751"/>
                    </a:lnTo>
                    <a:lnTo>
                      <a:pt x="465" y="751"/>
                    </a:lnTo>
                    <a:lnTo>
                      <a:pt x="460" y="750"/>
                    </a:lnTo>
                    <a:lnTo>
                      <a:pt x="448" y="749"/>
                    </a:lnTo>
                    <a:lnTo>
                      <a:pt x="419" y="749"/>
                    </a:lnTo>
                    <a:lnTo>
                      <a:pt x="377" y="750"/>
                    </a:lnTo>
                    <a:lnTo>
                      <a:pt x="280" y="771"/>
                    </a:lnTo>
                    <a:lnTo>
                      <a:pt x="280" y="771"/>
                    </a:lnTo>
                    <a:lnTo>
                      <a:pt x="241" y="797"/>
                    </a:lnTo>
                    <a:lnTo>
                      <a:pt x="214" y="814"/>
                    </a:lnTo>
                    <a:lnTo>
                      <a:pt x="201" y="820"/>
                    </a:lnTo>
                    <a:lnTo>
                      <a:pt x="201" y="820"/>
                    </a:lnTo>
                    <a:lnTo>
                      <a:pt x="205" y="815"/>
                    </a:lnTo>
                    <a:lnTo>
                      <a:pt x="209" y="807"/>
                    </a:lnTo>
                    <a:lnTo>
                      <a:pt x="214" y="793"/>
                    </a:lnTo>
                    <a:lnTo>
                      <a:pt x="214" y="793"/>
                    </a:lnTo>
                    <a:lnTo>
                      <a:pt x="214" y="788"/>
                    </a:lnTo>
                    <a:lnTo>
                      <a:pt x="214" y="785"/>
                    </a:lnTo>
                    <a:lnTo>
                      <a:pt x="213" y="782"/>
                    </a:lnTo>
                    <a:lnTo>
                      <a:pt x="213" y="782"/>
                    </a:lnTo>
                    <a:lnTo>
                      <a:pt x="213" y="779"/>
                    </a:lnTo>
                    <a:lnTo>
                      <a:pt x="209" y="775"/>
                    </a:lnTo>
                    <a:lnTo>
                      <a:pt x="209" y="775"/>
                    </a:lnTo>
                    <a:lnTo>
                      <a:pt x="211" y="766"/>
                    </a:lnTo>
                    <a:lnTo>
                      <a:pt x="210" y="763"/>
                    </a:lnTo>
                    <a:lnTo>
                      <a:pt x="209" y="760"/>
                    </a:lnTo>
                    <a:lnTo>
                      <a:pt x="209" y="760"/>
                    </a:lnTo>
                    <a:lnTo>
                      <a:pt x="211" y="753"/>
                    </a:lnTo>
                    <a:lnTo>
                      <a:pt x="214" y="747"/>
                    </a:lnTo>
                    <a:lnTo>
                      <a:pt x="218" y="744"/>
                    </a:lnTo>
                    <a:lnTo>
                      <a:pt x="218" y="744"/>
                    </a:lnTo>
                    <a:lnTo>
                      <a:pt x="220" y="742"/>
                    </a:lnTo>
                    <a:lnTo>
                      <a:pt x="223" y="741"/>
                    </a:lnTo>
                    <a:lnTo>
                      <a:pt x="223" y="741"/>
                    </a:lnTo>
                    <a:lnTo>
                      <a:pt x="228" y="736"/>
                    </a:lnTo>
                    <a:lnTo>
                      <a:pt x="236" y="727"/>
                    </a:lnTo>
                    <a:lnTo>
                      <a:pt x="236" y="727"/>
                    </a:lnTo>
                    <a:lnTo>
                      <a:pt x="249" y="707"/>
                    </a:lnTo>
                    <a:lnTo>
                      <a:pt x="257" y="696"/>
                    </a:lnTo>
                    <a:lnTo>
                      <a:pt x="257" y="696"/>
                    </a:lnTo>
                    <a:lnTo>
                      <a:pt x="257" y="693"/>
                    </a:lnTo>
                    <a:lnTo>
                      <a:pt x="258" y="690"/>
                    </a:lnTo>
                    <a:lnTo>
                      <a:pt x="261" y="685"/>
                    </a:lnTo>
                    <a:lnTo>
                      <a:pt x="261" y="685"/>
                    </a:lnTo>
                    <a:lnTo>
                      <a:pt x="261" y="680"/>
                    </a:lnTo>
                    <a:lnTo>
                      <a:pt x="261" y="667"/>
                    </a:lnTo>
                    <a:lnTo>
                      <a:pt x="261" y="667"/>
                    </a:lnTo>
                    <a:lnTo>
                      <a:pt x="259" y="662"/>
                    </a:lnTo>
                    <a:lnTo>
                      <a:pt x="257" y="658"/>
                    </a:lnTo>
                    <a:lnTo>
                      <a:pt x="251" y="649"/>
                    </a:lnTo>
                    <a:lnTo>
                      <a:pt x="251" y="649"/>
                    </a:lnTo>
                    <a:lnTo>
                      <a:pt x="251" y="645"/>
                    </a:lnTo>
                    <a:lnTo>
                      <a:pt x="251" y="645"/>
                    </a:lnTo>
                    <a:lnTo>
                      <a:pt x="254" y="652"/>
                    </a:lnTo>
                    <a:lnTo>
                      <a:pt x="261" y="661"/>
                    </a:lnTo>
                    <a:lnTo>
                      <a:pt x="261" y="661"/>
                    </a:lnTo>
                    <a:lnTo>
                      <a:pt x="263" y="666"/>
                    </a:lnTo>
                    <a:lnTo>
                      <a:pt x="264" y="671"/>
                    </a:lnTo>
                    <a:lnTo>
                      <a:pt x="264" y="676"/>
                    </a:lnTo>
                    <a:lnTo>
                      <a:pt x="266" y="678"/>
                    </a:lnTo>
                    <a:lnTo>
                      <a:pt x="266" y="678"/>
                    </a:lnTo>
                    <a:lnTo>
                      <a:pt x="267" y="676"/>
                    </a:lnTo>
                    <a:lnTo>
                      <a:pt x="272" y="671"/>
                    </a:lnTo>
                    <a:lnTo>
                      <a:pt x="273" y="667"/>
                    </a:lnTo>
                    <a:lnTo>
                      <a:pt x="275" y="662"/>
                    </a:lnTo>
                    <a:lnTo>
                      <a:pt x="275" y="657"/>
                    </a:lnTo>
                    <a:lnTo>
                      <a:pt x="275" y="650"/>
                    </a:lnTo>
                    <a:lnTo>
                      <a:pt x="275" y="650"/>
                    </a:lnTo>
                    <a:lnTo>
                      <a:pt x="273" y="648"/>
                    </a:lnTo>
                    <a:lnTo>
                      <a:pt x="272" y="646"/>
                    </a:lnTo>
                    <a:lnTo>
                      <a:pt x="266" y="646"/>
                    </a:lnTo>
                    <a:lnTo>
                      <a:pt x="266" y="646"/>
                    </a:lnTo>
                    <a:lnTo>
                      <a:pt x="264" y="644"/>
                    </a:lnTo>
                    <a:lnTo>
                      <a:pt x="263" y="643"/>
                    </a:lnTo>
                    <a:lnTo>
                      <a:pt x="259" y="644"/>
                    </a:lnTo>
                    <a:lnTo>
                      <a:pt x="259" y="644"/>
                    </a:lnTo>
                    <a:lnTo>
                      <a:pt x="261" y="641"/>
                    </a:lnTo>
                    <a:lnTo>
                      <a:pt x="261" y="636"/>
                    </a:lnTo>
                    <a:lnTo>
                      <a:pt x="261" y="633"/>
                    </a:lnTo>
                    <a:lnTo>
                      <a:pt x="258" y="631"/>
                    </a:lnTo>
                    <a:lnTo>
                      <a:pt x="255" y="630"/>
                    </a:lnTo>
                    <a:lnTo>
                      <a:pt x="251" y="628"/>
                    </a:lnTo>
                    <a:lnTo>
                      <a:pt x="251" y="628"/>
                    </a:lnTo>
                    <a:lnTo>
                      <a:pt x="241" y="622"/>
                    </a:lnTo>
                    <a:lnTo>
                      <a:pt x="232" y="620"/>
                    </a:lnTo>
                    <a:lnTo>
                      <a:pt x="232" y="620"/>
                    </a:lnTo>
                    <a:lnTo>
                      <a:pt x="227" y="619"/>
                    </a:lnTo>
                    <a:lnTo>
                      <a:pt x="223" y="620"/>
                    </a:lnTo>
                    <a:lnTo>
                      <a:pt x="223" y="620"/>
                    </a:lnTo>
                    <a:lnTo>
                      <a:pt x="218" y="624"/>
                    </a:lnTo>
                    <a:lnTo>
                      <a:pt x="215" y="627"/>
                    </a:lnTo>
                    <a:lnTo>
                      <a:pt x="215" y="627"/>
                    </a:lnTo>
                    <a:lnTo>
                      <a:pt x="214" y="624"/>
                    </a:lnTo>
                    <a:lnTo>
                      <a:pt x="213" y="620"/>
                    </a:lnTo>
                    <a:lnTo>
                      <a:pt x="210" y="613"/>
                    </a:lnTo>
                    <a:lnTo>
                      <a:pt x="210" y="613"/>
                    </a:lnTo>
                    <a:lnTo>
                      <a:pt x="209" y="610"/>
                    </a:lnTo>
                    <a:lnTo>
                      <a:pt x="205" y="608"/>
                    </a:lnTo>
                    <a:lnTo>
                      <a:pt x="192" y="605"/>
                    </a:lnTo>
                    <a:lnTo>
                      <a:pt x="192" y="605"/>
                    </a:lnTo>
                    <a:lnTo>
                      <a:pt x="178" y="606"/>
                    </a:lnTo>
                    <a:lnTo>
                      <a:pt x="178" y="606"/>
                    </a:lnTo>
                    <a:lnTo>
                      <a:pt x="168" y="608"/>
                    </a:lnTo>
                    <a:lnTo>
                      <a:pt x="165" y="609"/>
                    </a:lnTo>
                    <a:lnTo>
                      <a:pt x="165" y="609"/>
                    </a:lnTo>
                    <a:lnTo>
                      <a:pt x="163" y="605"/>
                    </a:lnTo>
                    <a:lnTo>
                      <a:pt x="161" y="596"/>
                    </a:lnTo>
                    <a:lnTo>
                      <a:pt x="161" y="596"/>
                    </a:lnTo>
                    <a:lnTo>
                      <a:pt x="154" y="582"/>
                    </a:lnTo>
                    <a:lnTo>
                      <a:pt x="154" y="582"/>
                    </a:lnTo>
                    <a:lnTo>
                      <a:pt x="154" y="576"/>
                    </a:lnTo>
                    <a:lnTo>
                      <a:pt x="153" y="567"/>
                    </a:lnTo>
                    <a:lnTo>
                      <a:pt x="153" y="567"/>
                    </a:lnTo>
                    <a:lnTo>
                      <a:pt x="150" y="561"/>
                    </a:lnTo>
                    <a:lnTo>
                      <a:pt x="146" y="558"/>
                    </a:lnTo>
                    <a:lnTo>
                      <a:pt x="143" y="554"/>
                    </a:lnTo>
                    <a:lnTo>
                      <a:pt x="140" y="551"/>
                    </a:lnTo>
                    <a:lnTo>
                      <a:pt x="140" y="551"/>
                    </a:lnTo>
                    <a:lnTo>
                      <a:pt x="143" y="547"/>
                    </a:lnTo>
                    <a:lnTo>
                      <a:pt x="143" y="543"/>
                    </a:lnTo>
                    <a:lnTo>
                      <a:pt x="143" y="543"/>
                    </a:lnTo>
                    <a:lnTo>
                      <a:pt x="140" y="538"/>
                    </a:lnTo>
                    <a:lnTo>
                      <a:pt x="139" y="534"/>
                    </a:lnTo>
                    <a:lnTo>
                      <a:pt x="139" y="534"/>
                    </a:lnTo>
                    <a:lnTo>
                      <a:pt x="114" y="534"/>
                    </a:lnTo>
                    <a:lnTo>
                      <a:pt x="97" y="534"/>
                    </a:lnTo>
                    <a:lnTo>
                      <a:pt x="92" y="532"/>
                    </a:lnTo>
                    <a:lnTo>
                      <a:pt x="89" y="531"/>
                    </a:lnTo>
                    <a:lnTo>
                      <a:pt x="89" y="531"/>
                    </a:lnTo>
                    <a:lnTo>
                      <a:pt x="88" y="530"/>
                    </a:lnTo>
                    <a:lnTo>
                      <a:pt x="89" y="527"/>
                    </a:lnTo>
                    <a:lnTo>
                      <a:pt x="92" y="519"/>
                    </a:lnTo>
                    <a:lnTo>
                      <a:pt x="97" y="510"/>
                    </a:lnTo>
                    <a:lnTo>
                      <a:pt x="100" y="501"/>
                    </a:lnTo>
                    <a:lnTo>
                      <a:pt x="100" y="501"/>
                    </a:lnTo>
                    <a:lnTo>
                      <a:pt x="105" y="488"/>
                    </a:lnTo>
                    <a:lnTo>
                      <a:pt x="106" y="479"/>
                    </a:lnTo>
                    <a:lnTo>
                      <a:pt x="105" y="470"/>
                    </a:lnTo>
                    <a:lnTo>
                      <a:pt x="105" y="470"/>
                    </a:lnTo>
                    <a:lnTo>
                      <a:pt x="105" y="461"/>
                    </a:lnTo>
                    <a:lnTo>
                      <a:pt x="105" y="456"/>
                    </a:lnTo>
                    <a:lnTo>
                      <a:pt x="104" y="452"/>
                    </a:lnTo>
                    <a:lnTo>
                      <a:pt x="104" y="452"/>
                    </a:lnTo>
                    <a:lnTo>
                      <a:pt x="96" y="447"/>
                    </a:lnTo>
                    <a:lnTo>
                      <a:pt x="93" y="444"/>
                    </a:lnTo>
                    <a:lnTo>
                      <a:pt x="91" y="438"/>
                    </a:lnTo>
                    <a:lnTo>
                      <a:pt x="91" y="438"/>
                    </a:lnTo>
                    <a:lnTo>
                      <a:pt x="88" y="427"/>
                    </a:lnTo>
                    <a:lnTo>
                      <a:pt x="84" y="417"/>
                    </a:lnTo>
                    <a:lnTo>
                      <a:pt x="84" y="417"/>
                    </a:lnTo>
                    <a:lnTo>
                      <a:pt x="83" y="411"/>
                    </a:lnTo>
                    <a:lnTo>
                      <a:pt x="83" y="407"/>
                    </a:lnTo>
                    <a:lnTo>
                      <a:pt x="80" y="405"/>
                    </a:lnTo>
                    <a:lnTo>
                      <a:pt x="80" y="405"/>
                    </a:lnTo>
                    <a:lnTo>
                      <a:pt x="80" y="376"/>
                    </a:lnTo>
                    <a:lnTo>
                      <a:pt x="80" y="376"/>
                    </a:lnTo>
                    <a:lnTo>
                      <a:pt x="79" y="370"/>
                    </a:lnTo>
                    <a:lnTo>
                      <a:pt x="74" y="361"/>
                    </a:lnTo>
                    <a:lnTo>
                      <a:pt x="74" y="361"/>
                    </a:lnTo>
                    <a:lnTo>
                      <a:pt x="70" y="359"/>
                    </a:lnTo>
                    <a:lnTo>
                      <a:pt x="67" y="355"/>
                    </a:lnTo>
                    <a:lnTo>
                      <a:pt x="67" y="355"/>
                    </a:lnTo>
                    <a:lnTo>
                      <a:pt x="71" y="346"/>
                    </a:lnTo>
                    <a:lnTo>
                      <a:pt x="73" y="338"/>
                    </a:lnTo>
                    <a:lnTo>
                      <a:pt x="71" y="330"/>
                    </a:lnTo>
                    <a:lnTo>
                      <a:pt x="70" y="324"/>
                    </a:lnTo>
                    <a:lnTo>
                      <a:pt x="70" y="324"/>
                    </a:lnTo>
                    <a:lnTo>
                      <a:pt x="69" y="320"/>
                    </a:lnTo>
                    <a:lnTo>
                      <a:pt x="66" y="316"/>
                    </a:lnTo>
                    <a:lnTo>
                      <a:pt x="54" y="306"/>
                    </a:lnTo>
                    <a:lnTo>
                      <a:pt x="54" y="306"/>
                    </a:lnTo>
                    <a:lnTo>
                      <a:pt x="45" y="302"/>
                    </a:lnTo>
                    <a:lnTo>
                      <a:pt x="38" y="298"/>
                    </a:lnTo>
                    <a:lnTo>
                      <a:pt x="17" y="293"/>
                    </a:lnTo>
                    <a:lnTo>
                      <a:pt x="17" y="293"/>
                    </a:lnTo>
                    <a:lnTo>
                      <a:pt x="9" y="286"/>
                    </a:lnTo>
                    <a:lnTo>
                      <a:pt x="5" y="282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2"/>
                    </a:lnTo>
                    <a:lnTo>
                      <a:pt x="0" y="267"/>
                    </a:lnTo>
                    <a:lnTo>
                      <a:pt x="3" y="255"/>
                    </a:lnTo>
                    <a:lnTo>
                      <a:pt x="3" y="255"/>
                    </a:lnTo>
                    <a:lnTo>
                      <a:pt x="4" y="251"/>
                    </a:lnTo>
                    <a:lnTo>
                      <a:pt x="4" y="247"/>
                    </a:lnTo>
                    <a:lnTo>
                      <a:pt x="4" y="245"/>
                    </a:lnTo>
                    <a:lnTo>
                      <a:pt x="5" y="243"/>
                    </a:lnTo>
                    <a:lnTo>
                      <a:pt x="5" y="243"/>
                    </a:lnTo>
                    <a:lnTo>
                      <a:pt x="8" y="243"/>
                    </a:lnTo>
                    <a:lnTo>
                      <a:pt x="8" y="243"/>
                    </a:lnTo>
                    <a:lnTo>
                      <a:pt x="9" y="242"/>
                    </a:lnTo>
                    <a:lnTo>
                      <a:pt x="9" y="242"/>
                    </a:lnTo>
                    <a:lnTo>
                      <a:pt x="13" y="236"/>
                    </a:lnTo>
                    <a:lnTo>
                      <a:pt x="14" y="232"/>
                    </a:lnTo>
                    <a:lnTo>
                      <a:pt x="19" y="227"/>
                    </a:lnTo>
                    <a:lnTo>
                      <a:pt x="19" y="227"/>
                    </a:lnTo>
                    <a:lnTo>
                      <a:pt x="26" y="230"/>
                    </a:lnTo>
                    <a:lnTo>
                      <a:pt x="31" y="232"/>
                    </a:lnTo>
                    <a:lnTo>
                      <a:pt x="35" y="233"/>
                    </a:lnTo>
                    <a:lnTo>
                      <a:pt x="38" y="236"/>
                    </a:lnTo>
                    <a:lnTo>
                      <a:pt x="38" y="236"/>
                    </a:lnTo>
                    <a:lnTo>
                      <a:pt x="44" y="236"/>
                    </a:lnTo>
                    <a:lnTo>
                      <a:pt x="45" y="236"/>
                    </a:lnTo>
                    <a:lnTo>
                      <a:pt x="48" y="238"/>
                    </a:lnTo>
                    <a:lnTo>
                      <a:pt x="48" y="238"/>
                    </a:lnTo>
                    <a:lnTo>
                      <a:pt x="51" y="237"/>
                    </a:lnTo>
                    <a:lnTo>
                      <a:pt x="53" y="234"/>
                    </a:lnTo>
                    <a:lnTo>
                      <a:pt x="53" y="234"/>
                    </a:lnTo>
                    <a:lnTo>
                      <a:pt x="56" y="237"/>
                    </a:lnTo>
                    <a:lnTo>
                      <a:pt x="57" y="239"/>
                    </a:lnTo>
                    <a:lnTo>
                      <a:pt x="57" y="239"/>
                    </a:lnTo>
                    <a:lnTo>
                      <a:pt x="58" y="242"/>
                    </a:lnTo>
                    <a:lnTo>
                      <a:pt x="62" y="243"/>
                    </a:lnTo>
                    <a:lnTo>
                      <a:pt x="62" y="243"/>
                    </a:lnTo>
                    <a:lnTo>
                      <a:pt x="71" y="245"/>
                    </a:lnTo>
                    <a:lnTo>
                      <a:pt x="74" y="246"/>
                    </a:lnTo>
                    <a:lnTo>
                      <a:pt x="74" y="246"/>
                    </a:lnTo>
                    <a:lnTo>
                      <a:pt x="80" y="245"/>
                    </a:lnTo>
                    <a:lnTo>
                      <a:pt x="84" y="242"/>
                    </a:lnTo>
                    <a:lnTo>
                      <a:pt x="84" y="242"/>
                    </a:lnTo>
                    <a:lnTo>
                      <a:pt x="87" y="246"/>
                    </a:lnTo>
                    <a:lnTo>
                      <a:pt x="91" y="247"/>
                    </a:lnTo>
                    <a:lnTo>
                      <a:pt x="95" y="250"/>
                    </a:lnTo>
                    <a:lnTo>
                      <a:pt x="99" y="255"/>
                    </a:lnTo>
                    <a:lnTo>
                      <a:pt x="99" y="255"/>
                    </a:lnTo>
                    <a:lnTo>
                      <a:pt x="100" y="259"/>
                    </a:lnTo>
                    <a:lnTo>
                      <a:pt x="101" y="262"/>
                    </a:lnTo>
                    <a:lnTo>
                      <a:pt x="104" y="263"/>
                    </a:lnTo>
                    <a:lnTo>
                      <a:pt x="104" y="263"/>
                    </a:lnTo>
                    <a:lnTo>
                      <a:pt x="105" y="267"/>
                    </a:lnTo>
                    <a:lnTo>
                      <a:pt x="106" y="269"/>
                    </a:lnTo>
                    <a:lnTo>
                      <a:pt x="113" y="277"/>
                    </a:lnTo>
                    <a:lnTo>
                      <a:pt x="113" y="277"/>
                    </a:lnTo>
                    <a:lnTo>
                      <a:pt x="115" y="280"/>
                    </a:lnTo>
                    <a:lnTo>
                      <a:pt x="118" y="281"/>
                    </a:lnTo>
                    <a:lnTo>
                      <a:pt x="123" y="282"/>
                    </a:lnTo>
                    <a:lnTo>
                      <a:pt x="131" y="282"/>
                    </a:lnTo>
                    <a:lnTo>
                      <a:pt x="131" y="282"/>
                    </a:lnTo>
                    <a:lnTo>
                      <a:pt x="134" y="282"/>
                    </a:lnTo>
                    <a:lnTo>
                      <a:pt x="136" y="280"/>
                    </a:lnTo>
                    <a:lnTo>
                      <a:pt x="145" y="273"/>
                    </a:lnTo>
                    <a:lnTo>
                      <a:pt x="145" y="273"/>
                    </a:lnTo>
                    <a:lnTo>
                      <a:pt x="152" y="276"/>
                    </a:lnTo>
                    <a:lnTo>
                      <a:pt x="156" y="278"/>
                    </a:lnTo>
                    <a:lnTo>
                      <a:pt x="158" y="281"/>
                    </a:lnTo>
                    <a:lnTo>
                      <a:pt x="161" y="282"/>
                    </a:lnTo>
                    <a:lnTo>
                      <a:pt x="161" y="282"/>
                    </a:lnTo>
                    <a:lnTo>
                      <a:pt x="166" y="281"/>
                    </a:lnTo>
                    <a:lnTo>
                      <a:pt x="168" y="281"/>
                    </a:lnTo>
                    <a:lnTo>
                      <a:pt x="170" y="282"/>
                    </a:lnTo>
                    <a:lnTo>
                      <a:pt x="170" y="282"/>
                    </a:lnTo>
                    <a:lnTo>
                      <a:pt x="170" y="284"/>
                    </a:lnTo>
                    <a:lnTo>
                      <a:pt x="170" y="284"/>
                    </a:lnTo>
                    <a:lnTo>
                      <a:pt x="172" y="285"/>
                    </a:lnTo>
                    <a:lnTo>
                      <a:pt x="176" y="285"/>
                    </a:lnTo>
                    <a:lnTo>
                      <a:pt x="179" y="285"/>
                    </a:lnTo>
                    <a:lnTo>
                      <a:pt x="179" y="285"/>
                    </a:lnTo>
                    <a:lnTo>
                      <a:pt x="178" y="278"/>
                    </a:lnTo>
                    <a:lnTo>
                      <a:pt x="176" y="276"/>
                    </a:lnTo>
                    <a:lnTo>
                      <a:pt x="172" y="272"/>
                    </a:lnTo>
                    <a:lnTo>
                      <a:pt x="172" y="272"/>
                    </a:lnTo>
                    <a:lnTo>
                      <a:pt x="170" y="268"/>
                    </a:lnTo>
                    <a:lnTo>
                      <a:pt x="166" y="267"/>
                    </a:lnTo>
                    <a:lnTo>
                      <a:pt x="157" y="264"/>
                    </a:lnTo>
                    <a:lnTo>
                      <a:pt x="149" y="264"/>
                    </a:lnTo>
                    <a:lnTo>
                      <a:pt x="145" y="263"/>
                    </a:lnTo>
                    <a:lnTo>
                      <a:pt x="145" y="263"/>
                    </a:lnTo>
                    <a:lnTo>
                      <a:pt x="146" y="260"/>
                    </a:lnTo>
                    <a:lnTo>
                      <a:pt x="146" y="259"/>
                    </a:lnTo>
                    <a:lnTo>
                      <a:pt x="148" y="255"/>
                    </a:lnTo>
                    <a:lnTo>
                      <a:pt x="148" y="255"/>
                    </a:lnTo>
                    <a:lnTo>
                      <a:pt x="144" y="246"/>
                    </a:lnTo>
                    <a:lnTo>
                      <a:pt x="143" y="242"/>
                    </a:lnTo>
                    <a:lnTo>
                      <a:pt x="140" y="238"/>
                    </a:lnTo>
                    <a:lnTo>
                      <a:pt x="140" y="238"/>
                    </a:lnTo>
                    <a:lnTo>
                      <a:pt x="137" y="230"/>
                    </a:lnTo>
                    <a:lnTo>
                      <a:pt x="136" y="225"/>
                    </a:lnTo>
                    <a:lnTo>
                      <a:pt x="135" y="223"/>
                    </a:lnTo>
                    <a:lnTo>
                      <a:pt x="135" y="223"/>
                    </a:lnTo>
                    <a:lnTo>
                      <a:pt x="126" y="215"/>
                    </a:lnTo>
                    <a:lnTo>
                      <a:pt x="119" y="207"/>
                    </a:lnTo>
                    <a:lnTo>
                      <a:pt x="115" y="201"/>
                    </a:lnTo>
                    <a:lnTo>
                      <a:pt x="115" y="201"/>
                    </a:lnTo>
                    <a:lnTo>
                      <a:pt x="117" y="190"/>
                    </a:lnTo>
                    <a:lnTo>
                      <a:pt x="128" y="184"/>
                    </a:lnTo>
                    <a:lnTo>
                      <a:pt x="128" y="184"/>
                    </a:lnTo>
                    <a:lnTo>
                      <a:pt x="136" y="182"/>
                    </a:lnTo>
                    <a:lnTo>
                      <a:pt x="136" y="182"/>
                    </a:lnTo>
                    <a:lnTo>
                      <a:pt x="140" y="180"/>
                    </a:lnTo>
                    <a:lnTo>
                      <a:pt x="144" y="179"/>
                    </a:lnTo>
                    <a:lnTo>
                      <a:pt x="148" y="176"/>
                    </a:lnTo>
                    <a:lnTo>
                      <a:pt x="148" y="176"/>
                    </a:lnTo>
                    <a:lnTo>
                      <a:pt x="149" y="176"/>
                    </a:lnTo>
                    <a:lnTo>
                      <a:pt x="153" y="176"/>
                    </a:lnTo>
                    <a:lnTo>
                      <a:pt x="153" y="176"/>
                    </a:lnTo>
                    <a:lnTo>
                      <a:pt x="156" y="179"/>
                    </a:lnTo>
                    <a:lnTo>
                      <a:pt x="157" y="179"/>
                    </a:lnTo>
                    <a:lnTo>
                      <a:pt x="158" y="179"/>
                    </a:lnTo>
                    <a:lnTo>
                      <a:pt x="158" y="179"/>
                    </a:lnTo>
                    <a:lnTo>
                      <a:pt x="161" y="168"/>
                    </a:lnTo>
                    <a:lnTo>
                      <a:pt x="163" y="153"/>
                    </a:lnTo>
                    <a:lnTo>
                      <a:pt x="163" y="153"/>
                    </a:lnTo>
                    <a:lnTo>
                      <a:pt x="170" y="144"/>
                    </a:lnTo>
                    <a:lnTo>
                      <a:pt x="175" y="137"/>
                    </a:lnTo>
                    <a:lnTo>
                      <a:pt x="183" y="131"/>
                    </a:lnTo>
                    <a:lnTo>
                      <a:pt x="183" y="131"/>
                    </a:lnTo>
                    <a:lnTo>
                      <a:pt x="187" y="129"/>
                    </a:lnTo>
                    <a:lnTo>
                      <a:pt x="191" y="127"/>
                    </a:lnTo>
                    <a:lnTo>
                      <a:pt x="193" y="123"/>
                    </a:lnTo>
                    <a:lnTo>
                      <a:pt x="193" y="123"/>
                    </a:lnTo>
                    <a:lnTo>
                      <a:pt x="196" y="124"/>
                    </a:lnTo>
                    <a:lnTo>
                      <a:pt x="198" y="125"/>
                    </a:lnTo>
                    <a:lnTo>
                      <a:pt x="201" y="129"/>
                    </a:lnTo>
                    <a:lnTo>
                      <a:pt x="201" y="129"/>
                    </a:lnTo>
                    <a:lnTo>
                      <a:pt x="203" y="131"/>
                    </a:lnTo>
                    <a:lnTo>
                      <a:pt x="206" y="131"/>
                    </a:lnTo>
                    <a:lnTo>
                      <a:pt x="214" y="131"/>
                    </a:lnTo>
                    <a:lnTo>
                      <a:pt x="214" y="131"/>
                    </a:lnTo>
                    <a:lnTo>
                      <a:pt x="232" y="123"/>
                    </a:lnTo>
                    <a:lnTo>
                      <a:pt x="232" y="123"/>
                    </a:lnTo>
                    <a:lnTo>
                      <a:pt x="240" y="115"/>
                    </a:lnTo>
                    <a:lnTo>
                      <a:pt x="240" y="115"/>
                    </a:lnTo>
                    <a:lnTo>
                      <a:pt x="242" y="119"/>
                    </a:lnTo>
                    <a:lnTo>
                      <a:pt x="246" y="122"/>
                    </a:lnTo>
                    <a:lnTo>
                      <a:pt x="251" y="124"/>
                    </a:lnTo>
                    <a:lnTo>
                      <a:pt x="251" y="124"/>
                    </a:lnTo>
                    <a:lnTo>
                      <a:pt x="264" y="127"/>
                    </a:lnTo>
                    <a:lnTo>
                      <a:pt x="275" y="131"/>
                    </a:lnTo>
                    <a:lnTo>
                      <a:pt x="280" y="133"/>
                    </a:lnTo>
                    <a:lnTo>
                      <a:pt x="284" y="137"/>
                    </a:lnTo>
                    <a:lnTo>
                      <a:pt x="284" y="137"/>
                    </a:lnTo>
                    <a:lnTo>
                      <a:pt x="293" y="137"/>
                    </a:lnTo>
                    <a:lnTo>
                      <a:pt x="306" y="138"/>
                    </a:lnTo>
                    <a:lnTo>
                      <a:pt x="306" y="138"/>
                    </a:lnTo>
                    <a:lnTo>
                      <a:pt x="314" y="137"/>
                    </a:lnTo>
                    <a:lnTo>
                      <a:pt x="319" y="137"/>
                    </a:lnTo>
                    <a:lnTo>
                      <a:pt x="319" y="137"/>
                    </a:lnTo>
                    <a:lnTo>
                      <a:pt x="329" y="140"/>
                    </a:lnTo>
                    <a:lnTo>
                      <a:pt x="334" y="141"/>
                    </a:lnTo>
                    <a:lnTo>
                      <a:pt x="338" y="144"/>
                    </a:lnTo>
                    <a:lnTo>
                      <a:pt x="338" y="144"/>
                    </a:lnTo>
                    <a:lnTo>
                      <a:pt x="345" y="147"/>
                    </a:lnTo>
                    <a:lnTo>
                      <a:pt x="353" y="154"/>
                    </a:lnTo>
                    <a:lnTo>
                      <a:pt x="353" y="154"/>
                    </a:lnTo>
                    <a:lnTo>
                      <a:pt x="354" y="155"/>
                    </a:lnTo>
                    <a:lnTo>
                      <a:pt x="356" y="158"/>
                    </a:lnTo>
                    <a:lnTo>
                      <a:pt x="360" y="159"/>
                    </a:lnTo>
                    <a:lnTo>
                      <a:pt x="369" y="160"/>
                    </a:lnTo>
                    <a:lnTo>
                      <a:pt x="369" y="160"/>
                    </a:lnTo>
                    <a:lnTo>
                      <a:pt x="375" y="166"/>
                    </a:lnTo>
                    <a:lnTo>
                      <a:pt x="378" y="168"/>
                    </a:lnTo>
                    <a:lnTo>
                      <a:pt x="381" y="168"/>
                    </a:lnTo>
                    <a:lnTo>
                      <a:pt x="381" y="168"/>
                    </a:lnTo>
                    <a:lnTo>
                      <a:pt x="380" y="167"/>
                    </a:lnTo>
                    <a:lnTo>
                      <a:pt x="378" y="163"/>
                    </a:lnTo>
                    <a:lnTo>
                      <a:pt x="375" y="159"/>
                    </a:lnTo>
                    <a:lnTo>
                      <a:pt x="375" y="159"/>
                    </a:lnTo>
                    <a:lnTo>
                      <a:pt x="377" y="155"/>
                    </a:lnTo>
                    <a:lnTo>
                      <a:pt x="378" y="154"/>
                    </a:lnTo>
                    <a:lnTo>
                      <a:pt x="380" y="153"/>
                    </a:lnTo>
                    <a:lnTo>
                      <a:pt x="380" y="153"/>
                    </a:lnTo>
                    <a:lnTo>
                      <a:pt x="382" y="155"/>
                    </a:lnTo>
                    <a:lnTo>
                      <a:pt x="385" y="160"/>
                    </a:lnTo>
                    <a:lnTo>
                      <a:pt x="387" y="166"/>
                    </a:lnTo>
                    <a:lnTo>
                      <a:pt x="391" y="168"/>
                    </a:lnTo>
                    <a:lnTo>
                      <a:pt x="391" y="168"/>
                    </a:lnTo>
                    <a:lnTo>
                      <a:pt x="400" y="171"/>
                    </a:lnTo>
                    <a:lnTo>
                      <a:pt x="406" y="173"/>
                    </a:lnTo>
                    <a:lnTo>
                      <a:pt x="411" y="176"/>
                    </a:lnTo>
                    <a:lnTo>
                      <a:pt x="411" y="176"/>
                    </a:lnTo>
                    <a:lnTo>
                      <a:pt x="413" y="176"/>
                    </a:lnTo>
                    <a:lnTo>
                      <a:pt x="417" y="175"/>
                    </a:lnTo>
                    <a:lnTo>
                      <a:pt x="420" y="175"/>
                    </a:lnTo>
                    <a:lnTo>
                      <a:pt x="424" y="175"/>
                    </a:lnTo>
                    <a:lnTo>
                      <a:pt x="424" y="175"/>
                    </a:lnTo>
                    <a:lnTo>
                      <a:pt x="426" y="172"/>
                    </a:lnTo>
                    <a:lnTo>
                      <a:pt x="429" y="172"/>
                    </a:lnTo>
                    <a:lnTo>
                      <a:pt x="432" y="172"/>
                    </a:lnTo>
                    <a:lnTo>
                      <a:pt x="432" y="172"/>
                    </a:lnTo>
                    <a:lnTo>
                      <a:pt x="434" y="175"/>
                    </a:lnTo>
                    <a:lnTo>
                      <a:pt x="437" y="177"/>
                    </a:lnTo>
                    <a:lnTo>
                      <a:pt x="439" y="180"/>
                    </a:lnTo>
                    <a:lnTo>
                      <a:pt x="450" y="180"/>
                    </a:lnTo>
                    <a:lnTo>
                      <a:pt x="450" y="180"/>
                    </a:lnTo>
                    <a:lnTo>
                      <a:pt x="451" y="181"/>
                    </a:lnTo>
                    <a:lnTo>
                      <a:pt x="454" y="182"/>
                    </a:lnTo>
                    <a:lnTo>
                      <a:pt x="454" y="182"/>
                    </a:lnTo>
                    <a:lnTo>
                      <a:pt x="456" y="181"/>
                    </a:lnTo>
                    <a:lnTo>
                      <a:pt x="459" y="181"/>
                    </a:lnTo>
                    <a:lnTo>
                      <a:pt x="459" y="181"/>
                    </a:lnTo>
                    <a:lnTo>
                      <a:pt x="460" y="182"/>
                    </a:lnTo>
                    <a:lnTo>
                      <a:pt x="463" y="184"/>
                    </a:lnTo>
                    <a:lnTo>
                      <a:pt x="463" y="184"/>
                    </a:lnTo>
                    <a:lnTo>
                      <a:pt x="468" y="184"/>
                    </a:lnTo>
                    <a:lnTo>
                      <a:pt x="472" y="185"/>
                    </a:lnTo>
                    <a:lnTo>
                      <a:pt x="473" y="185"/>
                    </a:lnTo>
                    <a:lnTo>
                      <a:pt x="473" y="185"/>
                    </a:lnTo>
                    <a:lnTo>
                      <a:pt x="477" y="185"/>
                    </a:lnTo>
                    <a:lnTo>
                      <a:pt x="479" y="185"/>
                    </a:lnTo>
                    <a:lnTo>
                      <a:pt x="481" y="186"/>
                    </a:lnTo>
                    <a:lnTo>
                      <a:pt x="481" y="186"/>
                    </a:lnTo>
                    <a:lnTo>
                      <a:pt x="483" y="186"/>
                    </a:lnTo>
                    <a:lnTo>
                      <a:pt x="483" y="186"/>
                    </a:lnTo>
                    <a:lnTo>
                      <a:pt x="483" y="184"/>
                    </a:lnTo>
                    <a:lnTo>
                      <a:pt x="483" y="184"/>
                    </a:lnTo>
                    <a:lnTo>
                      <a:pt x="482" y="181"/>
                    </a:lnTo>
                    <a:lnTo>
                      <a:pt x="479" y="180"/>
                    </a:lnTo>
                    <a:lnTo>
                      <a:pt x="469" y="175"/>
                    </a:lnTo>
                    <a:lnTo>
                      <a:pt x="469" y="175"/>
                    </a:lnTo>
                    <a:lnTo>
                      <a:pt x="463" y="175"/>
                    </a:lnTo>
                    <a:lnTo>
                      <a:pt x="457" y="175"/>
                    </a:lnTo>
                    <a:lnTo>
                      <a:pt x="452" y="175"/>
                    </a:lnTo>
                    <a:lnTo>
                      <a:pt x="452" y="175"/>
                    </a:lnTo>
                    <a:lnTo>
                      <a:pt x="450" y="176"/>
                    </a:lnTo>
                    <a:lnTo>
                      <a:pt x="445" y="176"/>
                    </a:lnTo>
                    <a:lnTo>
                      <a:pt x="445" y="176"/>
                    </a:lnTo>
                    <a:lnTo>
                      <a:pt x="441" y="172"/>
                    </a:lnTo>
                    <a:lnTo>
                      <a:pt x="438" y="170"/>
                    </a:lnTo>
                    <a:lnTo>
                      <a:pt x="433" y="167"/>
                    </a:lnTo>
                    <a:lnTo>
                      <a:pt x="433" y="167"/>
                    </a:lnTo>
                    <a:lnTo>
                      <a:pt x="433" y="166"/>
                    </a:lnTo>
                    <a:lnTo>
                      <a:pt x="433" y="163"/>
                    </a:lnTo>
                    <a:lnTo>
                      <a:pt x="433" y="160"/>
                    </a:lnTo>
                    <a:lnTo>
                      <a:pt x="433" y="160"/>
                    </a:lnTo>
                    <a:lnTo>
                      <a:pt x="430" y="159"/>
                    </a:lnTo>
                    <a:lnTo>
                      <a:pt x="426" y="159"/>
                    </a:lnTo>
                    <a:lnTo>
                      <a:pt x="419" y="159"/>
                    </a:lnTo>
                    <a:lnTo>
                      <a:pt x="411" y="151"/>
                    </a:lnTo>
                    <a:lnTo>
                      <a:pt x="404" y="151"/>
                    </a:lnTo>
                    <a:lnTo>
                      <a:pt x="394" y="140"/>
                    </a:lnTo>
                    <a:lnTo>
                      <a:pt x="394" y="140"/>
                    </a:lnTo>
                    <a:lnTo>
                      <a:pt x="384" y="136"/>
                    </a:lnTo>
                    <a:lnTo>
                      <a:pt x="384" y="136"/>
                    </a:lnTo>
                    <a:lnTo>
                      <a:pt x="375" y="124"/>
                    </a:lnTo>
                    <a:lnTo>
                      <a:pt x="375" y="124"/>
                    </a:lnTo>
                    <a:lnTo>
                      <a:pt x="378" y="123"/>
                    </a:lnTo>
                    <a:lnTo>
                      <a:pt x="378" y="122"/>
                    </a:lnTo>
                    <a:lnTo>
                      <a:pt x="377" y="120"/>
                    </a:lnTo>
                    <a:lnTo>
                      <a:pt x="377" y="120"/>
                    </a:lnTo>
                    <a:lnTo>
                      <a:pt x="377" y="119"/>
                    </a:lnTo>
                    <a:lnTo>
                      <a:pt x="378" y="118"/>
                    </a:lnTo>
                    <a:lnTo>
                      <a:pt x="381" y="118"/>
                    </a:lnTo>
                    <a:lnTo>
                      <a:pt x="376" y="116"/>
                    </a:lnTo>
                    <a:lnTo>
                      <a:pt x="377" y="106"/>
                    </a:lnTo>
                    <a:lnTo>
                      <a:pt x="385" y="103"/>
                    </a:lnTo>
                    <a:lnTo>
                      <a:pt x="385" y="103"/>
                    </a:lnTo>
                    <a:lnTo>
                      <a:pt x="385" y="107"/>
                    </a:lnTo>
                    <a:lnTo>
                      <a:pt x="386" y="109"/>
                    </a:lnTo>
                    <a:lnTo>
                      <a:pt x="389" y="107"/>
                    </a:lnTo>
                    <a:lnTo>
                      <a:pt x="389" y="107"/>
                    </a:lnTo>
                    <a:lnTo>
                      <a:pt x="393" y="112"/>
                    </a:lnTo>
                    <a:lnTo>
                      <a:pt x="393" y="112"/>
                    </a:lnTo>
                    <a:lnTo>
                      <a:pt x="394" y="111"/>
                    </a:lnTo>
                    <a:lnTo>
                      <a:pt x="394" y="109"/>
                    </a:lnTo>
                    <a:lnTo>
                      <a:pt x="393" y="103"/>
                    </a:lnTo>
                    <a:lnTo>
                      <a:pt x="390" y="98"/>
                    </a:lnTo>
                    <a:lnTo>
                      <a:pt x="389" y="93"/>
                    </a:lnTo>
                    <a:lnTo>
                      <a:pt x="389" y="93"/>
                    </a:lnTo>
                    <a:lnTo>
                      <a:pt x="390" y="89"/>
                    </a:lnTo>
                    <a:lnTo>
                      <a:pt x="395" y="88"/>
                    </a:lnTo>
                    <a:lnTo>
                      <a:pt x="395" y="88"/>
                    </a:lnTo>
                    <a:lnTo>
                      <a:pt x="403" y="88"/>
                    </a:lnTo>
                    <a:lnTo>
                      <a:pt x="404" y="88"/>
                    </a:lnTo>
                    <a:lnTo>
                      <a:pt x="404" y="88"/>
                    </a:lnTo>
                    <a:lnTo>
                      <a:pt x="429" y="92"/>
                    </a:lnTo>
                    <a:lnTo>
                      <a:pt x="434" y="83"/>
                    </a:lnTo>
                    <a:lnTo>
                      <a:pt x="463" y="88"/>
                    </a:lnTo>
                    <a:lnTo>
                      <a:pt x="490" y="84"/>
                    </a:lnTo>
                    <a:lnTo>
                      <a:pt x="513" y="77"/>
                    </a:lnTo>
                    <a:lnTo>
                      <a:pt x="513" y="77"/>
                    </a:lnTo>
                    <a:lnTo>
                      <a:pt x="517" y="76"/>
                    </a:lnTo>
                    <a:lnTo>
                      <a:pt x="520" y="74"/>
                    </a:lnTo>
                    <a:lnTo>
                      <a:pt x="522" y="71"/>
                    </a:lnTo>
                    <a:lnTo>
                      <a:pt x="522" y="71"/>
                    </a:lnTo>
                    <a:lnTo>
                      <a:pt x="522" y="68"/>
                    </a:lnTo>
                    <a:lnTo>
                      <a:pt x="521" y="66"/>
                    </a:lnTo>
                    <a:lnTo>
                      <a:pt x="518" y="63"/>
                    </a:lnTo>
                    <a:lnTo>
                      <a:pt x="513" y="63"/>
                    </a:lnTo>
                    <a:lnTo>
                      <a:pt x="513" y="63"/>
                    </a:lnTo>
                    <a:lnTo>
                      <a:pt x="512" y="59"/>
                    </a:lnTo>
                    <a:lnTo>
                      <a:pt x="512" y="57"/>
                    </a:lnTo>
                    <a:lnTo>
                      <a:pt x="512" y="57"/>
                    </a:lnTo>
                    <a:lnTo>
                      <a:pt x="525" y="50"/>
                    </a:lnTo>
                    <a:lnTo>
                      <a:pt x="544" y="40"/>
                    </a:lnTo>
                    <a:lnTo>
                      <a:pt x="544" y="40"/>
                    </a:lnTo>
                    <a:lnTo>
                      <a:pt x="548" y="36"/>
                    </a:lnTo>
                    <a:lnTo>
                      <a:pt x="552" y="32"/>
                    </a:lnTo>
                    <a:lnTo>
                      <a:pt x="556" y="26"/>
                    </a:lnTo>
                    <a:lnTo>
                      <a:pt x="557" y="20"/>
                    </a:lnTo>
                    <a:lnTo>
                      <a:pt x="557" y="19"/>
                    </a:lnTo>
                    <a:lnTo>
                      <a:pt x="557" y="19"/>
                    </a:lnTo>
                    <a:lnTo>
                      <a:pt x="564" y="20"/>
                    </a:lnTo>
                    <a:lnTo>
                      <a:pt x="570" y="20"/>
                    </a:lnTo>
                    <a:lnTo>
                      <a:pt x="575" y="20"/>
                    </a:lnTo>
                    <a:lnTo>
                      <a:pt x="575" y="20"/>
                    </a:lnTo>
                    <a:lnTo>
                      <a:pt x="584" y="22"/>
                    </a:lnTo>
                    <a:lnTo>
                      <a:pt x="596" y="24"/>
                    </a:lnTo>
                    <a:lnTo>
                      <a:pt x="596" y="24"/>
                    </a:lnTo>
                    <a:lnTo>
                      <a:pt x="612" y="23"/>
                    </a:lnTo>
                    <a:lnTo>
                      <a:pt x="629" y="20"/>
                    </a:lnTo>
                    <a:lnTo>
                      <a:pt x="629" y="20"/>
                    </a:lnTo>
                    <a:lnTo>
                      <a:pt x="645" y="20"/>
                    </a:lnTo>
                    <a:lnTo>
                      <a:pt x="657" y="19"/>
                    </a:lnTo>
                    <a:lnTo>
                      <a:pt x="673" y="15"/>
                    </a:lnTo>
                    <a:lnTo>
                      <a:pt x="673" y="15"/>
                    </a:lnTo>
                    <a:lnTo>
                      <a:pt x="693" y="17"/>
                    </a:lnTo>
                    <a:lnTo>
                      <a:pt x="710" y="19"/>
                    </a:lnTo>
                    <a:lnTo>
                      <a:pt x="728" y="23"/>
                    </a:lnTo>
                    <a:lnTo>
                      <a:pt x="763" y="0"/>
                    </a:lnTo>
                    <a:lnTo>
                      <a:pt x="772" y="19"/>
                    </a:lnTo>
                    <a:lnTo>
                      <a:pt x="772" y="19"/>
                    </a:lnTo>
                    <a:lnTo>
                      <a:pt x="778" y="20"/>
                    </a:lnTo>
                    <a:lnTo>
                      <a:pt x="780" y="22"/>
                    </a:lnTo>
                    <a:lnTo>
                      <a:pt x="784" y="26"/>
                    </a:lnTo>
                    <a:lnTo>
                      <a:pt x="784" y="26"/>
                    </a:lnTo>
                    <a:lnTo>
                      <a:pt x="794" y="26"/>
                    </a:lnTo>
                    <a:lnTo>
                      <a:pt x="800" y="26"/>
                    </a:lnTo>
                    <a:lnTo>
                      <a:pt x="803" y="28"/>
                    </a:lnTo>
                    <a:lnTo>
                      <a:pt x="803" y="36"/>
                    </a:lnTo>
                    <a:lnTo>
                      <a:pt x="803" y="46"/>
                    </a:lnTo>
                    <a:lnTo>
                      <a:pt x="803" y="46"/>
                    </a:lnTo>
                    <a:lnTo>
                      <a:pt x="801" y="49"/>
                    </a:lnTo>
                    <a:lnTo>
                      <a:pt x="798" y="53"/>
                    </a:lnTo>
                    <a:lnTo>
                      <a:pt x="798" y="53"/>
                    </a:lnTo>
                    <a:lnTo>
                      <a:pt x="802" y="58"/>
                    </a:lnTo>
                    <a:lnTo>
                      <a:pt x="807" y="62"/>
                    </a:lnTo>
                    <a:lnTo>
                      <a:pt x="807" y="62"/>
                    </a:lnTo>
                    <a:lnTo>
                      <a:pt x="811" y="61"/>
                    </a:lnTo>
                    <a:lnTo>
                      <a:pt x="813" y="59"/>
                    </a:lnTo>
                    <a:lnTo>
                      <a:pt x="815" y="59"/>
                    </a:lnTo>
                    <a:lnTo>
                      <a:pt x="815" y="59"/>
                    </a:lnTo>
                    <a:lnTo>
                      <a:pt x="816" y="62"/>
                    </a:lnTo>
                    <a:lnTo>
                      <a:pt x="818" y="63"/>
                    </a:lnTo>
                    <a:lnTo>
                      <a:pt x="818" y="66"/>
                    </a:lnTo>
                    <a:lnTo>
                      <a:pt x="818" y="66"/>
                    </a:lnTo>
                    <a:lnTo>
                      <a:pt x="822" y="66"/>
                    </a:lnTo>
                    <a:lnTo>
                      <a:pt x="827" y="67"/>
                    </a:lnTo>
                    <a:lnTo>
                      <a:pt x="827" y="67"/>
                    </a:lnTo>
                    <a:lnTo>
                      <a:pt x="836" y="80"/>
                    </a:lnTo>
                    <a:lnTo>
                      <a:pt x="836" y="80"/>
                    </a:lnTo>
                    <a:lnTo>
                      <a:pt x="841" y="83"/>
                    </a:lnTo>
                    <a:lnTo>
                      <a:pt x="848" y="84"/>
                    </a:lnTo>
                    <a:lnTo>
                      <a:pt x="848" y="84"/>
                    </a:lnTo>
                    <a:lnTo>
                      <a:pt x="855" y="83"/>
                    </a:lnTo>
                    <a:lnTo>
                      <a:pt x="855" y="83"/>
                    </a:lnTo>
                    <a:lnTo>
                      <a:pt x="864" y="87"/>
                    </a:lnTo>
                    <a:lnTo>
                      <a:pt x="872" y="89"/>
                    </a:lnTo>
                    <a:lnTo>
                      <a:pt x="879" y="90"/>
                    </a:lnTo>
                    <a:lnTo>
                      <a:pt x="879" y="90"/>
                    </a:lnTo>
                    <a:lnTo>
                      <a:pt x="884" y="97"/>
                    </a:lnTo>
                    <a:lnTo>
                      <a:pt x="888" y="118"/>
                    </a:lnTo>
                    <a:lnTo>
                      <a:pt x="892" y="136"/>
                    </a:lnTo>
                    <a:lnTo>
                      <a:pt x="890" y="276"/>
                    </a:lnTo>
                    <a:lnTo>
                      <a:pt x="789" y="295"/>
                    </a:lnTo>
                    <a:lnTo>
                      <a:pt x="687" y="989"/>
                    </a:lnTo>
                    <a:close/>
                  </a:path>
                </a:pathLst>
              </a:custGeom>
              <a:solidFill>
                <a:srgbClr val="20BED0"/>
              </a:solidFill>
              <a:ln w="15875">
                <a:solidFill>
                  <a:schemeClr val="bg1"/>
                </a:solidFill>
              </a:ln>
            </p:spPr>
            <p:txBody>
              <a:bodyPr vert="horz" wrap="square" lIns="16274" tIns="8138" rIns="16274" bIns="813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>
                  <a:defRPr/>
                </a:pPr>
                <a:endParaRPr lang="ru-RU" sz="506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Freeform 185">
                <a:extLst>
                  <a:ext uri="{FF2B5EF4-FFF2-40B4-BE49-F238E27FC236}">
                    <a16:creationId xmlns:a16="http://schemas.microsoft.com/office/drawing/2014/main" id="{12E89A3C-7D24-4A13-93A9-629BF65B4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888" y="3270250"/>
                <a:ext cx="1793875" cy="1019175"/>
              </a:xfrm>
              <a:custGeom>
                <a:avLst/>
                <a:gdLst>
                  <a:gd name="T0" fmla="*/ 1069 w 1130"/>
                  <a:gd name="T1" fmla="*/ 617 h 642"/>
                  <a:gd name="T2" fmla="*/ 1054 w 1130"/>
                  <a:gd name="T3" fmla="*/ 586 h 642"/>
                  <a:gd name="T4" fmla="*/ 924 w 1130"/>
                  <a:gd name="T5" fmla="*/ 565 h 642"/>
                  <a:gd name="T6" fmla="*/ 808 w 1130"/>
                  <a:gd name="T7" fmla="*/ 569 h 642"/>
                  <a:gd name="T8" fmla="*/ 772 w 1130"/>
                  <a:gd name="T9" fmla="*/ 618 h 642"/>
                  <a:gd name="T10" fmla="*/ 655 w 1130"/>
                  <a:gd name="T11" fmla="*/ 624 h 642"/>
                  <a:gd name="T12" fmla="*/ 705 w 1130"/>
                  <a:gd name="T13" fmla="*/ 538 h 642"/>
                  <a:gd name="T14" fmla="*/ 693 w 1130"/>
                  <a:gd name="T15" fmla="*/ 490 h 642"/>
                  <a:gd name="T16" fmla="*/ 707 w 1130"/>
                  <a:gd name="T17" fmla="*/ 480 h 642"/>
                  <a:gd name="T18" fmla="*/ 699 w 1130"/>
                  <a:gd name="T19" fmla="*/ 464 h 642"/>
                  <a:gd name="T20" fmla="*/ 694 w 1130"/>
                  <a:gd name="T21" fmla="*/ 438 h 642"/>
                  <a:gd name="T22" fmla="*/ 673 w 1130"/>
                  <a:gd name="T23" fmla="*/ 432 h 642"/>
                  <a:gd name="T24" fmla="*/ 667 w 1130"/>
                  <a:gd name="T25" fmla="*/ 414 h 642"/>
                  <a:gd name="T26" fmla="*/ 648 w 1130"/>
                  <a:gd name="T27" fmla="*/ 410 h 642"/>
                  <a:gd name="T28" fmla="*/ 616 w 1130"/>
                  <a:gd name="T29" fmla="*/ 420 h 642"/>
                  <a:gd name="T30" fmla="*/ 588 w 1130"/>
                  <a:gd name="T31" fmla="*/ 415 h 642"/>
                  <a:gd name="T32" fmla="*/ 558 w 1130"/>
                  <a:gd name="T33" fmla="*/ 398 h 642"/>
                  <a:gd name="T34" fmla="*/ 591 w 1130"/>
                  <a:gd name="T35" fmla="*/ 424 h 642"/>
                  <a:gd name="T36" fmla="*/ 545 w 1130"/>
                  <a:gd name="T37" fmla="*/ 406 h 642"/>
                  <a:gd name="T38" fmla="*/ 531 w 1130"/>
                  <a:gd name="T39" fmla="*/ 405 h 642"/>
                  <a:gd name="T40" fmla="*/ 521 w 1130"/>
                  <a:gd name="T41" fmla="*/ 368 h 642"/>
                  <a:gd name="T42" fmla="*/ 460 w 1130"/>
                  <a:gd name="T43" fmla="*/ 370 h 642"/>
                  <a:gd name="T44" fmla="*/ 416 w 1130"/>
                  <a:gd name="T45" fmla="*/ 370 h 642"/>
                  <a:gd name="T46" fmla="*/ 394 w 1130"/>
                  <a:gd name="T47" fmla="*/ 372 h 642"/>
                  <a:gd name="T48" fmla="*/ 379 w 1130"/>
                  <a:gd name="T49" fmla="*/ 376 h 642"/>
                  <a:gd name="T50" fmla="*/ 362 w 1130"/>
                  <a:gd name="T51" fmla="*/ 381 h 642"/>
                  <a:gd name="T52" fmla="*/ 339 w 1130"/>
                  <a:gd name="T53" fmla="*/ 381 h 642"/>
                  <a:gd name="T54" fmla="*/ 291 w 1130"/>
                  <a:gd name="T55" fmla="*/ 418 h 642"/>
                  <a:gd name="T56" fmla="*/ 283 w 1130"/>
                  <a:gd name="T57" fmla="*/ 432 h 642"/>
                  <a:gd name="T58" fmla="*/ 263 w 1130"/>
                  <a:gd name="T59" fmla="*/ 436 h 642"/>
                  <a:gd name="T60" fmla="*/ 268 w 1130"/>
                  <a:gd name="T61" fmla="*/ 472 h 642"/>
                  <a:gd name="T62" fmla="*/ 250 w 1130"/>
                  <a:gd name="T63" fmla="*/ 454 h 642"/>
                  <a:gd name="T64" fmla="*/ 228 w 1130"/>
                  <a:gd name="T65" fmla="*/ 421 h 642"/>
                  <a:gd name="T66" fmla="*/ 219 w 1130"/>
                  <a:gd name="T67" fmla="*/ 427 h 642"/>
                  <a:gd name="T68" fmla="*/ 185 w 1130"/>
                  <a:gd name="T69" fmla="*/ 397 h 642"/>
                  <a:gd name="T70" fmla="*/ 153 w 1130"/>
                  <a:gd name="T71" fmla="*/ 389 h 642"/>
                  <a:gd name="T72" fmla="*/ 119 w 1130"/>
                  <a:gd name="T73" fmla="*/ 340 h 642"/>
                  <a:gd name="T74" fmla="*/ 150 w 1130"/>
                  <a:gd name="T75" fmla="*/ 348 h 642"/>
                  <a:gd name="T76" fmla="*/ 158 w 1130"/>
                  <a:gd name="T77" fmla="*/ 223 h 642"/>
                  <a:gd name="T78" fmla="*/ 123 w 1130"/>
                  <a:gd name="T79" fmla="*/ 135 h 642"/>
                  <a:gd name="T80" fmla="*/ 50 w 1130"/>
                  <a:gd name="T81" fmla="*/ 105 h 642"/>
                  <a:gd name="T82" fmla="*/ 0 w 1130"/>
                  <a:gd name="T83" fmla="*/ 90 h 642"/>
                  <a:gd name="T84" fmla="*/ 11 w 1130"/>
                  <a:gd name="T85" fmla="*/ 50 h 642"/>
                  <a:gd name="T86" fmla="*/ 18 w 1130"/>
                  <a:gd name="T87" fmla="*/ 18 h 642"/>
                  <a:gd name="T88" fmla="*/ 140 w 1130"/>
                  <a:gd name="T89" fmla="*/ 56 h 642"/>
                  <a:gd name="T90" fmla="*/ 295 w 1130"/>
                  <a:gd name="T91" fmla="*/ 117 h 642"/>
                  <a:gd name="T92" fmla="*/ 383 w 1130"/>
                  <a:gd name="T93" fmla="*/ 112 h 642"/>
                  <a:gd name="T94" fmla="*/ 522 w 1130"/>
                  <a:gd name="T95" fmla="*/ 40 h 642"/>
                  <a:gd name="T96" fmla="*/ 609 w 1130"/>
                  <a:gd name="T97" fmla="*/ 60 h 642"/>
                  <a:gd name="T98" fmla="*/ 620 w 1130"/>
                  <a:gd name="T99" fmla="*/ 86 h 642"/>
                  <a:gd name="T100" fmla="*/ 684 w 1130"/>
                  <a:gd name="T101" fmla="*/ 113 h 642"/>
                  <a:gd name="T102" fmla="*/ 732 w 1130"/>
                  <a:gd name="T103" fmla="*/ 62 h 642"/>
                  <a:gd name="T104" fmla="*/ 807 w 1130"/>
                  <a:gd name="T105" fmla="*/ 33 h 642"/>
                  <a:gd name="T106" fmla="*/ 860 w 1130"/>
                  <a:gd name="T107" fmla="*/ 0 h 642"/>
                  <a:gd name="T108" fmla="*/ 891 w 1130"/>
                  <a:gd name="T109" fmla="*/ 24 h 642"/>
                  <a:gd name="T110" fmla="*/ 908 w 1130"/>
                  <a:gd name="T111" fmla="*/ 105 h 642"/>
                  <a:gd name="T112" fmla="*/ 957 w 1130"/>
                  <a:gd name="T113" fmla="*/ 121 h 642"/>
                  <a:gd name="T114" fmla="*/ 983 w 1130"/>
                  <a:gd name="T115" fmla="*/ 116 h 642"/>
                  <a:gd name="T116" fmla="*/ 987 w 1130"/>
                  <a:gd name="T117" fmla="*/ 241 h 642"/>
                  <a:gd name="T118" fmla="*/ 973 w 1130"/>
                  <a:gd name="T119" fmla="*/ 396 h 642"/>
                  <a:gd name="T120" fmla="*/ 1070 w 1130"/>
                  <a:gd name="T121" fmla="*/ 542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30" h="642">
                    <a:moveTo>
                      <a:pt x="1130" y="640"/>
                    </a:moveTo>
                    <a:lnTo>
                      <a:pt x="1130" y="640"/>
                    </a:lnTo>
                    <a:lnTo>
                      <a:pt x="1123" y="639"/>
                    </a:lnTo>
                    <a:lnTo>
                      <a:pt x="1115" y="637"/>
                    </a:lnTo>
                    <a:lnTo>
                      <a:pt x="1106" y="633"/>
                    </a:lnTo>
                    <a:lnTo>
                      <a:pt x="1106" y="633"/>
                    </a:lnTo>
                    <a:lnTo>
                      <a:pt x="1099" y="634"/>
                    </a:lnTo>
                    <a:lnTo>
                      <a:pt x="1099" y="634"/>
                    </a:lnTo>
                    <a:lnTo>
                      <a:pt x="1092" y="633"/>
                    </a:lnTo>
                    <a:lnTo>
                      <a:pt x="1087" y="630"/>
                    </a:lnTo>
                    <a:lnTo>
                      <a:pt x="1087" y="630"/>
                    </a:lnTo>
                    <a:lnTo>
                      <a:pt x="1078" y="617"/>
                    </a:lnTo>
                    <a:lnTo>
                      <a:pt x="1078" y="617"/>
                    </a:lnTo>
                    <a:lnTo>
                      <a:pt x="1073" y="617"/>
                    </a:lnTo>
                    <a:lnTo>
                      <a:pt x="1069" y="617"/>
                    </a:lnTo>
                    <a:lnTo>
                      <a:pt x="1069" y="617"/>
                    </a:lnTo>
                    <a:lnTo>
                      <a:pt x="1067" y="613"/>
                    </a:lnTo>
                    <a:lnTo>
                      <a:pt x="1067" y="612"/>
                    </a:lnTo>
                    <a:lnTo>
                      <a:pt x="1066" y="609"/>
                    </a:lnTo>
                    <a:lnTo>
                      <a:pt x="1066" y="609"/>
                    </a:lnTo>
                    <a:lnTo>
                      <a:pt x="1064" y="609"/>
                    </a:lnTo>
                    <a:lnTo>
                      <a:pt x="1061" y="611"/>
                    </a:lnTo>
                    <a:lnTo>
                      <a:pt x="1058" y="612"/>
                    </a:lnTo>
                    <a:lnTo>
                      <a:pt x="1058" y="612"/>
                    </a:lnTo>
                    <a:lnTo>
                      <a:pt x="1053" y="608"/>
                    </a:lnTo>
                    <a:lnTo>
                      <a:pt x="1049" y="603"/>
                    </a:lnTo>
                    <a:lnTo>
                      <a:pt x="1049" y="603"/>
                    </a:lnTo>
                    <a:lnTo>
                      <a:pt x="1052" y="599"/>
                    </a:lnTo>
                    <a:lnTo>
                      <a:pt x="1054" y="596"/>
                    </a:lnTo>
                    <a:lnTo>
                      <a:pt x="1054" y="586"/>
                    </a:lnTo>
                    <a:lnTo>
                      <a:pt x="1054" y="578"/>
                    </a:lnTo>
                    <a:lnTo>
                      <a:pt x="1051" y="576"/>
                    </a:lnTo>
                    <a:lnTo>
                      <a:pt x="1051" y="576"/>
                    </a:lnTo>
                    <a:lnTo>
                      <a:pt x="1045" y="576"/>
                    </a:lnTo>
                    <a:lnTo>
                      <a:pt x="1035" y="576"/>
                    </a:lnTo>
                    <a:lnTo>
                      <a:pt x="1035" y="576"/>
                    </a:lnTo>
                    <a:lnTo>
                      <a:pt x="1031" y="573"/>
                    </a:lnTo>
                    <a:lnTo>
                      <a:pt x="1029" y="570"/>
                    </a:lnTo>
                    <a:lnTo>
                      <a:pt x="1023" y="569"/>
                    </a:lnTo>
                    <a:lnTo>
                      <a:pt x="1014" y="550"/>
                    </a:lnTo>
                    <a:lnTo>
                      <a:pt x="979" y="573"/>
                    </a:lnTo>
                    <a:lnTo>
                      <a:pt x="979" y="573"/>
                    </a:lnTo>
                    <a:lnTo>
                      <a:pt x="961" y="569"/>
                    </a:lnTo>
                    <a:lnTo>
                      <a:pt x="944" y="567"/>
                    </a:lnTo>
                    <a:lnTo>
                      <a:pt x="924" y="565"/>
                    </a:lnTo>
                    <a:lnTo>
                      <a:pt x="924" y="565"/>
                    </a:lnTo>
                    <a:lnTo>
                      <a:pt x="908" y="569"/>
                    </a:lnTo>
                    <a:lnTo>
                      <a:pt x="896" y="570"/>
                    </a:lnTo>
                    <a:lnTo>
                      <a:pt x="880" y="570"/>
                    </a:lnTo>
                    <a:lnTo>
                      <a:pt x="880" y="570"/>
                    </a:lnTo>
                    <a:lnTo>
                      <a:pt x="863" y="573"/>
                    </a:lnTo>
                    <a:lnTo>
                      <a:pt x="847" y="574"/>
                    </a:lnTo>
                    <a:lnTo>
                      <a:pt x="847" y="574"/>
                    </a:lnTo>
                    <a:lnTo>
                      <a:pt x="835" y="572"/>
                    </a:lnTo>
                    <a:lnTo>
                      <a:pt x="826" y="570"/>
                    </a:lnTo>
                    <a:lnTo>
                      <a:pt x="826" y="570"/>
                    </a:lnTo>
                    <a:lnTo>
                      <a:pt x="821" y="570"/>
                    </a:lnTo>
                    <a:lnTo>
                      <a:pt x="815" y="570"/>
                    </a:lnTo>
                    <a:lnTo>
                      <a:pt x="808" y="569"/>
                    </a:lnTo>
                    <a:lnTo>
                      <a:pt x="808" y="569"/>
                    </a:lnTo>
                    <a:lnTo>
                      <a:pt x="808" y="570"/>
                    </a:lnTo>
                    <a:lnTo>
                      <a:pt x="807" y="576"/>
                    </a:lnTo>
                    <a:lnTo>
                      <a:pt x="802" y="582"/>
                    </a:lnTo>
                    <a:lnTo>
                      <a:pt x="799" y="586"/>
                    </a:lnTo>
                    <a:lnTo>
                      <a:pt x="794" y="590"/>
                    </a:lnTo>
                    <a:lnTo>
                      <a:pt x="794" y="590"/>
                    </a:lnTo>
                    <a:lnTo>
                      <a:pt x="776" y="600"/>
                    </a:lnTo>
                    <a:lnTo>
                      <a:pt x="763" y="607"/>
                    </a:lnTo>
                    <a:lnTo>
                      <a:pt x="763" y="607"/>
                    </a:lnTo>
                    <a:lnTo>
                      <a:pt x="763" y="609"/>
                    </a:lnTo>
                    <a:lnTo>
                      <a:pt x="764" y="613"/>
                    </a:lnTo>
                    <a:lnTo>
                      <a:pt x="764" y="613"/>
                    </a:lnTo>
                    <a:lnTo>
                      <a:pt x="769" y="613"/>
                    </a:lnTo>
                    <a:lnTo>
                      <a:pt x="772" y="616"/>
                    </a:lnTo>
                    <a:lnTo>
                      <a:pt x="772" y="618"/>
                    </a:lnTo>
                    <a:lnTo>
                      <a:pt x="773" y="621"/>
                    </a:lnTo>
                    <a:lnTo>
                      <a:pt x="773" y="621"/>
                    </a:lnTo>
                    <a:lnTo>
                      <a:pt x="771" y="624"/>
                    </a:lnTo>
                    <a:lnTo>
                      <a:pt x="768" y="626"/>
                    </a:lnTo>
                    <a:lnTo>
                      <a:pt x="764" y="627"/>
                    </a:lnTo>
                    <a:lnTo>
                      <a:pt x="741" y="634"/>
                    </a:lnTo>
                    <a:lnTo>
                      <a:pt x="714" y="638"/>
                    </a:lnTo>
                    <a:lnTo>
                      <a:pt x="685" y="633"/>
                    </a:lnTo>
                    <a:lnTo>
                      <a:pt x="679" y="642"/>
                    </a:lnTo>
                    <a:lnTo>
                      <a:pt x="653" y="638"/>
                    </a:lnTo>
                    <a:lnTo>
                      <a:pt x="654" y="637"/>
                    </a:lnTo>
                    <a:lnTo>
                      <a:pt x="654" y="637"/>
                    </a:lnTo>
                    <a:lnTo>
                      <a:pt x="654" y="633"/>
                    </a:lnTo>
                    <a:lnTo>
                      <a:pt x="655" y="629"/>
                    </a:lnTo>
                    <a:lnTo>
                      <a:pt x="655" y="624"/>
                    </a:lnTo>
                    <a:lnTo>
                      <a:pt x="655" y="624"/>
                    </a:lnTo>
                    <a:lnTo>
                      <a:pt x="657" y="622"/>
                    </a:lnTo>
                    <a:lnTo>
                      <a:pt x="658" y="624"/>
                    </a:lnTo>
                    <a:lnTo>
                      <a:pt x="661" y="624"/>
                    </a:lnTo>
                    <a:lnTo>
                      <a:pt x="664" y="622"/>
                    </a:lnTo>
                    <a:lnTo>
                      <a:pt x="664" y="622"/>
                    </a:lnTo>
                    <a:lnTo>
                      <a:pt x="666" y="617"/>
                    </a:lnTo>
                    <a:lnTo>
                      <a:pt x="666" y="615"/>
                    </a:lnTo>
                    <a:lnTo>
                      <a:pt x="666" y="615"/>
                    </a:lnTo>
                    <a:lnTo>
                      <a:pt x="671" y="608"/>
                    </a:lnTo>
                    <a:lnTo>
                      <a:pt x="684" y="600"/>
                    </a:lnTo>
                    <a:lnTo>
                      <a:pt x="684" y="600"/>
                    </a:lnTo>
                    <a:lnTo>
                      <a:pt x="689" y="577"/>
                    </a:lnTo>
                    <a:lnTo>
                      <a:pt x="694" y="563"/>
                    </a:lnTo>
                    <a:lnTo>
                      <a:pt x="705" y="538"/>
                    </a:lnTo>
                    <a:lnTo>
                      <a:pt x="705" y="538"/>
                    </a:lnTo>
                    <a:lnTo>
                      <a:pt x="703" y="529"/>
                    </a:lnTo>
                    <a:lnTo>
                      <a:pt x="703" y="523"/>
                    </a:lnTo>
                    <a:lnTo>
                      <a:pt x="703" y="523"/>
                    </a:lnTo>
                    <a:lnTo>
                      <a:pt x="701" y="519"/>
                    </a:lnTo>
                    <a:lnTo>
                      <a:pt x="698" y="515"/>
                    </a:lnTo>
                    <a:lnTo>
                      <a:pt x="692" y="510"/>
                    </a:lnTo>
                    <a:lnTo>
                      <a:pt x="692" y="510"/>
                    </a:lnTo>
                    <a:lnTo>
                      <a:pt x="692" y="507"/>
                    </a:lnTo>
                    <a:lnTo>
                      <a:pt x="690" y="504"/>
                    </a:lnTo>
                    <a:lnTo>
                      <a:pt x="688" y="502"/>
                    </a:lnTo>
                    <a:lnTo>
                      <a:pt x="688" y="502"/>
                    </a:lnTo>
                    <a:lnTo>
                      <a:pt x="689" y="498"/>
                    </a:lnTo>
                    <a:lnTo>
                      <a:pt x="692" y="494"/>
                    </a:lnTo>
                    <a:lnTo>
                      <a:pt x="693" y="490"/>
                    </a:lnTo>
                    <a:lnTo>
                      <a:pt x="696" y="488"/>
                    </a:lnTo>
                    <a:lnTo>
                      <a:pt x="696" y="488"/>
                    </a:lnTo>
                    <a:lnTo>
                      <a:pt x="699" y="491"/>
                    </a:lnTo>
                    <a:lnTo>
                      <a:pt x="703" y="493"/>
                    </a:lnTo>
                    <a:lnTo>
                      <a:pt x="707" y="493"/>
                    </a:lnTo>
                    <a:lnTo>
                      <a:pt x="707" y="493"/>
                    </a:lnTo>
                    <a:lnTo>
                      <a:pt x="707" y="490"/>
                    </a:lnTo>
                    <a:lnTo>
                      <a:pt x="705" y="488"/>
                    </a:lnTo>
                    <a:lnTo>
                      <a:pt x="703" y="485"/>
                    </a:lnTo>
                    <a:lnTo>
                      <a:pt x="703" y="480"/>
                    </a:lnTo>
                    <a:lnTo>
                      <a:pt x="703" y="480"/>
                    </a:lnTo>
                    <a:lnTo>
                      <a:pt x="706" y="478"/>
                    </a:lnTo>
                    <a:lnTo>
                      <a:pt x="707" y="478"/>
                    </a:lnTo>
                    <a:lnTo>
                      <a:pt x="707" y="478"/>
                    </a:lnTo>
                    <a:lnTo>
                      <a:pt x="707" y="480"/>
                    </a:lnTo>
                    <a:lnTo>
                      <a:pt x="710" y="481"/>
                    </a:lnTo>
                    <a:lnTo>
                      <a:pt x="710" y="481"/>
                    </a:lnTo>
                    <a:lnTo>
                      <a:pt x="712" y="478"/>
                    </a:lnTo>
                    <a:lnTo>
                      <a:pt x="714" y="476"/>
                    </a:lnTo>
                    <a:lnTo>
                      <a:pt x="714" y="475"/>
                    </a:lnTo>
                    <a:lnTo>
                      <a:pt x="714" y="475"/>
                    </a:lnTo>
                    <a:lnTo>
                      <a:pt x="710" y="475"/>
                    </a:lnTo>
                    <a:lnTo>
                      <a:pt x="707" y="473"/>
                    </a:lnTo>
                    <a:lnTo>
                      <a:pt x="707" y="473"/>
                    </a:lnTo>
                    <a:lnTo>
                      <a:pt x="705" y="471"/>
                    </a:lnTo>
                    <a:lnTo>
                      <a:pt x="702" y="469"/>
                    </a:lnTo>
                    <a:lnTo>
                      <a:pt x="699" y="467"/>
                    </a:lnTo>
                    <a:lnTo>
                      <a:pt x="698" y="464"/>
                    </a:lnTo>
                    <a:lnTo>
                      <a:pt x="698" y="464"/>
                    </a:lnTo>
                    <a:lnTo>
                      <a:pt x="699" y="464"/>
                    </a:lnTo>
                    <a:lnTo>
                      <a:pt x="699" y="464"/>
                    </a:lnTo>
                    <a:lnTo>
                      <a:pt x="701" y="462"/>
                    </a:lnTo>
                    <a:lnTo>
                      <a:pt x="701" y="456"/>
                    </a:lnTo>
                    <a:lnTo>
                      <a:pt x="701" y="456"/>
                    </a:lnTo>
                    <a:lnTo>
                      <a:pt x="707" y="449"/>
                    </a:lnTo>
                    <a:lnTo>
                      <a:pt x="710" y="446"/>
                    </a:lnTo>
                    <a:lnTo>
                      <a:pt x="710" y="442"/>
                    </a:lnTo>
                    <a:lnTo>
                      <a:pt x="710" y="442"/>
                    </a:lnTo>
                    <a:lnTo>
                      <a:pt x="707" y="440"/>
                    </a:lnTo>
                    <a:lnTo>
                      <a:pt x="705" y="437"/>
                    </a:lnTo>
                    <a:lnTo>
                      <a:pt x="705" y="437"/>
                    </a:lnTo>
                    <a:lnTo>
                      <a:pt x="702" y="437"/>
                    </a:lnTo>
                    <a:lnTo>
                      <a:pt x="699" y="438"/>
                    </a:lnTo>
                    <a:lnTo>
                      <a:pt x="698" y="438"/>
                    </a:lnTo>
                    <a:lnTo>
                      <a:pt x="694" y="438"/>
                    </a:lnTo>
                    <a:lnTo>
                      <a:pt x="694" y="438"/>
                    </a:lnTo>
                    <a:lnTo>
                      <a:pt x="693" y="436"/>
                    </a:lnTo>
                    <a:lnTo>
                      <a:pt x="693" y="433"/>
                    </a:lnTo>
                    <a:lnTo>
                      <a:pt x="693" y="428"/>
                    </a:lnTo>
                    <a:lnTo>
                      <a:pt x="693" y="428"/>
                    </a:lnTo>
                    <a:lnTo>
                      <a:pt x="689" y="428"/>
                    </a:lnTo>
                    <a:lnTo>
                      <a:pt x="684" y="428"/>
                    </a:lnTo>
                    <a:lnTo>
                      <a:pt x="684" y="428"/>
                    </a:lnTo>
                    <a:lnTo>
                      <a:pt x="683" y="425"/>
                    </a:lnTo>
                    <a:lnTo>
                      <a:pt x="683" y="423"/>
                    </a:lnTo>
                    <a:lnTo>
                      <a:pt x="683" y="423"/>
                    </a:lnTo>
                    <a:lnTo>
                      <a:pt x="680" y="425"/>
                    </a:lnTo>
                    <a:lnTo>
                      <a:pt x="677" y="432"/>
                    </a:lnTo>
                    <a:lnTo>
                      <a:pt x="677" y="432"/>
                    </a:lnTo>
                    <a:lnTo>
                      <a:pt x="673" y="432"/>
                    </a:lnTo>
                    <a:lnTo>
                      <a:pt x="670" y="432"/>
                    </a:lnTo>
                    <a:lnTo>
                      <a:pt x="670" y="432"/>
                    </a:lnTo>
                    <a:lnTo>
                      <a:pt x="667" y="431"/>
                    </a:lnTo>
                    <a:lnTo>
                      <a:pt x="666" y="429"/>
                    </a:lnTo>
                    <a:lnTo>
                      <a:pt x="664" y="425"/>
                    </a:lnTo>
                    <a:lnTo>
                      <a:pt x="661" y="423"/>
                    </a:lnTo>
                    <a:lnTo>
                      <a:pt x="661" y="423"/>
                    </a:lnTo>
                    <a:lnTo>
                      <a:pt x="662" y="421"/>
                    </a:lnTo>
                    <a:lnTo>
                      <a:pt x="663" y="420"/>
                    </a:lnTo>
                    <a:lnTo>
                      <a:pt x="667" y="420"/>
                    </a:lnTo>
                    <a:lnTo>
                      <a:pt x="670" y="418"/>
                    </a:lnTo>
                    <a:lnTo>
                      <a:pt x="670" y="418"/>
                    </a:lnTo>
                    <a:lnTo>
                      <a:pt x="670" y="416"/>
                    </a:lnTo>
                    <a:lnTo>
                      <a:pt x="670" y="415"/>
                    </a:lnTo>
                    <a:lnTo>
                      <a:pt x="667" y="414"/>
                    </a:lnTo>
                    <a:lnTo>
                      <a:pt x="667" y="414"/>
                    </a:lnTo>
                    <a:lnTo>
                      <a:pt x="662" y="418"/>
                    </a:lnTo>
                    <a:lnTo>
                      <a:pt x="659" y="419"/>
                    </a:lnTo>
                    <a:lnTo>
                      <a:pt x="659" y="419"/>
                    </a:lnTo>
                    <a:lnTo>
                      <a:pt x="658" y="418"/>
                    </a:lnTo>
                    <a:lnTo>
                      <a:pt x="658" y="415"/>
                    </a:lnTo>
                    <a:lnTo>
                      <a:pt x="658" y="410"/>
                    </a:lnTo>
                    <a:lnTo>
                      <a:pt x="658" y="410"/>
                    </a:lnTo>
                    <a:lnTo>
                      <a:pt x="657" y="411"/>
                    </a:lnTo>
                    <a:lnTo>
                      <a:pt x="655" y="412"/>
                    </a:lnTo>
                    <a:lnTo>
                      <a:pt x="653" y="412"/>
                    </a:lnTo>
                    <a:lnTo>
                      <a:pt x="653" y="412"/>
                    </a:lnTo>
                    <a:lnTo>
                      <a:pt x="650" y="412"/>
                    </a:lnTo>
                    <a:lnTo>
                      <a:pt x="649" y="411"/>
                    </a:lnTo>
                    <a:lnTo>
                      <a:pt x="648" y="410"/>
                    </a:lnTo>
                    <a:lnTo>
                      <a:pt x="648" y="407"/>
                    </a:lnTo>
                    <a:lnTo>
                      <a:pt x="648" y="407"/>
                    </a:lnTo>
                    <a:lnTo>
                      <a:pt x="640" y="412"/>
                    </a:lnTo>
                    <a:lnTo>
                      <a:pt x="637" y="414"/>
                    </a:lnTo>
                    <a:lnTo>
                      <a:pt x="635" y="418"/>
                    </a:lnTo>
                    <a:lnTo>
                      <a:pt x="635" y="418"/>
                    </a:lnTo>
                    <a:lnTo>
                      <a:pt x="628" y="418"/>
                    </a:lnTo>
                    <a:lnTo>
                      <a:pt x="628" y="418"/>
                    </a:lnTo>
                    <a:lnTo>
                      <a:pt x="624" y="414"/>
                    </a:lnTo>
                    <a:lnTo>
                      <a:pt x="623" y="411"/>
                    </a:lnTo>
                    <a:lnTo>
                      <a:pt x="622" y="411"/>
                    </a:lnTo>
                    <a:lnTo>
                      <a:pt x="622" y="411"/>
                    </a:lnTo>
                    <a:lnTo>
                      <a:pt x="619" y="416"/>
                    </a:lnTo>
                    <a:lnTo>
                      <a:pt x="616" y="420"/>
                    </a:lnTo>
                    <a:lnTo>
                      <a:pt x="616" y="420"/>
                    </a:lnTo>
                    <a:lnTo>
                      <a:pt x="616" y="425"/>
                    </a:lnTo>
                    <a:lnTo>
                      <a:pt x="615" y="429"/>
                    </a:lnTo>
                    <a:lnTo>
                      <a:pt x="614" y="432"/>
                    </a:lnTo>
                    <a:lnTo>
                      <a:pt x="613" y="434"/>
                    </a:lnTo>
                    <a:lnTo>
                      <a:pt x="610" y="436"/>
                    </a:lnTo>
                    <a:lnTo>
                      <a:pt x="607" y="436"/>
                    </a:lnTo>
                    <a:lnTo>
                      <a:pt x="607" y="436"/>
                    </a:lnTo>
                    <a:lnTo>
                      <a:pt x="604" y="434"/>
                    </a:lnTo>
                    <a:lnTo>
                      <a:pt x="601" y="433"/>
                    </a:lnTo>
                    <a:lnTo>
                      <a:pt x="598" y="429"/>
                    </a:lnTo>
                    <a:lnTo>
                      <a:pt x="598" y="429"/>
                    </a:lnTo>
                    <a:lnTo>
                      <a:pt x="598" y="423"/>
                    </a:lnTo>
                    <a:lnTo>
                      <a:pt x="597" y="419"/>
                    </a:lnTo>
                    <a:lnTo>
                      <a:pt x="593" y="416"/>
                    </a:lnTo>
                    <a:lnTo>
                      <a:pt x="588" y="415"/>
                    </a:lnTo>
                    <a:lnTo>
                      <a:pt x="588" y="415"/>
                    </a:lnTo>
                    <a:lnTo>
                      <a:pt x="583" y="411"/>
                    </a:lnTo>
                    <a:lnTo>
                      <a:pt x="580" y="410"/>
                    </a:lnTo>
                    <a:lnTo>
                      <a:pt x="575" y="407"/>
                    </a:lnTo>
                    <a:lnTo>
                      <a:pt x="575" y="407"/>
                    </a:lnTo>
                    <a:lnTo>
                      <a:pt x="574" y="408"/>
                    </a:lnTo>
                    <a:lnTo>
                      <a:pt x="572" y="408"/>
                    </a:lnTo>
                    <a:lnTo>
                      <a:pt x="570" y="408"/>
                    </a:lnTo>
                    <a:lnTo>
                      <a:pt x="567" y="406"/>
                    </a:lnTo>
                    <a:lnTo>
                      <a:pt x="566" y="403"/>
                    </a:lnTo>
                    <a:lnTo>
                      <a:pt x="566" y="403"/>
                    </a:lnTo>
                    <a:lnTo>
                      <a:pt x="562" y="398"/>
                    </a:lnTo>
                    <a:lnTo>
                      <a:pt x="559" y="398"/>
                    </a:lnTo>
                    <a:lnTo>
                      <a:pt x="558" y="398"/>
                    </a:lnTo>
                    <a:lnTo>
                      <a:pt x="558" y="398"/>
                    </a:lnTo>
                    <a:lnTo>
                      <a:pt x="558" y="399"/>
                    </a:lnTo>
                    <a:lnTo>
                      <a:pt x="559" y="402"/>
                    </a:lnTo>
                    <a:lnTo>
                      <a:pt x="563" y="406"/>
                    </a:lnTo>
                    <a:lnTo>
                      <a:pt x="563" y="406"/>
                    </a:lnTo>
                    <a:lnTo>
                      <a:pt x="566" y="411"/>
                    </a:lnTo>
                    <a:lnTo>
                      <a:pt x="567" y="412"/>
                    </a:lnTo>
                    <a:lnTo>
                      <a:pt x="572" y="412"/>
                    </a:lnTo>
                    <a:lnTo>
                      <a:pt x="572" y="412"/>
                    </a:lnTo>
                    <a:lnTo>
                      <a:pt x="578" y="414"/>
                    </a:lnTo>
                    <a:lnTo>
                      <a:pt x="580" y="416"/>
                    </a:lnTo>
                    <a:lnTo>
                      <a:pt x="580" y="416"/>
                    </a:lnTo>
                    <a:lnTo>
                      <a:pt x="580" y="419"/>
                    </a:lnTo>
                    <a:lnTo>
                      <a:pt x="583" y="421"/>
                    </a:lnTo>
                    <a:lnTo>
                      <a:pt x="591" y="424"/>
                    </a:lnTo>
                    <a:lnTo>
                      <a:pt x="591" y="424"/>
                    </a:lnTo>
                    <a:lnTo>
                      <a:pt x="592" y="425"/>
                    </a:lnTo>
                    <a:lnTo>
                      <a:pt x="592" y="427"/>
                    </a:lnTo>
                    <a:lnTo>
                      <a:pt x="592" y="427"/>
                    </a:lnTo>
                    <a:lnTo>
                      <a:pt x="585" y="425"/>
                    </a:lnTo>
                    <a:lnTo>
                      <a:pt x="579" y="423"/>
                    </a:lnTo>
                    <a:lnTo>
                      <a:pt x="579" y="423"/>
                    </a:lnTo>
                    <a:lnTo>
                      <a:pt x="575" y="419"/>
                    </a:lnTo>
                    <a:lnTo>
                      <a:pt x="571" y="418"/>
                    </a:lnTo>
                    <a:lnTo>
                      <a:pt x="567" y="415"/>
                    </a:lnTo>
                    <a:lnTo>
                      <a:pt x="563" y="412"/>
                    </a:lnTo>
                    <a:lnTo>
                      <a:pt x="563" y="412"/>
                    </a:lnTo>
                    <a:lnTo>
                      <a:pt x="556" y="408"/>
                    </a:lnTo>
                    <a:lnTo>
                      <a:pt x="548" y="406"/>
                    </a:lnTo>
                    <a:lnTo>
                      <a:pt x="548" y="406"/>
                    </a:lnTo>
                    <a:lnTo>
                      <a:pt x="545" y="406"/>
                    </a:lnTo>
                    <a:lnTo>
                      <a:pt x="543" y="406"/>
                    </a:lnTo>
                    <a:lnTo>
                      <a:pt x="543" y="406"/>
                    </a:lnTo>
                    <a:lnTo>
                      <a:pt x="539" y="401"/>
                    </a:lnTo>
                    <a:lnTo>
                      <a:pt x="536" y="397"/>
                    </a:lnTo>
                    <a:lnTo>
                      <a:pt x="536" y="397"/>
                    </a:lnTo>
                    <a:lnTo>
                      <a:pt x="535" y="402"/>
                    </a:lnTo>
                    <a:lnTo>
                      <a:pt x="535" y="405"/>
                    </a:lnTo>
                    <a:lnTo>
                      <a:pt x="535" y="405"/>
                    </a:lnTo>
                    <a:lnTo>
                      <a:pt x="537" y="410"/>
                    </a:lnTo>
                    <a:lnTo>
                      <a:pt x="539" y="411"/>
                    </a:lnTo>
                    <a:lnTo>
                      <a:pt x="539" y="412"/>
                    </a:lnTo>
                    <a:lnTo>
                      <a:pt x="539" y="412"/>
                    </a:lnTo>
                    <a:lnTo>
                      <a:pt x="536" y="411"/>
                    </a:lnTo>
                    <a:lnTo>
                      <a:pt x="535" y="410"/>
                    </a:lnTo>
                    <a:lnTo>
                      <a:pt x="531" y="405"/>
                    </a:lnTo>
                    <a:lnTo>
                      <a:pt x="531" y="405"/>
                    </a:lnTo>
                    <a:lnTo>
                      <a:pt x="531" y="394"/>
                    </a:lnTo>
                    <a:lnTo>
                      <a:pt x="530" y="390"/>
                    </a:lnTo>
                    <a:lnTo>
                      <a:pt x="530" y="390"/>
                    </a:lnTo>
                    <a:lnTo>
                      <a:pt x="528" y="388"/>
                    </a:lnTo>
                    <a:lnTo>
                      <a:pt x="526" y="383"/>
                    </a:lnTo>
                    <a:lnTo>
                      <a:pt x="526" y="383"/>
                    </a:lnTo>
                    <a:lnTo>
                      <a:pt x="521" y="381"/>
                    </a:lnTo>
                    <a:lnTo>
                      <a:pt x="519" y="380"/>
                    </a:lnTo>
                    <a:lnTo>
                      <a:pt x="518" y="377"/>
                    </a:lnTo>
                    <a:lnTo>
                      <a:pt x="518" y="377"/>
                    </a:lnTo>
                    <a:lnTo>
                      <a:pt x="518" y="375"/>
                    </a:lnTo>
                    <a:lnTo>
                      <a:pt x="521" y="372"/>
                    </a:lnTo>
                    <a:lnTo>
                      <a:pt x="521" y="372"/>
                    </a:lnTo>
                    <a:lnTo>
                      <a:pt x="521" y="368"/>
                    </a:lnTo>
                    <a:lnTo>
                      <a:pt x="518" y="366"/>
                    </a:lnTo>
                    <a:lnTo>
                      <a:pt x="512" y="364"/>
                    </a:lnTo>
                    <a:lnTo>
                      <a:pt x="504" y="363"/>
                    </a:lnTo>
                    <a:lnTo>
                      <a:pt x="504" y="363"/>
                    </a:lnTo>
                    <a:lnTo>
                      <a:pt x="499" y="362"/>
                    </a:lnTo>
                    <a:lnTo>
                      <a:pt x="495" y="359"/>
                    </a:lnTo>
                    <a:lnTo>
                      <a:pt x="488" y="355"/>
                    </a:lnTo>
                    <a:lnTo>
                      <a:pt x="488" y="355"/>
                    </a:lnTo>
                    <a:lnTo>
                      <a:pt x="484" y="357"/>
                    </a:lnTo>
                    <a:lnTo>
                      <a:pt x="480" y="357"/>
                    </a:lnTo>
                    <a:lnTo>
                      <a:pt x="474" y="358"/>
                    </a:lnTo>
                    <a:lnTo>
                      <a:pt x="474" y="358"/>
                    </a:lnTo>
                    <a:lnTo>
                      <a:pt x="470" y="359"/>
                    </a:lnTo>
                    <a:lnTo>
                      <a:pt x="466" y="364"/>
                    </a:lnTo>
                    <a:lnTo>
                      <a:pt x="460" y="370"/>
                    </a:lnTo>
                    <a:lnTo>
                      <a:pt x="460" y="370"/>
                    </a:lnTo>
                    <a:lnTo>
                      <a:pt x="453" y="370"/>
                    </a:lnTo>
                    <a:lnTo>
                      <a:pt x="451" y="368"/>
                    </a:lnTo>
                    <a:lnTo>
                      <a:pt x="448" y="366"/>
                    </a:lnTo>
                    <a:lnTo>
                      <a:pt x="445" y="364"/>
                    </a:lnTo>
                    <a:lnTo>
                      <a:pt x="445" y="364"/>
                    </a:lnTo>
                    <a:lnTo>
                      <a:pt x="442" y="362"/>
                    </a:lnTo>
                    <a:lnTo>
                      <a:pt x="439" y="361"/>
                    </a:lnTo>
                    <a:lnTo>
                      <a:pt x="435" y="359"/>
                    </a:lnTo>
                    <a:lnTo>
                      <a:pt x="435" y="359"/>
                    </a:lnTo>
                    <a:lnTo>
                      <a:pt x="425" y="363"/>
                    </a:lnTo>
                    <a:lnTo>
                      <a:pt x="421" y="363"/>
                    </a:lnTo>
                    <a:lnTo>
                      <a:pt x="421" y="363"/>
                    </a:lnTo>
                    <a:lnTo>
                      <a:pt x="418" y="366"/>
                    </a:lnTo>
                    <a:lnTo>
                      <a:pt x="416" y="370"/>
                    </a:lnTo>
                    <a:lnTo>
                      <a:pt x="412" y="375"/>
                    </a:lnTo>
                    <a:lnTo>
                      <a:pt x="409" y="376"/>
                    </a:lnTo>
                    <a:lnTo>
                      <a:pt x="408" y="376"/>
                    </a:lnTo>
                    <a:lnTo>
                      <a:pt x="408" y="376"/>
                    </a:lnTo>
                    <a:lnTo>
                      <a:pt x="407" y="375"/>
                    </a:lnTo>
                    <a:lnTo>
                      <a:pt x="408" y="374"/>
                    </a:lnTo>
                    <a:lnTo>
                      <a:pt x="409" y="372"/>
                    </a:lnTo>
                    <a:lnTo>
                      <a:pt x="409" y="371"/>
                    </a:lnTo>
                    <a:lnTo>
                      <a:pt x="409" y="371"/>
                    </a:lnTo>
                    <a:lnTo>
                      <a:pt x="409" y="367"/>
                    </a:lnTo>
                    <a:lnTo>
                      <a:pt x="409" y="366"/>
                    </a:lnTo>
                    <a:lnTo>
                      <a:pt x="407" y="366"/>
                    </a:lnTo>
                    <a:lnTo>
                      <a:pt x="407" y="366"/>
                    </a:lnTo>
                    <a:lnTo>
                      <a:pt x="401" y="367"/>
                    </a:lnTo>
                    <a:lnTo>
                      <a:pt x="394" y="372"/>
                    </a:lnTo>
                    <a:lnTo>
                      <a:pt x="394" y="372"/>
                    </a:lnTo>
                    <a:lnTo>
                      <a:pt x="392" y="377"/>
                    </a:lnTo>
                    <a:lnTo>
                      <a:pt x="390" y="381"/>
                    </a:lnTo>
                    <a:lnTo>
                      <a:pt x="388" y="384"/>
                    </a:lnTo>
                    <a:lnTo>
                      <a:pt x="387" y="384"/>
                    </a:lnTo>
                    <a:lnTo>
                      <a:pt x="387" y="384"/>
                    </a:lnTo>
                    <a:lnTo>
                      <a:pt x="386" y="381"/>
                    </a:lnTo>
                    <a:lnTo>
                      <a:pt x="386" y="379"/>
                    </a:lnTo>
                    <a:lnTo>
                      <a:pt x="385" y="379"/>
                    </a:lnTo>
                    <a:lnTo>
                      <a:pt x="385" y="379"/>
                    </a:lnTo>
                    <a:lnTo>
                      <a:pt x="381" y="380"/>
                    </a:lnTo>
                    <a:lnTo>
                      <a:pt x="379" y="380"/>
                    </a:lnTo>
                    <a:lnTo>
                      <a:pt x="379" y="380"/>
                    </a:lnTo>
                    <a:lnTo>
                      <a:pt x="379" y="379"/>
                    </a:lnTo>
                    <a:lnTo>
                      <a:pt x="379" y="376"/>
                    </a:lnTo>
                    <a:lnTo>
                      <a:pt x="379" y="371"/>
                    </a:lnTo>
                    <a:lnTo>
                      <a:pt x="379" y="371"/>
                    </a:lnTo>
                    <a:lnTo>
                      <a:pt x="378" y="368"/>
                    </a:lnTo>
                    <a:lnTo>
                      <a:pt x="375" y="367"/>
                    </a:lnTo>
                    <a:lnTo>
                      <a:pt x="375" y="367"/>
                    </a:lnTo>
                    <a:lnTo>
                      <a:pt x="373" y="371"/>
                    </a:lnTo>
                    <a:lnTo>
                      <a:pt x="372" y="375"/>
                    </a:lnTo>
                    <a:lnTo>
                      <a:pt x="369" y="376"/>
                    </a:lnTo>
                    <a:lnTo>
                      <a:pt x="369" y="376"/>
                    </a:lnTo>
                    <a:lnTo>
                      <a:pt x="366" y="376"/>
                    </a:lnTo>
                    <a:lnTo>
                      <a:pt x="366" y="379"/>
                    </a:lnTo>
                    <a:lnTo>
                      <a:pt x="365" y="380"/>
                    </a:lnTo>
                    <a:lnTo>
                      <a:pt x="364" y="381"/>
                    </a:lnTo>
                    <a:lnTo>
                      <a:pt x="364" y="381"/>
                    </a:lnTo>
                    <a:lnTo>
                      <a:pt x="362" y="381"/>
                    </a:lnTo>
                    <a:lnTo>
                      <a:pt x="362" y="380"/>
                    </a:lnTo>
                    <a:lnTo>
                      <a:pt x="362" y="377"/>
                    </a:lnTo>
                    <a:lnTo>
                      <a:pt x="362" y="372"/>
                    </a:lnTo>
                    <a:lnTo>
                      <a:pt x="362" y="372"/>
                    </a:lnTo>
                    <a:lnTo>
                      <a:pt x="359" y="375"/>
                    </a:lnTo>
                    <a:lnTo>
                      <a:pt x="355" y="377"/>
                    </a:lnTo>
                    <a:lnTo>
                      <a:pt x="348" y="385"/>
                    </a:lnTo>
                    <a:lnTo>
                      <a:pt x="340" y="396"/>
                    </a:lnTo>
                    <a:lnTo>
                      <a:pt x="340" y="396"/>
                    </a:lnTo>
                    <a:lnTo>
                      <a:pt x="340" y="393"/>
                    </a:lnTo>
                    <a:lnTo>
                      <a:pt x="342" y="389"/>
                    </a:lnTo>
                    <a:lnTo>
                      <a:pt x="342" y="384"/>
                    </a:lnTo>
                    <a:lnTo>
                      <a:pt x="342" y="381"/>
                    </a:lnTo>
                    <a:lnTo>
                      <a:pt x="342" y="381"/>
                    </a:lnTo>
                    <a:lnTo>
                      <a:pt x="339" y="381"/>
                    </a:lnTo>
                    <a:lnTo>
                      <a:pt x="335" y="385"/>
                    </a:lnTo>
                    <a:lnTo>
                      <a:pt x="330" y="389"/>
                    </a:lnTo>
                    <a:lnTo>
                      <a:pt x="324" y="394"/>
                    </a:lnTo>
                    <a:lnTo>
                      <a:pt x="324" y="394"/>
                    </a:lnTo>
                    <a:lnTo>
                      <a:pt x="315" y="401"/>
                    </a:lnTo>
                    <a:lnTo>
                      <a:pt x="311" y="405"/>
                    </a:lnTo>
                    <a:lnTo>
                      <a:pt x="311" y="405"/>
                    </a:lnTo>
                    <a:lnTo>
                      <a:pt x="305" y="403"/>
                    </a:lnTo>
                    <a:lnTo>
                      <a:pt x="303" y="402"/>
                    </a:lnTo>
                    <a:lnTo>
                      <a:pt x="303" y="402"/>
                    </a:lnTo>
                    <a:lnTo>
                      <a:pt x="296" y="406"/>
                    </a:lnTo>
                    <a:lnTo>
                      <a:pt x="293" y="410"/>
                    </a:lnTo>
                    <a:lnTo>
                      <a:pt x="291" y="414"/>
                    </a:lnTo>
                    <a:lnTo>
                      <a:pt x="291" y="418"/>
                    </a:lnTo>
                    <a:lnTo>
                      <a:pt x="291" y="418"/>
                    </a:lnTo>
                    <a:lnTo>
                      <a:pt x="290" y="419"/>
                    </a:lnTo>
                    <a:lnTo>
                      <a:pt x="287" y="420"/>
                    </a:lnTo>
                    <a:lnTo>
                      <a:pt x="285" y="420"/>
                    </a:lnTo>
                    <a:lnTo>
                      <a:pt x="283" y="421"/>
                    </a:lnTo>
                    <a:lnTo>
                      <a:pt x="283" y="421"/>
                    </a:lnTo>
                    <a:lnTo>
                      <a:pt x="286" y="424"/>
                    </a:lnTo>
                    <a:lnTo>
                      <a:pt x="287" y="425"/>
                    </a:lnTo>
                    <a:lnTo>
                      <a:pt x="289" y="425"/>
                    </a:lnTo>
                    <a:lnTo>
                      <a:pt x="289" y="425"/>
                    </a:lnTo>
                    <a:lnTo>
                      <a:pt x="289" y="425"/>
                    </a:lnTo>
                    <a:lnTo>
                      <a:pt x="289" y="428"/>
                    </a:lnTo>
                    <a:lnTo>
                      <a:pt x="289" y="429"/>
                    </a:lnTo>
                    <a:lnTo>
                      <a:pt x="286" y="432"/>
                    </a:lnTo>
                    <a:lnTo>
                      <a:pt x="286" y="432"/>
                    </a:lnTo>
                    <a:lnTo>
                      <a:pt x="283" y="432"/>
                    </a:lnTo>
                    <a:lnTo>
                      <a:pt x="282" y="431"/>
                    </a:lnTo>
                    <a:lnTo>
                      <a:pt x="281" y="429"/>
                    </a:lnTo>
                    <a:lnTo>
                      <a:pt x="280" y="429"/>
                    </a:lnTo>
                    <a:lnTo>
                      <a:pt x="280" y="429"/>
                    </a:lnTo>
                    <a:lnTo>
                      <a:pt x="278" y="432"/>
                    </a:lnTo>
                    <a:lnTo>
                      <a:pt x="278" y="434"/>
                    </a:lnTo>
                    <a:lnTo>
                      <a:pt x="277" y="437"/>
                    </a:lnTo>
                    <a:lnTo>
                      <a:pt x="276" y="438"/>
                    </a:lnTo>
                    <a:lnTo>
                      <a:pt x="276" y="438"/>
                    </a:lnTo>
                    <a:lnTo>
                      <a:pt x="272" y="437"/>
                    </a:lnTo>
                    <a:lnTo>
                      <a:pt x="268" y="433"/>
                    </a:lnTo>
                    <a:lnTo>
                      <a:pt x="265" y="432"/>
                    </a:lnTo>
                    <a:lnTo>
                      <a:pt x="263" y="433"/>
                    </a:lnTo>
                    <a:lnTo>
                      <a:pt x="263" y="436"/>
                    </a:lnTo>
                    <a:lnTo>
                      <a:pt x="263" y="436"/>
                    </a:lnTo>
                    <a:lnTo>
                      <a:pt x="261" y="437"/>
                    </a:lnTo>
                    <a:lnTo>
                      <a:pt x="263" y="438"/>
                    </a:lnTo>
                    <a:lnTo>
                      <a:pt x="265" y="440"/>
                    </a:lnTo>
                    <a:lnTo>
                      <a:pt x="268" y="441"/>
                    </a:lnTo>
                    <a:lnTo>
                      <a:pt x="269" y="442"/>
                    </a:lnTo>
                    <a:lnTo>
                      <a:pt x="272" y="445"/>
                    </a:lnTo>
                    <a:lnTo>
                      <a:pt x="272" y="445"/>
                    </a:lnTo>
                    <a:lnTo>
                      <a:pt x="276" y="446"/>
                    </a:lnTo>
                    <a:lnTo>
                      <a:pt x="276" y="446"/>
                    </a:lnTo>
                    <a:lnTo>
                      <a:pt x="277" y="451"/>
                    </a:lnTo>
                    <a:lnTo>
                      <a:pt x="276" y="456"/>
                    </a:lnTo>
                    <a:lnTo>
                      <a:pt x="273" y="462"/>
                    </a:lnTo>
                    <a:lnTo>
                      <a:pt x="273" y="462"/>
                    </a:lnTo>
                    <a:lnTo>
                      <a:pt x="269" y="469"/>
                    </a:lnTo>
                    <a:lnTo>
                      <a:pt x="268" y="472"/>
                    </a:lnTo>
                    <a:lnTo>
                      <a:pt x="265" y="473"/>
                    </a:lnTo>
                    <a:lnTo>
                      <a:pt x="265" y="473"/>
                    </a:lnTo>
                    <a:lnTo>
                      <a:pt x="264" y="468"/>
                    </a:lnTo>
                    <a:lnTo>
                      <a:pt x="263" y="462"/>
                    </a:lnTo>
                    <a:lnTo>
                      <a:pt x="261" y="453"/>
                    </a:lnTo>
                    <a:lnTo>
                      <a:pt x="261" y="453"/>
                    </a:lnTo>
                    <a:lnTo>
                      <a:pt x="254" y="449"/>
                    </a:lnTo>
                    <a:lnTo>
                      <a:pt x="251" y="446"/>
                    </a:lnTo>
                    <a:lnTo>
                      <a:pt x="247" y="446"/>
                    </a:lnTo>
                    <a:lnTo>
                      <a:pt x="247" y="446"/>
                    </a:lnTo>
                    <a:lnTo>
                      <a:pt x="247" y="447"/>
                    </a:lnTo>
                    <a:lnTo>
                      <a:pt x="250" y="450"/>
                    </a:lnTo>
                    <a:lnTo>
                      <a:pt x="251" y="453"/>
                    </a:lnTo>
                    <a:lnTo>
                      <a:pt x="251" y="454"/>
                    </a:lnTo>
                    <a:lnTo>
                      <a:pt x="250" y="454"/>
                    </a:lnTo>
                    <a:lnTo>
                      <a:pt x="250" y="454"/>
                    </a:lnTo>
                    <a:lnTo>
                      <a:pt x="247" y="454"/>
                    </a:lnTo>
                    <a:lnTo>
                      <a:pt x="245" y="453"/>
                    </a:lnTo>
                    <a:lnTo>
                      <a:pt x="239" y="446"/>
                    </a:lnTo>
                    <a:lnTo>
                      <a:pt x="239" y="446"/>
                    </a:lnTo>
                    <a:lnTo>
                      <a:pt x="230" y="437"/>
                    </a:lnTo>
                    <a:lnTo>
                      <a:pt x="223" y="429"/>
                    </a:lnTo>
                    <a:lnTo>
                      <a:pt x="223" y="429"/>
                    </a:lnTo>
                    <a:lnTo>
                      <a:pt x="224" y="427"/>
                    </a:lnTo>
                    <a:lnTo>
                      <a:pt x="224" y="427"/>
                    </a:lnTo>
                    <a:lnTo>
                      <a:pt x="226" y="427"/>
                    </a:lnTo>
                    <a:lnTo>
                      <a:pt x="228" y="425"/>
                    </a:lnTo>
                    <a:lnTo>
                      <a:pt x="228" y="425"/>
                    </a:lnTo>
                    <a:lnTo>
                      <a:pt x="229" y="424"/>
                    </a:lnTo>
                    <a:lnTo>
                      <a:pt x="228" y="421"/>
                    </a:lnTo>
                    <a:lnTo>
                      <a:pt x="225" y="416"/>
                    </a:lnTo>
                    <a:lnTo>
                      <a:pt x="225" y="416"/>
                    </a:lnTo>
                    <a:lnTo>
                      <a:pt x="225" y="414"/>
                    </a:lnTo>
                    <a:lnTo>
                      <a:pt x="224" y="411"/>
                    </a:lnTo>
                    <a:lnTo>
                      <a:pt x="220" y="407"/>
                    </a:lnTo>
                    <a:lnTo>
                      <a:pt x="215" y="405"/>
                    </a:lnTo>
                    <a:lnTo>
                      <a:pt x="212" y="405"/>
                    </a:lnTo>
                    <a:lnTo>
                      <a:pt x="212" y="405"/>
                    </a:lnTo>
                    <a:lnTo>
                      <a:pt x="212" y="407"/>
                    </a:lnTo>
                    <a:lnTo>
                      <a:pt x="212" y="408"/>
                    </a:lnTo>
                    <a:lnTo>
                      <a:pt x="216" y="411"/>
                    </a:lnTo>
                    <a:lnTo>
                      <a:pt x="216" y="411"/>
                    </a:lnTo>
                    <a:lnTo>
                      <a:pt x="217" y="418"/>
                    </a:lnTo>
                    <a:lnTo>
                      <a:pt x="219" y="423"/>
                    </a:lnTo>
                    <a:lnTo>
                      <a:pt x="219" y="427"/>
                    </a:lnTo>
                    <a:lnTo>
                      <a:pt x="219" y="428"/>
                    </a:lnTo>
                    <a:lnTo>
                      <a:pt x="219" y="428"/>
                    </a:lnTo>
                    <a:lnTo>
                      <a:pt x="216" y="428"/>
                    </a:lnTo>
                    <a:lnTo>
                      <a:pt x="215" y="427"/>
                    </a:lnTo>
                    <a:lnTo>
                      <a:pt x="213" y="423"/>
                    </a:lnTo>
                    <a:lnTo>
                      <a:pt x="213" y="416"/>
                    </a:lnTo>
                    <a:lnTo>
                      <a:pt x="213" y="416"/>
                    </a:lnTo>
                    <a:lnTo>
                      <a:pt x="208" y="410"/>
                    </a:lnTo>
                    <a:lnTo>
                      <a:pt x="203" y="402"/>
                    </a:lnTo>
                    <a:lnTo>
                      <a:pt x="203" y="402"/>
                    </a:lnTo>
                    <a:lnTo>
                      <a:pt x="191" y="398"/>
                    </a:lnTo>
                    <a:lnTo>
                      <a:pt x="186" y="394"/>
                    </a:lnTo>
                    <a:lnTo>
                      <a:pt x="186" y="394"/>
                    </a:lnTo>
                    <a:lnTo>
                      <a:pt x="184" y="396"/>
                    </a:lnTo>
                    <a:lnTo>
                      <a:pt x="185" y="397"/>
                    </a:lnTo>
                    <a:lnTo>
                      <a:pt x="185" y="398"/>
                    </a:lnTo>
                    <a:lnTo>
                      <a:pt x="185" y="401"/>
                    </a:lnTo>
                    <a:lnTo>
                      <a:pt x="185" y="401"/>
                    </a:lnTo>
                    <a:lnTo>
                      <a:pt x="185" y="401"/>
                    </a:lnTo>
                    <a:lnTo>
                      <a:pt x="184" y="399"/>
                    </a:lnTo>
                    <a:lnTo>
                      <a:pt x="180" y="397"/>
                    </a:lnTo>
                    <a:lnTo>
                      <a:pt x="180" y="397"/>
                    </a:lnTo>
                    <a:lnTo>
                      <a:pt x="176" y="396"/>
                    </a:lnTo>
                    <a:lnTo>
                      <a:pt x="173" y="396"/>
                    </a:lnTo>
                    <a:lnTo>
                      <a:pt x="173" y="396"/>
                    </a:lnTo>
                    <a:lnTo>
                      <a:pt x="168" y="393"/>
                    </a:lnTo>
                    <a:lnTo>
                      <a:pt x="163" y="392"/>
                    </a:lnTo>
                    <a:lnTo>
                      <a:pt x="156" y="390"/>
                    </a:lnTo>
                    <a:lnTo>
                      <a:pt x="153" y="389"/>
                    </a:lnTo>
                    <a:lnTo>
                      <a:pt x="153" y="389"/>
                    </a:lnTo>
                    <a:lnTo>
                      <a:pt x="150" y="381"/>
                    </a:lnTo>
                    <a:lnTo>
                      <a:pt x="147" y="379"/>
                    </a:lnTo>
                    <a:lnTo>
                      <a:pt x="145" y="375"/>
                    </a:lnTo>
                    <a:lnTo>
                      <a:pt x="145" y="375"/>
                    </a:lnTo>
                    <a:lnTo>
                      <a:pt x="140" y="371"/>
                    </a:lnTo>
                    <a:lnTo>
                      <a:pt x="133" y="370"/>
                    </a:lnTo>
                    <a:lnTo>
                      <a:pt x="124" y="367"/>
                    </a:lnTo>
                    <a:lnTo>
                      <a:pt x="124" y="367"/>
                    </a:lnTo>
                    <a:lnTo>
                      <a:pt x="124" y="363"/>
                    </a:lnTo>
                    <a:lnTo>
                      <a:pt x="127" y="355"/>
                    </a:lnTo>
                    <a:lnTo>
                      <a:pt x="127" y="351"/>
                    </a:lnTo>
                    <a:lnTo>
                      <a:pt x="125" y="348"/>
                    </a:lnTo>
                    <a:lnTo>
                      <a:pt x="123" y="344"/>
                    </a:lnTo>
                    <a:lnTo>
                      <a:pt x="119" y="340"/>
                    </a:lnTo>
                    <a:lnTo>
                      <a:pt x="119" y="340"/>
                    </a:lnTo>
                    <a:lnTo>
                      <a:pt x="120" y="336"/>
                    </a:lnTo>
                    <a:lnTo>
                      <a:pt x="121" y="333"/>
                    </a:lnTo>
                    <a:lnTo>
                      <a:pt x="123" y="331"/>
                    </a:lnTo>
                    <a:lnTo>
                      <a:pt x="125" y="329"/>
                    </a:lnTo>
                    <a:lnTo>
                      <a:pt x="132" y="328"/>
                    </a:lnTo>
                    <a:lnTo>
                      <a:pt x="136" y="328"/>
                    </a:lnTo>
                    <a:lnTo>
                      <a:pt x="136" y="328"/>
                    </a:lnTo>
                    <a:lnTo>
                      <a:pt x="142" y="332"/>
                    </a:lnTo>
                    <a:lnTo>
                      <a:pt x="146" y="335"/>
                    </a:lnTo>
                    <a:lnTo>
                      <a:pt x="147" y="337"/>
                    </a:lnTo>
                    <a:lnTo>
                      <a:pt x="149" y="339"/>
                    </a:lnTo>
                    <a:lnTo>
                      <a:pt x="149" y="339"/>
                    </a:lnTo>
                    <a:lnTo>
                      <a:pt x="147" y="342"/>
                    </a:lnTo>
                    <a:lnTo>
                      <a:pt x="149" y="345"/>
                    </a:lnTo>
                    <a:lnTo>
                      <a:pt x="150" y="348"/>
                    </a:lnTo>
                    <a:lnTo>
                      <a:pt x="153" y="349"/>
                    </a:lnTo>
                    <a:lnTo>
                      <a:pt x="153" y="349"/>
                    </a:lnTo>
                    <a:lnTo>
                      <a:pt x="166" y="350"/>
                    </a:lnTo>
                    <a:lnTo>
                      <a:pt x="178" y="351"/>
                    </a:lnTo>
                    <a:lnTo>
                      <a:pt x="178" y="351"/>
                    </a:lnTo>
                    <a:lnTo>
                      <a:pt x="184" y="348"/>
                    </a:lnTo>
                    <a:lnTo>
                      <a:pt x="189" y="342"/>
                    </a:lnTo>
                    <a:lnTo>
                      <a:pt x="189" y="342"/>
                    </a:lnTo>
                    <a:lnTo>
                      <a:pt x="185" y="328"/>
                    </a:lnTo>
                    <a:lnTo>
                      <a:pt x="177" y="307"/>
                    </a:lnTo>
                    <a:lnTo>
                      <a:pt x="166" y="280"/>
                    </a:lnTo>
                    <a:lnTo>
                      <a:pt x="166" y="280"/>
                    </a:lnTo>
                    <a:lnTo>
                      <a:pt x="158" y="232"/>
                    </a:lnTo>
                    <a:lnTo>
                      <a:pt x="158" y="232"/>
                    </a:lnTo>
                    <a:lnTo>
                      <a:pt x="158" y="223"/>
                    </a:lnTo>
                    <a:lnTo>
                      <a:pt x="156" y="215"/>
                    </a:lnTo>
                    <a:lnTo>
                      <a:pt x="154" y="206"/>
                    </a:lnTo>
                    <a:lnTo>
                      <a:pt x="154" y="206"/>
                    </a:lnTo>
                    <a:lnTo>
                      <a:pt x="151" y="205"/>
                    </a:lnTo>
                    <a:lnTo>
                      <a:pt x="147" y="204"/>
                    </a:lnTo>
                    <a:lnTo>
                      <a:pt x="147" y="204"/>
                    </a:lnTo>
                    <a:lnTo>
                      <a:pt x="137" y="182"/>
                    </a:lnTo>
                    <a:lnTo>
                      <a:pt x="137" y="182"/>
                    </a:lnTo>
                    <a:lnTo>
                      <a:pt x="137" y="175"/>
                    </a:lnTo>
                    <a:lnTo>
                      <a:pt x="136" y="171"/>
                    </a:lnTo>
                    <a:lnTo>
                      <a:pt x="133" y="167"/>
                    </a:lnTo>
                    <a:lnTo>
                      <a:pt x="133" y="167"/>
                    </a:lnTo>
                    <a:lnTo>
                      <a:pt x="132" y="147"/>
                    </a:lnTo>
                    <a:lnTo>
                      <a:pt x="132" y="147"/>
                    </a:lnTo>
                    <a:lnTo>
                      <a:pt x="123" y="135"/>
                    </a:lnTo>
                    <a:lnTo>
                      <a:pt x="118" y="130"/>
                    </a:lnTo>
                    <a:lnTo>
                      <a:pt x="115" y="127"/>
                    </a:lnTo>
                    <a:lnTo>
                      <a:pt x="115" y="127"/>
                    </a:lnTo>
                    <a:lnTo>
                      <a:pt x="108" y="127"/>
                    </a:lnTo>
                    <a:lnTo>
                      <a:pt x="102" y="127"/>
                    </a:lnTo>
                    <a:lnTo>
                      <a:pt x="94" y="126"/>
                    </a:lnTo>
                    <a:lnTo>
                      <a:pt x="90" y="123"/>
                    </a:lnTo>
                    <a:lnTo>
                      <a:pt x="88" y="121"/>
                    </a:lnTo>
                    <a:lnTo>
                      <a:pt x="88" y="121"/>
                    </a:lnTo>
                    <a:lnTo>
                      <a:pt x="80" y="121"/>
                    </a:lnTo>
                    <a:lnTo>
                      <a:pt x="72" y="120"/>
                    </a:lnTo>
                    <a:lnTo>
                      <a:pt x="66" y="118"/>
                    </a:lnTo>
                    <a:lnTo>
                      <a:pt x="62" y="117"/>
                    </a:lnTo>
                    <a:lnTo>
                      <a:pt x="62" y="117"/>
                    </a:lnTo>
                    <a:lnTo>
                      <a:pt x="50" y="105"/>
                    </a:lnTo>
                    <a:lnTo>
                      <a:pt x="44" y="100"/>
                    </a:lnTo>
                    <a:lnTo>
                      <a:pt x="39" y="97"/>
                    </a:lnTo>
                    <a:lnTo>
                      <a:pt x="39" y="97"/>
                    </a:lnTo>
                    <a:lnTo>
                      <a:pt x="36" y="97"/>
                    </a:lnTo>
                    <a:lnTo>
                      <a:pt x="35" y="100"/>
                    </a:lnTo>
                    <a:lnTo>
                      <a:pt x="32" y="108"/>
                    </a:lnTo>
                    <a:lnTo>
                      <a:pt x="28" y="116"/>
                    </a:lnTo>
                    <a:lnTo>
                      <a:pt x="26" y="118"/>
                    </a:lnTo>
                    <a:lnTo>
                      <a:pt x="23" y="121"/>
                    </a:lnTo>
                    <a:lnTo>
                      <a:pt x="23" y="121"/>
                    </a:lnTo>
                    <a:lnTo>
                      <a:pt x="19" y="117"/>
                    </a:lnTo>
                    <a:lnTo>
                      <a:pt x="11" y="108"/>
                    </a:lnTo>
                    <a:lnTo>
                      <a:pt x="4" y="99"/>
                    </a:lnTo>
                    <a:lnTo>
                      <a:pt x="1" y="9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" y="88"/>
                    </a:lnTo>
                    <a:lnTo>
                      <a:pt x="5" y="87"/>
                    </a:lnTo>
                    <a:lnTo>
                      <a:pt x="7" y="85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7" y="75"/>
                    </a:lnTo>
                    <a:lnTo>
                      <a:pt x="5" y="70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59"/>
                    </a:lnTo>
                    <a:lnTo>
                      <a:pt x="1" y="56"/>
                    </a:lnTo>
                    <a:lnTo>
                      <a:pt x="6" y="52"/>
                    </a:lnTo>
                    <a:lnTo>
                      <a:pt x="11" y="50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6" y="43"/>
                    </a:lnTo>
                    <a:lnTo>
                      <a:pt x="18" y="40"/>
                    </a:lnTo>
                    <a:lnTo>
                      <a:pt x="16" y="39"/>
                    </a:lnTo>
                    <a:lnTo>
                      <a:pt x="15" y="38"/>
                    </a:lnTo>
                    <a:lnTo>
                      <a:pt x="11" y="37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0" y="34"/>
                    </a:lnTo>
                    <a:lnTo>
                      <a:pt x="10" y="31"/>
                    </a:lnTo>
                    <a:lnTo>
                      <a:pt x="14" y="26"/>
                    </a:lnTo>
                    <a:lnTo>
                      <a:pt x="16" y="22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23" y="7"/>
                    </a:lnTo>
                    <a:lnTo>
                      <a:pt x="32" y="11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71" y="27"/>
                    </a:lnTo>
                    <a:lnTo>
                      <a:pt x="71" y="27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116" y="46"/>
                    </a:lnTo>
                    <a:lnTo>
                      <a:pt x="140" y="56"/>
                    </a:lnTo>
                    <a:lnTo>
                      <a:pt x="160" y="66"/>
                    </a:lnTo>
                    <a:lnTo>
                      <a:pt x="172" y="73"/>
                    </a:lnTo>
                    <a:lnTo>
                      <a:pt x="172" y="73"/>
                    </a:lnTo>
                    <a:lnTo>
                      <a:pt x="203" y="85"/>
                    </a:lnTo>
                    <a:lnTo>
                      <a:pt x="228" y="94"/>
                    </a:lnTo>
                    <a:lnTo>
                      <a:pt x="269" y="122"/>
                    </a:lnTo>
                    <a:lnTo>
                      <a:pt x="269" y="122"/>
                    </a:lnTo>
                    <a:lnTo>
                      <a:pt x="281" y="129"/>
                    </a:lnTo>
                    <a:lnTo>
                      <a:pt x="289" y="132"/>
                    </a:lnTo>
                    <a:lnTo>
                      <a:pt x="294" y="135"/>
                    </a:lnTo>
                    <a:lnTo>
                      <a:pt x="294" y="135"/>
                    </a:lnTo>
                    <a:lnTo>
                      <a:pt x="294" y="132"/>
                    </a:lnTo>
                    <a:lnTo>
                      <a:pt x="294" y="126"/>
                    </a:lnTo>
                    <a:lnTo>
                      <a:pt x="294" y="121"/>
                    </a:lnTo>
                    <a:lnTo>
                      <a:pt x="295" y="117"/>
                    </a:lnTo>
                    <a:lnTo>
                      <a:pt x="295" y="117"/>
                    </a:lnTo>
                    <a:lnTo>
                      <a:pt x="300" y="117"/>
                    </a:lnTo>
                    <a:lnTo>
                      <a:pt x="307" y="117"/>
                    </a:lnTo>
                    <a:lnTo>
                      <a:pt x="321" y="120"/>
                    </a:lnTo>
                    <a:lnTo>
                      <a:pt x="334" y="121"/>
                    </a:lnTo>
                    <a:lnTo>
                      <a:pt x="339" y="121"/>
                    </a:lnTo>
                    <a:lnTo>
                      <a:pt x="343" y="120"/>
                    </a:lnTo>
                    <a:lnTo>
                      <a:pt x="343" y="120"/>
                    </a:lnTo>
                    <a:lnTo>
                      <a:pt x="351" y="121"/>
                    </a:lnTo>
                    <a:lnTo>
                      <a:pt x="357" y="122"/>
                    </a:lnTo>
                    <a:lnTo>
                      <a:pt x="362" y="123"/>
                    </a:lnTo>
                    <a:lnTo>
                      <a:pt x="366" y="123"/>
                    </a:lnTo>
                    <a:lnTo>
                      <a:pt x="366" y="123"/>
                    </a:lnTo>
                    <a:lnTo>
                      <a:pt x="373" y="120"/>
                    </a:lnTo>
                    <a:lnTo>
                      <a:pt x="383" y="112"/>
                    </a:lnTo>
                    <a:lnTo>
                      <a:pt x="383" y="112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19" y="91"/>
                    </a:lnTo>
                    <a:lnTo>
                      <a:pt x="451" y="81"/>
                    </a:lnTo>
                    <a:lnTo>
                      <a:pt x="451" y="81"/>
                    </a:lnTo>
                    <a:lnTo>
                      <a:pt x="491" y="68"/>
                    </a:lnTo>
                    <a:lnTo>
                      <a:pt x="504" y="62"/>
                    </a:lnTo>
                    <a:lnTo>
                      <a:pt x="510" y="59"/>
                    </a:lnTo>
                    <a:lnTo>
                      <a:pt x="510" y="59"/>
                    </a:lnTo>
                    <a:lnTo>
                      <a:pt x="512" y="59"/>
                    </a:lnTo>
                    <a:lnTo>
                      <a:pt x="513" y="57"/>
                    </a:lnTo>
                    <a:lnTo>
                      <a:pt x="514" y="53"/>
                    </a:lnTo>
                    <a:lnTo>
                      <a:pt x="517" y="47"/>
                    </a:lnTo>
                    <a:lnTo>
                      <a:pt x="522" y="40"/>
                    </a:lnTo>
                    <a:lnTo>
                      <a:pt x="522" y="40"/>
                    </a:lnTo>
                    <a:lnTo>
                      <a:pt x="523" y="42"/>
                    </a:lnTo>
                    <a:lnTo>
                      <a:pt x="526" y="44"/>
                    </a:lnTo>
                    <a:lnTo>
                      <a:pt x="526" y="44"/>
                    </a:lnTo>
                    <a:lnTo>
                      <a:pt x="544" y="43"/>
                    </a:lnTo>
                    <a:lnTo>
                      <a:pt x="553" y="42"/>
                    </a:lnTo>
                    <a:lnTo>
                      <a:pt x="558" y="42"/>
                    </a:lnTo>
                    <a:lnTo>
                      <a:pt x="558" y="42"/>
                    </a:lnTo>
                    <a:lnTo>
                      <a:pt x="562" y="43"/>
                    </a:lnTo>
                    <a:lnTo>
                      <a:pt x="569" y="44"/>
                    </a:lnTo>
                    <a:lnTo>
                      <a:pt x="580" y="46"/>
                    </a:lnTo>
                    <a:lnTo>
                      <a:pt x="580" y="46"/>
                    </a:lnTo>
                    <a:lnTo>
                      <a:pt x="598" y="52"/>
                    </a:lnTo>
                    <a:lnTo>
                      <a:pt x="605" y="56"/>
                    </a:lnTo>
                    <a:lnTo>
                      <a:pt x="609" y="60"/>
                    </a:lnTo>
                    <a:lnTo>
                      <a:pt x="609" y="60"/>
                    </a:lnTo>
                    <a:lnTo>
                      <a:pt x="613" y="60"/>
                    </a:lnTo>
                    <a:lnTo>
                      <a:pt x="615" y="61"/>
                    </a:lnTo>
                    <a:lnTo>
                      <a:pt x="615" y="61"/>
                    </a:lnTo>
                    <a:lnTo>
                      <a:pt x="616" y="66"/>
                    </a:lnTo>
                    <a:lnTo>
                      <a:pt x="616" y="72"/>
                    </a:lnTo>
                    <a:lnTo>
                      <a:pt x="616" y="72"/>
                    </a:lnTo>
                    <a:lnTo>
                      <a:pt x="609" y="75"/>
                    </a:lnTo>
                    <a:lnTo>
                      <a:pt x="609" y="75"/>
                    </a:lnTo>
                    <a:lnTo>
                      <a:pt x="609" y="78"/>
                    </a:lnTo>
                    <a:lnTo>
                      <a:pt x="609" y="81"/>
                    </a:lnTo>
                    <a:lnTo>
                      <a:pt x="610" y="82"/>
                    </a:lnTo>
                    <a:lnTo>
                      <a:pt x="610" y="82"/>
                    </a:lnTo>
                    <a:lnTo>
                      <a:pt x="615" y="83"/>
                    </a:lnTo>
                    <a:lnTo>
                      <a:pt x="620" y="86"/>
                    </a:lnTo>
                    <a:lnTo>
                      <a:pt x="628" y="88"/>
                    </a:lnTo>
                    <a:lnTo>
                      <a:pt x="637" y="92"/>
                    </a:lnTo>
                    <a:lnTo>
                      <a:pt x="637" y="92"/>
                    </a:lnTo>
                    <a:lnTo>
                      <a:pt x="641" y="92"/>
                    </a:lnTo>
                    <a:lnTo>
                      <a:pt x="645" y="91"/>
                    </a:lnTo>
                    <a:lnTo>
                      <a:pt x="649" y="90"/>
                    </a:lnTo>
                    <a:lnTo>
                      <a:pt x="651" y="88"/>
                    </a:lnTo>
                    <a:lnTo>
                      <a:pt x="651" y="88"/>
                    </a:lnTo>
                    <a:lnTo>
                      <a:pt x="654" y="90"/>
                    </a:lnTo>
                    <a:lnTo>
                      <a:pt x="658" y="92"/>
                    </a:lnTo>
                    <a:lnTo>
                      <a:pt x="664" y="99"/>
                    </a:lnTo>
                    <a:lnTo>
                      <a:pt x="675" y="108"/>
                    </a:lnTo>
                    <a:lnTo>
                      <a:pt x="675" y="108"/>
                    </a:lnTo>
                    <a:lnTo>
                      <a:pt x="680" y="112"/>
                    </a:lnTo>
                    <a:lnTo>
                      <a:pt x="684" y="113"/>
                    </a:lnTo>
                    <a:lnTo>
                      <a:pt x="699" y="112"/>
                    </a:lnTo>
                    <a:lnTo>
                      <a:pt x="699" y="112"/>
                    </a:lnTo>
                    <a:lnTo>
                      <a:pt x="701" y="112"/>
                    </a:lnTo>
                    <a:lnTo>
                      <a:pt x="702" y="110"/>
                    </a:lnTo>
                    <a:lnTo>
                      <a:pt x="702" y="105"/>
                    </a:lnTo>
                    <a:lnTo>
                      <a:pt x="703" y="97"/>
                    </a:lnTo>
                    <a:lnTo>
                      <a:pt x="703" y="97"/>
                    </a:lnTo>
                    <a:lnTo>
                      <a:pt x="708" y="87"/>
                    </a:lnTo>
                    <a:lnTo>
                      <a:pt x="714" y="78"/>
                    </a:lnTo>
                    <a:lnTo>
                      <a:pt x="718" y="65"/>
                    </a:lnTo>
                    <a:lnTo>
                      <a:pt x="718" y="65"/>
                    </a:lnTo>
                    <a:lnTo>
                      <a:pt x="725" y="68"/>
                    </a:lnTo>
                    <a:lnTo>
                      <a:pt x="730" y="70"/>
                    </a:lnTo>
                    <a:lnTo>
                      <a:pt x="730" y="70"/>
                    </a:lnTo>
                    <a:lnTo>
                      <a:pt x="732" y="62"/>
                    </a:lnTo>
                    <a:lnTo>
                      <a:pt x="734" y="47"/>
                    </a:lnTo>
                    <a:lnTo>
                      <a:pt x="738" y="25"/>
                    </a:lnTo>
                    <a:lnTo>
                      <a:pt x="738" y="25"/>
                    </a:lnTo>
                    <a:lnTo>
                      <a:pt x="742" y="27"/>
                    </a:lnTo>
                    <a:lnTo>
                      <a:pt x="747" y="29"/>
                    </a:lnTo>
                    <a:lnTo>
                      <a:pt x="747" y="29"/>
                    </a:lnTo>
                    <a:lnTo>
                      <a:pt x="749" y="25"/>
                    </a:lnTo>
                    <a:lnTo>
                      <a:pt x="751" y="21"/>
                    </a:lnTo>
                    <a:lnTo>
                      <a:pt x="754" y="20"/>
                    </a:lnTo>
                    <a:lnTo>
                      <a:pt x="755" y="18"/>
                    </a:lnTo>
                    <a:lnTo>
                      <a:pt x="755" y="18"/>
                    </a:lnTo>
                    <a:lnTo>
                      <a:pt x="765" y="22"/>
                    </a:lnTo>
                    <a:lnTo>
                      <a:pt x="781" y="26"/>
                    </a:lnTo>
                    <a:lnTo>
                      <a:pt x="798" y="31"/>
                    </a:lnTo>
                    <a:lnTo>
                      <a:pt x="807" y="33"/>
                    </a:lnTo>
                    <a:lnTo>
                      <a:pt x="807" y="33"/>
                    </a:lnTo>
                    <a:lnTo>
                      <a:pt x="817" y="31"/>
                    </a:lnTo>
                    <a:lnTo>
                      <a:pt x="828" y="30"/>
                    </a:lnTo>
                    <a:lnTo>
                      <a:pt x="828" y="30"/>
                    </a:lnTo>
                    <a:lnTo>
                      <a:pt x="828" y="29"/>
                    </a:lnTo>
                    <a:lnTo>
                      <a:pt x="828" y="26"/>
                    </a:lnTo>
                    <a:lnTo>
                      <a:pt x="825" y="21"/>
                    </a:lnTo>
                    <a:lnTo>
                      <a:pt x="825" y="21"/>
                    </a:lnTo>
                    <a:lnTo>
                      <a:pt x="828" y="18"/>
                    </a:lnTo>
                    <a:lnTo>
                      <a:pt x="833" y="16"/>
                    </a:lnTo>
                    <a:lnTo>
                      <a:pt x="847" y="9"/>
                    </a:lnTo>
                    <a:lnTo>
                      <a:pt x="847" y="9"/>
                    </a:lnTo>
                    <a:lnTo>
                      <a:pt x="856" y="3"/>
                    </a:lnTo>
                    <a:lnTo>
                      <a:pt x="860" y="0"/>
                    </a:lnTo>
                    <a:lnTo>
                      <a:pt x="860" y="0"/>
                    </a:lnTo>
                    <a:lnTo>
                      <a:pt x="861" y="4"/>
                    </a:lnTo>
                    <a:lnTo>
                      <a:pt x="864" y="9"/>
                    </a:lnTo>
                    <a:lnTo>
                      <a:pt x="868" y="13"/>
                    </a:lnTo>
                    <a:lnTo>
                      <a:pt x="868" y="13"/>
                    </a:lnTo>
                    <a:lnTo>
                      <a:pt x="873" y="16"/>
                    </a:lnTo>
                    <a:lnTo>
                      <a:pt x="876" y="18"/>
                    </a:lnTo>
                    <a:lnTo>
                      <a:pt x="878" y="22"/>
                    </a:lnTo>
                    <a:lnTo>
                      <a:pt x="878" y="22"/>
                    </a:lnTo>
                    <a:lnTo>
                      <a:pt x="882" y="27"/>
                    </a:lnTo>
                    <a:lnTo>
                      <a:pt x="885" y="30"/>
                    </a:lnTo>
                    <a:lnTo>
                      <a:pt x="886" y="31"/>
                    </a:lnTo>
                    <a:lnTo>
                      <a:pt x="886" y="31"/>
                    </a:lnTo>
                    <a:lnTo>
                      <a:pt x="887" y="30"/>
                    </a:lnTo>
                    <a:lnTo>
                      <a:pt x="890" y="27"/>
                    </a:lnTo>
                    <a:lnTo>
                      <a:pt x="891" y="24"/>
                    </a:lnTo>
                    <a:lnTo>
                      <a:pt x="891" y="18"/>
                    </a:lnTo>
                    <a:lnTo>
                      <a:pt x="891" y="18"/>
                    </a:lnTo>
                    <a:lnTo>
                      <a:pt x="902" y="20"/>
                    </a:lnTo>
                    <a:lnTo>
                      <a:pt x="902" y="20"/>
                    </a:lnTo>
                    <a:lnTo>
                      <a:pt x="899" y="59"/>
                    </a:lnTo>
                    <a:lnTo>
                      <a:pt x="899" y="59"/>
                    </a:lnTo>
                    <a:lnTo>
                      <a:pt x="899" y="64"/>
                    </a:lnTo>
                    <a:lnTo>
                      <a:pt x="898" y="69"/>
                    </a:lnTo>
                    <a:lnTo>
                      <a:pt x="895" y="73"/>
                    </a:lnTo>
                    <a:lnTo>
                      <a:pt x="895" y="73"/>
                    </a:lnTo>
                    <a:lnTo>
                      <a:pt x="895" y="85"/>
                    </a:lnTo>
                    <a:lnTo>
                      <a:pt x="894" y="97"/>
                    </a:lnTo>
                    <a:lnTo>
                      <a:pt x="894" y="97"/>
                    </a:lnTo>
                    <a:lnTo>
                      <a:pt x="903" y="103"/>
                    </a:lnTo>
                    <a:lnTo>
                      <a:pt x="908" y="105"/>
                    </a:lnTo>
                    <a:lnTo>
                      <a:pt x="912" y="109"/>
                    </a:lnTo>
                    <a:lnTo>
                      <a:pt x="912" y="109"/>
                    </a:lnTo>
                    <a:lnTo>
                      <a:pt x="920" y="110"/>
                    </a:lnTo>
                    <a:lnTo>
                      <a:pt x="925" y="114"/>
                    </a:lnTo>
                    <a:lnTo>
                      <a:pt x="925" y="114"/>
                    </a:lnTo>
                    <a:lnTo>
                      <a:pt x="930" y="118"/>
                    </a:lnTo>
                    <a:lnTo>
                      <a:pt x="934" y="122"/>
                    </a:lnTo>
                    <a:lnTo>
                      <a:pt x="939" y="125"/>
                    </a:lnTo>
                    <a:lnTo>
                      <a:pt x="939" y="125"/>
                    </a:lnTo>
                    <a:lnTo>
                      <a:pt x="943" y="127"/>
                    </a:lnTo>
                    <a:lnTo>
                      <a:pt x="946" y="129"/>
                    </a:lnTo>
                    <a:lnTo>
                      <a:pt x="953" y="130"/>
                    </a:lnTo>
                    <a:lnTo>
                      <a:pt x="953" y="130"/>
                    </a:lnTo>
                    <a:lnTo>
                      <a:pt x="955" y="127"/>
                    </a:lnTo>
                    <a:lnTo>
                      <a:pt x="957" y="121"/>
                    </a:lnTo>
                    <a:lnTo>
                      <a:pt x="957" y="121"/>
                    </a:lnTo>
                    <a:lnTo>
                      <a:pt x="959" y="120"/>
                    </a:lnTo>
                    <a:lnTo>
                      <a:pt x="960" y="118"/>
                    </a:lnTo>
                    <a:lnTo>
                      <a:pt x="961" y="113"/>
                    </a:lnTo>
                    <a:lnTo>
                      <a:pt x="961" y="105"/>
                    </a:lnTo>
                    <a:lnTo>
                      <a:pt x="961" y="105"/>
                    </a:lnTo>
                    <a:lnTo>
                      <a:pt x="975" y="103"/>
                    </a:lnTo>
                    <a:lnTo>
                      <a:pt x="975" y="103"/>
                    </a:lnTo>
                    <a:lnTo>
                      <a:pt x="977" y="104"/>
                    </a:lnTo>
                    <a:lnTo>
                      <a:pt x="979" y="105"/>
                    </a:lnTo>
                    <a:lnTo>
                      <a:pt x="983" y="110"/>
                    </a:lnTo>
                    <a:lnTo>
                      <a:pt x="983" y="110"/>
                    </a:lnTo>
                    <a:lnTo>
                      <a:pt x="982" y="113"/>
                    </a:lnTo>
                    <a:lnTo>
                      <a:pt x="983" y="116"/>
                    </a:lnTo>
                    <a:lnTo>
                      <a:pt x="983" y="116"/>
                    </a:lnTo>
                    <a:lnTo>
                      <a:pt x="992" y="121"/>
                    </a:lnTo>
                    <a:lnTo>
                      <a:pt x="1000" y="125"/>
                    </a:lnTo>
                    <a:lnTo>
                      <a:pt x="1000" y="125"/>
                    </a:lnTo>
                    <a:lnTo>
                      <a:pt x="1000" y="152"/>
                    </a:lnTo>
                    <a:lnTo>
                      <a:pt x="1000" y="152"/>
                    </a:lnTo>
                    <a:lnTo>
                      <a:pt x="995" y="164"/>
                    </a:lnTo>
                    <a:lnTo>
                      <a:pt x="991" y="174"/>
                    </a:lnTo>
                    <a:lnTo>
                      <a:pt x="988" y="187"/>
                    </a:lnTo>
                    <a:lnTo>
                      <a:pt x="988" y="187"/>
                    </a:lnTo>
                    <a:lnTo>
                      <a:pt x="990" y="195"/>
                    </a:lnTo>
                    <a:lnTo>
                      <a:pt x="991" y="201"/>
                    </a:lnTo>
                    <a:lnTo>
                      <a:pt x="994" y="208"/>
                    </a:lnTo>
                    <a:lnTo>
                      <a:pt x="994" y="208"/>
                    </a:lnTo>
                    <a:lnTo>
                      <a:pt x="991" y="223"/>
                    </a:lnTo>
                    <a:lnTo>
                      <a:pt x="987" y="241"/>
                    </a:lnTo>
                    <a:lnTo>
                      <a:pt x="987" y="241"/>
                    </a:lnTo>
                    <a:lnTo>
                      <a:pt x="991" y="248"/>
                    </a:lnTo>
                    <a:lnTo>
                      <a:pt x="996" y="257"/>
                    </a:lnTo>
                    <a:lnTo>
                      <a:pt x="1003" y="267"/>
                    </a:lnTo>
                    <a:lnTo>
                      <a:pt x="1000" y="304"/>
                    </a:lnTo>
                    <a:lnTo>
                      <a:pt x="992" y="322"/>
                    </a:lnTo>
                    <a:lnTo>
                      <a:pt x="988" y="340"/>
                    </a:lnTo>
                    <a:lnTo>
                      <a:pt x="988" y="340"/>
                    </a:lnTo>
                    <a:lnTo>
                      <a:pt x="984" y="364"/>
                    </a:lnTo>
                    <a:lnTo>
                      <a:pt x="984" y="364"/>
                    </a:lnTo>
                    <a:lnTo>
                      <a:pt x="982" y="370"/>
                    </a:lnTo>
                    <a:lnTo>
                      <a:pt x="979" y="375"/>
                    </a:lnTo>
                    <a:lnTo>
                      <a:pt x="975" y="381"/>
                    </a:lnTo>
                    <a:lnTo>
                      <a:pt x="975" y="381"/>
                    </a:lnTo>
                    <a:lnTo>
                      <a:pt x="973" y="396"/>
                    </a:lnTo>
                    <a:lnTo>
                      <a:pt x="970" y="407"/>
                    </a:lnTo>
                    <a:lnTo>
                      <a:pt x="970" y="414"/>
                    </a:lnTo>
                    <a:lnTo>
                      <a:pt x="970" y="414"/>
                    </a:lnTo>
                    <a:lnTo>
                      <a:pt x="972" y="421"/>
                    </a:lnTo>
                    <a:lnTo>
                      <a:pt x="978" y="436"/>
                    </a:lnTo>
                    <a:lnTo>
                      <a:pt x="978" y="436"/>
                    </a:lnTo>
                    <a:lnTo>
                      <a:pt x="990" y="477"/>
                    </a:lnTo>
                    <a:lnTo>
                      <a:pt x="990" y="477"/>
                    </a:lnTo>
                    <a:lnTo>
                      <a:pt x="1014" y="510"/>
                    </a:lnTo>
                    <a:lnTo>
                      <a:pt x="1014" y="510"/>
                    </a:lnTo>
                    <a:lnTo>
                      <a:pt x="1018" y="513"/>
                    </a:lnTo>
                    <a:lnTo>
                      <a:pt x="1022" y="516"/>
                    </a:lnTo>
                    <a:lnTo>
                      <a:pt x="1032" y="523"/>
                    </a:lnTo>
                    <a:lnTo>
                      <a:pt x="1032" y="523"/>
                    </a:lnTo>
                    <a:lnTo>
                      <a:pt x="1070" y="542"/>
                    </a:lnTo>
                    <a:lnTo>
                      <a:pt x="1096" y="555"/>
                    </a:lnTo>
                    <a:lnTo>
                      <a:pt x="1117" y="565"/>
                    </a:lnTo>
                    <a:lnTo>
                      <a:pt x="1117" y="565"/>
                    </a:lnTo>
                    <a:lnTo>
                      <a:pt x="1117" y="581"/>
                    </a:lnTo>
                    <a:lnTo>
                      <a:pt x="1117" y="594"/>
                    </a:lnTo>
                    <a:lnTo>
                      <a:pt x="1117" y="594"/>
                    </a:lnTo>
                    <a:lnTo>
                      <a:pt x="1122" y="603"/>
                    </a:lnTo>
                    <a:lnTo>
                      <a:pt x="1128" y="615"/>
                    </a:lnTo>
                    <a:lnTo>
                      <a:pt x="1128" y="615"/>
                    </a:lnTo>
                    <a:lnTo>
                      <a:pt x="1130" y="621"/>
                    </a:lnTo>
                    <a:lnTo>
                      <a:pt x="1130" y="630"/>
                    </a:lnTo>
                    <a:lnTo>
                      <a:pt x="1130" y="640"/>
                    </a:lnTo>
                    <a:lnTo>
                      <a:pt x="1130" y="640"/>
                    </a:lnTo>
                    <a:close/>
                  </a:path>
                </a:pathLst>
              </a:custGeom>
              <a:solidFill>
                <a:srgbClr val="20BED0"/>
              </a:solidFill>
              <a:ln w="15875">
                <a:solidFill>
                  <a:schemeClr val="bg1"/>
                </a:solidFill>
              </a:ln>
            </p:spPr>
            <p:txBody>
              <a:bodyPr vert="horz" wrap="square" lIns="16274" tIns="8138" rIns="16274" bIns="813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>
                  <a:defRPr/>
                </a:pPr>
                <a:endParaRPr lang="ru-RU" sz="506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Freeform 186">
                <a:extLst>
                  <a:ext uri="{FF2B5EF4-FFF2-40B4-BE49-F238E27FC236}">
                    <a16:creationId xmlns:a16="http://schemas.microsoft.com/office/drawing/2014/main" id="{EF6C4DCE-CED8-463D-BA83-050F906BE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63" y="2411413"/>
                <a:ext cx="1685925" cy="1073150"/>
              </a:xfrm>
              <a:custGeom>
                <a:avLst/>
                <a:gdLst>
                  <a:gd name="T0" fmla="*/ 218 w 1062"/>
                  <a:gd name="T1" fmla="*/ 614 h 676"/>
                  <a:gd name="T2" fmla="*/ 340 w 1062"/>
                  <a:gd name="T3" fmla="*/ 673 h 676"/>
                  <a:gd name="T4" fmla="*/ 389 w 1062"/>
                  <a:gd name="T5" fmla="*/ 661 h 676"/>
                  <a:gd name="T6" fmla="*/ 449 w 1062"/>
                  <a:gd name="T7" fmla="*/ 637 h 676"/>
                  <a:gd name="T8" fmla="*/ 559 w 1062"/>
                  <a:gd name="T9" fmla="*/ 598 h 676"/>
                  <a:gd name="T10" fmla="*/ 604 w 1062"/>
                  <a:gd name="T11" fmla="*/ 583 h 676"/>
                  <a:gd name="T12" fmla="*/ 659 w 1062"/>
                  <a:gd name="T13" fmla="*/ 601 h 676"/>
                  <a:gd name="T14" fmla="*/ 655 w 1062"/>
                  <a:gd name="T15" fmla="*/ 623 h 676"/>
                  <a:gd name="T16" fmla="*/ 697 w 1062"/>
                  <a:gd name="T17" fmla="*/ 629 h 676"/>
                  <a:gd name="T18" fmla="*/ 744 w 1062"/>
                  <a:gd name="T19" fmla="*/ 653 h 676"/>
                  <a:gd name="T20" fmla="*/ 771 w 1062"/>
                  <a:gd name="T21" fmla="*/ 609 h 676"/>
                  <a:gd name="T22" fmla="*/ 795 w 1062"/>
                  <a:gd name="T23" fmla="*/ 566 h 676"/>
                  <a:gd name="T24" fmla="*/ 863 w 1062"/>
                  <a:gd name="T25" fmla="*/ 572 h 676"/>
                  <a:gd name="T26" fmla="*/ 893 w 1062"/>
                  <a:gd name="T27" fmla="*/ 550 h 676"/>
                  <a:gd name="T28" fmla="*/ 914 w 1062"/>
                  <a:gd name="T29" fmla="*/ 493 h 676"/>
                  <a:gd name="T30" fmla="*/ 948 w 1062"/>
                  <a:gd name="T31" fmla="*/ 476 h 676"/>
                  <a:gd name="T32" fmla="*/ 993 w 1062"/>
                  <a:gd name="T33" fmla="*/ 488 h 676"/>
                  <a:gd name="T34" fmla="*/ 1014 w 1062"/>
                  <a:gd name="T35" fmla="*/ 469 h 676"/>
                  <a:gd name="T36" fmla="*/ 1029 w 1062"/>
                  <a:gd name="T37" fmla="*/ 447 h 676"/>
                  <a:gd name="T38" fmla="*/ 1037 w 1062"/>
                  <a:gd name="T39" fmla="*/ 397 h 676"/>
                  <a:gd name="T40" fmla="*/ 1036 w 1062"/>
                  <a:gd name="T41" fmla="*/ 356 h 676"/>
                  <a:gd name="T42" fmla="*/ 1047 w 1062"/>
                  <a:gd name="T43" fmla="*/ 299 h 676"/>
                  <a:gd name="T44" fmla="*/ 1042 w 1062"/>
                  <a:gd name="T45" fmla="*/ 243 h 676"/>
                  <a:gd name="T46" fmla="*/ 1028 w 1062"/>
                  <a:gd name="T47" fmla="*/ 211 h 676"/>
                  <a:gd name="T48" fmla="*/ 992 w 1062"/>
                  <a:gd name="T49" fmla="*/ 176 h 676"/>
                  <a:gd name="T50" fmla="*/ 973 w 1062"/>
                  <a:gd name="T51" fmla="*/ 133 h 676"/>
                  <a:gd name="T52" fmla="*/ 954 w 1062"/>
                  <a:gd name="T53" fmla="*/ 110 h 676"/>
                  <a:gd name="T54" fmla="*/ 889 w 1062"/>
                  <a:gd name="T55" fmla="*/ 101 h 676"/>
                  <a:gd name="T56" fmla="*/ 852 w 1062"/>
                  <a:gd name="T57" fmla="*/ 95 h 676"/>
                  <a:gd name="T58" fmla="*/ 843 w 1062"/>
                  <a:gd name="T59" fmla="*/ 49 h 676"/>
                  <a:gd name="T60" fmla="*/ 818 w 1062"/>
                  <a:gd name="T61" fmla="*/ 45 h 676"/>
                  <a:gd name="T62" fmla="*/ 782 w 1062"/>
                  <a:gd name="T63" fmla="*/ 46 h 676"/>
                  <a:gd name="T64" fmla="*/ 767 w 1062"/>
                  <a:gd name="T65" fmla="*/ 79 h 676"/>
                  <a:gd name="T66" fmla="*/ 744 w 1062"/>
                  <a:gd name="T67" fmla="*/ 72 h 676"/>
                  <a:gd name="T68" fmla="*/ 745 w 1062"/>
                  <a:gd name="T69" fmla="*/ 63 h 676"/>
                  <a:gd name="T70" fmla="*/ 707 w 1062"/>
                  <a:gd name="T71" fmla="*/ 62 h 676"/>
                  <a:gd name="T72" fmla="*/ 722 w 1062"/>
                  <a:gd name="T73" fmla="*/ 42 h 676"/>
                  <a:gd name="T74" fmla="*/ 681 w 1062"/>
                  <a:gd name="T75" fmla="*/ 24 h 676"/>
                  <a:gd name="T76" fmla="*/ 668 w 1062"/>
                  <a:gd name="T77" fmla="*/ 7 h 676"/>
                  <a:gd name="T78" fmla="*/ 656 w 1062"/>
                  <a:gd name="T79" fmla="*/ 13 h 676"/>
                  <a:gd name="T80" fmla="*/ 633 w 1062"/>
                  <a:gd name="T81" fmla="*/ 20 h 676"/>
                  <a:gd name="T82" fmla="*/ 613 w 1062"/>
                  <a:gd name="T83" fmla="*/ 57 h 676"/>
                  <a:gd name="T84" fmla="*/ 592 w 1062"/>
                  <a:gd name="T85" fmla="*/ 66 h 676"/>
                  <a:gd name="T86" fmla="*/ 545 w 1062"/>
                  <a:gd name="T87" fmla="*/ 80 h 676"/>
                  <a:gd name="T88" fmla="*/ 468 w 1062"/>
                  <a:gd name="T89" fmla="*/ 98 h 676"/>
                  <a:gd name="T90" fmla="*/ 463 w 1062"/>
                  <a:gd name="T91" fmla="*/ 133 h 676"/>
                  <a:gd name="T92" fmla="*/ 401 w 1062"/>
                  <a:gd name="T93" fmla="*/ 158 h 676"/>
                  <a:gd name="T94" fmla="*/ 367 w 1062"/>
                  <a:gd name="T95" fmla="*/ 162 h 676"/>
                  <a:gd name="T96" fmla="*/ 359 w 1062"/>
                  <a:gd name="T97" fmla="*/ 165 h 676"/>
                  <a:gd name="T98" fmla="*/ 361 w 1062"/>
                  <a:gd name="T99" fmla="*/ 246 h 676"/>
                  <a:gd name="T100" fmla="*/ 366 w 1062"/>
                  <a:gd name="T101" fmla="*/ 282 h 676"/>
                  <a:gd name="T102" fmla="*/ 298 w 1062"/>
                  <a:gd name="T103" fmla="*/ 300 h 676"/>
                  <a:gd name="T104" fmla="*/ 280 w 1062"/>
                  <a:gd name="T105" fmla="*/ 278 h 676"/>
                  <a:gd name="T106" fmla="*/ 262 w 1062"/>
                  <a:gd name="T107" fmla="*/ 219 h 676"/>
                  <a:gd name="T108" fmla="*/ 252 w 1062"/>
                  <a:gd name="T109" fmla="*/ 187 h 676"/>
                  <a:gd name="T110" fmla="*/ 235 w 1062"/>
                  <a:gd name="T111" fmla="*/ 162 h 676"/>
                  <a:gd name="T112" fmla="*/ 206 w 1062"/>
                  <a:gd name="T113" fmla="*/ 168 h 676"/>
                  <a:gd name="T114" fmla="*/ 188 w 1062"/>
                  <a:gd name="T115" fmla="*/ 184 h 676"/>
                  <a:gd name="T116" fmla="*/ 186 w 1062"/>
                  <a:gd name="T117" fmla="*/ 211 h 676"/>
                  <a:gd name="T118" fmla="*/ 117 w 1062"/>
                  <a:gd name="T119" fmla="*/ 248 h 676"/>
                  <a:gd name="T120" fmla="*/ 100 w 1062"/>
                  <a:gd name="T121" fmla="*/ 391 h 676"/>
                  <a:gd name="T122" fmla="*/ 0 w 1062"/>
                  <a:gd name="T123" fmla="*/ 496 h 676"/>
                  <a:gd name="T124" fmla="*/ 88 w 1062"/>
                  <a:gd name="T125" fmla="*/ 557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62" h="676">
                    <a:moveTo>
                      <a:pt x="88" y="557"/>
                    </a:moveTo>
                    <a:lnTo>
                      <a:pt x="88" y="557"/>
                    </a:lnTo>
                    <a:lnTo>
                      <a:pt x="116" y="568"/>
                    </a:lnTo>
                    <a:lnTo>
                      <a:pt x="116" y="568"/>
                    </a:lnTo>
                    <a:lnTo>
                      <a:pt x="147" y="579"/>
                    </a:lnTo>
                    <a:lnTo>
                      <a:pt x="147" y="579"/>
                    </a:lnTo>
                    <a:lnTo>
                      <a:pt x="162" y="587"/>
                    </a:lnTo>
                    <a:lnTo>
                      <a:pt x="186" y="597"/>
                    </a:lnTo>
                    <a:lnTo>
                      <a:pt x="206" y="606"/>
                    </a:lnTo>
                    <a:lnTo>
                      <a:pt x="218" y="614"/>
                    </a:lnTo>
                    <a:lnTo>
                      <a:pt x="218" y="614"/>
                    </a:lnTo>
                    <a:lnTo>
                      <a:pt x="249" y="624"/>
                    </a:lnTo>
                    <a:lnTo>
                      <a:pt x="274" y="635"/>
                    </a:lnTo>
                    <a:lnTo>
                      <a:pt x="315" y="663"/>
                    </a:lnTo>
                    <a:lnTo>
                      <a:pt x="315" y="663"/>
                    </a:lnTo>
                    <a:lnTo>
                      <a:pt x="327" y="670"/>
                    </a:lnTo>
                    <a:lnTo>
                      <a:pt x="335" y="673"/>
                    </a:lnTo>
                    <a:lnTo>
                      <a:pt x="340" y="676"/>
                    </a:lnTo>
                    <a:lnTo>
                      <a:pt x="340" y="676"/>
                    </a:lnTo>
                    <a:lnTo>
                      <a:pt x="340" y="673"/>
                    </a:lnTo>
                    <a:lnTo>
                      <a:pt x="340" y="667"/>
                    </a:lnTo>
                    <a:lnTo>
                      <a:pt x="340" y="662"/>
                    </a:lnTo>
                    <a:lnTo>
                      <a:pt x="341" y="658"/>
                    </a:lnTo>
                    <a:lnTo>
                      <a:pt x="341" y="658"/>
                    </a:lnTo>
                    <a:lnTo>
                      <a:pt x="346" y="658"/>
                    </a:lnTo>
                    <a:lnTo>
                      <a:pt x="353" y="658"/>
                    </a:lnTo>
                    <a:lnTo>
                      <a:pt x="367" y="661"/>
                    </a:lnTo>
                    <a:lnTo>
                      <a:pt x="379" y="662"/>
                    </a:lnTo>
                    <a:lnTo>
                      <a:pt x="384" y="662"/>
                    </a:lnTo>
                    <a:lnTo>
                      <a:pt x="389" y="661"/>
                    </a:lnTo>
                    <a:lnTo>
                      <a:pt x="389" y="661"/>
                    </a:lnTo>
                    <a:lnTo>
                      <a:pt x="397" y="662"/>
                    </a:lnTo>
                    <a:lnTo>
                      <a:pt x="403" y="663"/>
                    </a:lnTo>
                    <a:lnTo>
                      <a:pt x="407" y="664"/>
                    </a:lnTo>
                    <a:lnTo>
                      <a:pt x="412" y="664"/>
                    </a:lnTo>
                    <a:lnTo>
                      <a:pt x="412" y="664"/>
                    </a:lnTo>
                    <a:lnTo>
                      <a:pt x="419" y="661"/>
                    </a:lnTo>
                    <a:lnTo>
                      <a:pt x="429" y="653"/>
                    </a:lnTo>
                    <a:lnTo>
                      <a:pt x="429" y="653"/>
                    </a:lnTo>
                    <a:lnTo>
                      <a:pt x="449" y="637"/>
                    </a:lnTo>
                    <a:lnTo>
                      <a:pt x="449" y="637"/>
                    </a:lnTo>
                    <a:lnTo>
                      <a:pt x="465" y="632"/>
                    </a:lnTo>
                    <a:lnTo>
                      <a:pt x="497" y="622"/>
                    </a:lnTo>
                    <a:lnTo>
                      <a:pt x="497" y="622"/>
                    </a:lnTo>
                    <a:lnTo>
                      <a:pt x="535" y="607"/>
                    </a:lnTo>
                    <a:lnTo>
                      <a:pt x="550" y="603"/>
                    </a:lnTo>
                    <a:lnTo>
                      <a:pt x="556" y="600"/>
                    </a:lnTo>
                    <a:lnTo>
                      <a:pt x="556" y="600"/>
                    </a:lnTo>
                    <a:lnTo>
                      <a:pt x="558" y="600"/>
                    </a:lnTo>
                    <a:lnTo>
                      <a:pt x="559" y="598"/>
                    </a:lnTo>
                    <a:lnTo>
                      <a:pt x="560" y="593"/>
                    </a:lnTo>
                    <a:lnTo>
                      <a:pt x="563" y="588"/>
                    </a:lnTo>
                    <a:lnTo>
                      <a:pt x="567" y="581"/>
                    </a:lnTo>
                    <a:lnTo>
                      <a:pt x="567" y="581"/>
                    </a:lnTo>
                    <a:lnTo>
                      <a:pt x="569" y="583"/>
                    </a:lnTo>
                    <a:lnTo>
                      <a:pt x="572" y="585"/>
                    </a:lnTo>
                    <a:lnTo>
                      <a:pt x="572" y="585"/>
                    </a:lnTo>
                    <a:lnTo>
                      <a:pt x="590" y="584"/>
                    </a:lnTo>
                    <a:lnTo>
                      <a:pt x="599" y="583"/>
                    </a:lnTo>
                    <a:lnTo>
                      <a:pt x="604" y="583"/>
                    </a:lnTo>
                    <a:lnTo>
                      <a:pt x="604" y="583"/>
                    </a:lnTo>
                    <a:lnTo>
                      <a:pt x="608" y="584"/>
                    </a:lnTo>
                    <a:lnTo>
                      <a:pt x="615" y="585"/>
                    </a:lnTo>
                    <a:lnTo>
                      <a:pt x="626" y="587"/>
                    </a:lnTo>
                    <a:lnTo>
                      <a:pt x="626" y="587"/>
                    </a:lnTo>
                    <a:lnTo>
                      <a:pt x="644" y="593"/>
                    </a:lnTo>
                    <a:lnTo>
                      <a:pt x="651" y="596"/>
                    </a:lnTo>
                    <a:lnTo>
                      <a:pt x="655" y="601"/>
                    </a:lnTo>
                    <a:lnTo>
                      <a:pt x="655" y="601"/>
                    </a:lnTo>
                    <a:lnTo>
                      <a:pt x="659" y="601"/>
                    </a:lnTo>
                    <a:lnTo>
                      <a:pt x="661" y="602"/>
                    </a:lnTo>
                    <a:lnTo>
                      <a:pt x="661" y="602"/>
                    </a:lnTo>
                    <a:lnTo>
                      <a:pt x="662" y="607"/>
                    </a:lnTo>
                    <a:lnTo>
                      <a:pt x="662" y="613"/>
                    </a:lnTo>
                    <a:lnTo>
                      <a:pt x="662" y="613"/>
                    </a:lnTo>
                    <a:lnTo>
                      <a:pt x="655" y="616"/>
                    </a:lnTo>
                    <a:lnTo>
                      <a:pt x="655" y="616"/>
                    </a:lnTo>
                    <a:lnTo>
                      <a:pt x="655" y="619"/>
                    </a:lnTo>
                    <a:lnTo>
                      <a:pt x="655" y="622"/>
                    </a:lnTo>
                    <a:lnTo>
                      <a:pt x="655" y="623"/>
                    </a:lnTo>
                    <a:lnTo>
                      <a:pt x="655" y="623"/>
                    </a:lnTo>
                    <a:lnTo>
                      <a:pt x="660" y="624"/>
                    </a:lnTo>
                    <a:lnTo>
                      <a:pt x="666" y="627"/>
                    </a:lnTo>
                    <a:lnTo>
                      <a:pt x="674" y="629"/>
                    </a:lnTo>
                    <a:lnTo>
                      <a:pt x="683" y="633"/>
                    </a:lnTo>
                    <a:lnTo>
                      <a:pt x="683" y="633"/>
                    </a:lnTo>
                    <a:lnTo>
                      <a:pt x="687" y="633"/>
                    </a:lnTo>
                    <a:lnTo>
                      <a:pt x="691" y="632"/>
                    </a:lnTo>
                    <a:lnTo>
                      <a:pt x="695" y="631"/>
                    </a:lnTo>
                    <a:lnTo>
                      <a:pt x="697" y="629"/>
                    </a:lnTo>
                    <a:lnTo>
                      <a:pt x="697" y="629"/>
                    </a:lnTo>
                    <a:lnTo>
                      <a:pt x="700" y="631"/>
                    </a:lnTo>
                    <a:lnTo>
                      <a:pt x="704" y="633"/>
                    </a:lnTo>
                    <a:lnTo>
                      <a:pt x="710" y="640"/>
                    </a:lnTo>
                    <a:lnTo>
                      <a:pt x="721" y="649"/>
                    </a:lnTo>
                    <a:lnTo>
                      <a:pt x="721" y="649"/>
                    </a:lnTo>
                    <a:lnTo>
                      <a:pt x="726" y="653"/>
                    </a:lnTo>
                    <a:lnTo>
                      <a:pt x="730" y="654"/>
                    </a:lnTo>
                    <a:lnTo>
                      <a:pt x="744" y="653"/>
                    </a:lnTo>
                    <a:lnTo>
                      <a:pt x="744" y="653"/>
                    </a:lnTo>
                    <a:lnTo>
                      <a:pt x="747" y="653"/>
                    </a:lnTo>
                    <a:lnTo>
                      <a:pt x="747" y="651"/>
                    </a:lnTo>
                    <a:lnTo>
                      <a:pt x="748" y="646"/>
                    </a:lnTo>
                    <a:lnTo>
                      <a:pt x="748" y="638"/>
                    </a:lnTo>
                    <a:lnTo>
                      <a:pt x="748" y="638"/>
                    </a:lnTo>
                    <a:lnTo>
                      <a:pt x="754" y="628"/>
                    </a:lnTo>
                    <a:lnTo>
                      <a:pt x="760" y="619"/>
                    </a:lnTo>
                    <a:lnTo>
                      <a:pt x="764" y="606"/>
                    </a:lnTo>
                    <a:lnTo>
                      <a:pt x="764" y="606"/>
                    </a:lnTo>
                    <a:lnTo>
                      <a:pt x="771" y="609"/>
                    </a:lnTo>
                    <a:lnTo>
                      <a:pt x="776" y="611"/>
                    </a:lnTo>
                    <a:lnTo>
                      <a:pt x="776" y="611"/>
                    </a:lnTo>
                    <a:lnTo>
                      <a:pt x="778" y="603"/>
                    </a:lnTo>
                    <a:lnTo>
                      <a:pt x="780" y="588"/>
                    </a:lnTo>
                    <a:lnTo>
                      <a:pt x="783" y="566"/>
                    </a:lnTo>
                    <a:lnTo>
                      <a:pt x="783" y="566"/>
                    </a:lnTo>
                    <a:lnTo>
                      <a:pt x="788" y="567"/>
                    </a:lnTo>
                    <a:lnTo>
                      <a:pt x="793" y="570"/>
                    </a:lnTo>
                    <a:lnTo>
                      <a:pt x="793" y="570"/>
                    </a:lnTo>
                    <a:lnTo>
                      <a:pt x="795" y="566"/>
                    </a:lnTo>
                    <a:lnTo>
                      <a:pt x="797" y="562"/>
                    </a:lnTo>
                    <a:lnTo>
                      <a:pt x="799" y="561"/>
                    </a:lnTo>
                    <a:lnTo>
                      <a:pt x="801" y="559"/>
                    </a:lnTo>
                    <a:lnTo>
                      <a:pt x="801" y="559"/>
                    </a:lnTo>
                    <a:lnTo>
                      <a:pt x="811" y="563"/>
                    </a:lnTo>
                    <a:lnTo>
                      <a:pt x="827" y="567"/>
                    </a:lnTo>
                    <a:lnTo>
                      <a:pt x="844" y="571"/>
                    </a:lnTo>
                    <a:lnTo>
                      <a:pt x="853" y="574"/>
                    </a:lnTo>
                    <a:lnTo>
                      <a:pt x="853" y="574"/>
                    </a:lnTo>
                    <a:lnTo>
                      <a:pt x="863" y="572"/>
                    </a:lnTo>
                    <a:lnTo>
                      <a:pt x="872" y="571"/>
                    </a:lnTo>
                    <a:lnTo>
                      <a:pt x="872" y="571"/>
                    </a:lnTo>
                    <a:lnTo>
                      <a:pt x="874" y="570"/>
                    </a:lnTo>
                    <a:lnTo>
                      <a:pt x="874" y="566"/>
                    </a:lnTo>
                    <a:lnTo>
                      <a:pt x="871" y="561"/>
                    </a:lnTo>
                    <a:lnTo>
                      <a:pt x="871" y="561"/>
                    </a:lnTo>
                    <a:lnTo>
                      <a:pt x="874" y="559"/>
                    </a:lnTo>
                    <a:lnTo>
                      <a:pt x="879" y="556"/>
                    </a:lnTo>
                    <a:lnTo>
                      <a:pt x="893" y="550"/>
                    </a:lnTo>
                    <a:lnTo>
                      <a:pt x="893" y="550"/>
                    </a:lnTo>
                    <a:lnTo>
                      <a:pt x="902" y="544"/>
                    </a:lnTo>
                    <a:lnTo>
                      <a:pt x="906" y="540"/>
                    </a:lnTo>
                    <a:lnTo>
                      <a:pt x="907" y="530"/>
                    </a:lnTo>
                    <a:lnTo>
                      <a:pt x="907" y="530"/>
                    </a:lnTo>
                    <a:lnTo>
                      <a:pt x="919" y="499"/>
                    </a:lnTo>
                    <a:lnTo>
                      <a:pt x="919" y="499"/>
                    </a:lnTo>
                    <a:lnTo>
                      <a:pt x="919" y="497"/>
                    </a:lnTo>
                    <a:lnTo>
                      <a:pt x="919" y="497"/>
                    </a:lnTo>
                    <a:lnTo>
                      <a:pt x="914" y="493"/>
                    </a:lnTo>
                    <a:lnTo>
                      <a:pt x="914" y="493"/>
                    </a:lnTo>
                    <a:lnTo>
                      <a:pt x="914" y="489"/>
                    </a:lnTo>
                    <a:lnTo>
                      <a:pt x="914" y="488"/>
                    </a:lnTo>
                    <a:lnTo>
                      <a:pt x="916" y="487"/>
                    </a:lnTo>
                    <a:lnTo>
                      <a:pt x="920" y="489"/>
                    </a:lnTo>
                    <a:lnTo>
                      <a:pt x="920" y="489"/>
                    </a:lnTo>
                    <a:lnTo>
                      <a:pt x="932" y="479"/>
                    </a:lnTo>
                    <a:lnTo>
                      <a:pt x="932" y="479"/>
                    </a:lnTo>
                    <a:lnTo>
                      <a:pt x="933" y="478"/>
                    </a:lnTo>
                    <a:lnTo>
                      <a:pt x="938" y="476"/>
                    </a:lnTo>
                    <a:lnTo>
                      <a:pt x="948" y="476"/>
                    </a:lnTo>
                    <a:lnTo>
                      <a:pt x="954" y="479"/>
                    </a:lnTo>
                    <a:lnTo>
                      <a:pt x="963" y="482"/>
                    </a:lnTo>
                    <a:lnTo>
                      <a:pt x="963" y="482"/>
                    </a:lnTo>
                    <a:lnTo>
                      <a:pt x="966" y="480"/>
                    </a:lnTo>
                    <a:lnTo>
                      <a:pt x="967" y="479"/>
                    </a:lnTo>
                    <a:lnTo>
                      <a:pt x="968" y="479"/>
                    </a:lnTo>
                    <a:lnTo>
                      <a:pt x="968" y="479"/>
                    </a:lnTo>
                    <a:lnTo>
                      <a:pt x="980" y="484"/>
                    </a:lnTo>
                    <a:lnTo>
                      <a:pt x="993" y="488"/>
                    </a:lnTo>
                    <a:lnTo>
                      <a:pt x="993" y="488"/>
                    </a:lnTo>
                    <a:lnTo>
                      <a:pt x="1002" y="486"/>
                    </a:lnTo>
                    <a:lnTo>
                      <a:pt x="1005" y="484"/>
                    </a:lnTo>
                    <a:lnTo>
                      <a:pt x="1007" y="480"/>
                    </a:lnTo>
                    <a:lnTo>
                      <a:pt x="1007" y="480"/>
                    </a:lnTo>
                    <a:lnTo>
                      <a:pt x="1006" y="478"/>
                    </a:lnTo>
                    <a:lnTo>
                      <a:pt x="1006" y="476"/>
                    </a:lnTo>
                    <a:lnTo>
                      <a:pt x="1006" y="474"/>
                    </a:lnTo>
                    <a:lnTo>
                      <a:pt x="1010" y="473"/>
                    </a:lnTo>
                    <a:lnTo>
                      <a:pt x="1010" y="473"/>
                    </a:lnTo>
                    <a:lnTo>
                      <a:pt x="1014" y="469"/>
                    </a:lnTo>
                    <a:lnTo>
                      <a:pt x="1018" y="464"/>
                    </a:lnTo>
                    <a:lnTo>
                      <a:pt x="1018" y="464"/>
                    </a:lnTo>
                    <a:lnTo>
                      <a:pt x="1024" y="465"/>
                    </a:lnTo>
                    <a:lnTo>
                      <a:pt x="1028" y="465"/>
                    </a:lnTo>
                    <a:lnTo>
                      <a:pt x="1030" y="464"/>
                    </a:lnTo>
                    <a:lnTo>
                      <a:pt x="1030" y="464"/>
                    </a:lnTo>
                    <a:lnTo>
                      <a:pt x="1030" y="462"/>
                    </a:lnTo>
                    <a:lnTo>
                      <a:pt x="1028" y="458"/>
                    </a:lnTo>
                    <a:lnTo>
                      <a:pt x="1028" y="454"/>
                    </a:lnTo>
                    <a:lnTo>
                      <a:pt x="1029" y="447"/>
                    </a:lnTo>
                    <a:lnTo>
                      <a:pt x="1029" y="447"/>
                    </a:lnTo>
                    <a:lnTo>
                      <a:pt x="1036" y="436"/>
                    </a:lnTo>
                    <a:lnTo>
                      <a:pt x="1041" y="429"/>
                    </a:lnTo>
                    <a:lnTo>
                      <a:pt x="1045" y="418"/>
                    </a:lnTo>
                    <a:lnTo>
                      <a:pt x="1046" y="409"/>
                    </a:lnTo>
                    <a:lnTo>
                      <a:pt x="1046" y="409"/>
                    </a:lnTo>
                    <a:lnTo>
                      <a:pt x="1041" y="405"/>
                    </a:lnTo>
                    <a:lnTo>
                      <a:pt x="1038" y="403"/>
                    </a:lnTo>
                    <a:lnTo>
                      <a:pt x="1037" y="400"/>
                    </a:lnTo>
                    <a:lnTo>
                      <a:pt x="1037" y="397"/>
                    </a:lnTo>
                    <a:lnTo>
                      <a:pt x="1037" y="395"/>
                    </a:lnTo>
                    <a:lnTo>
                      <a:pt x="1034" y="394"/>
                    </a:lnTo>
                    <a:lnTo>
                      <a:pt x="1032" y="394"/>
                    </a:lnTo>
                    <a:lnTo>
                      <a:pt x="1032" y="394"/>
                    </a:lnTo>
                    <a:lnTo>
                      <a:pt x="1032" y="388"/>
                    </a:lnTo>
                    <a:lnTo>
                      <a:pt x="1033" y="383"/>
                    </a:lnTo>
                    <a:lnTo>
                      <a:pt x="1037" y="373"/>
                    </a:lnTo>
                    <a:lnTo>
                      <a:pt x="1037" y="366"/>
                    </a:lnTo>
                    <a:lnTo>
                      <a:pt x="1037" y="361"/>
                    </a:lnTo>
                    <a:lnTo>
                      <a:pt x="1036" y="356"/>
                    </a:lnTo>
                    <a:lnTo>
                      <a:pt x="1032" y="351"/>
                    </a:lnTo>
                    <a:lnTo>
                      <a:pt x="1032" y="351"/>
                    </a:lnTo>
                    <a:lnTo>
                      <a:pt x="1040" y="343"/>
                    </a:lnTo>
                    <a:lnTo>
                      <a:pt x="1046" y="334"/>
                    </a:lnTo>
                    <a:lnTo>
                      <a:pt x="1053" y="326"/>
                    </a:lnTo>
                    <a:lnTo>
                      <a:pt x="1059" y="318"/>
                    </a:lnTo>
                    <a:lnTo>
                      <a:pt x="1059" y="318"/>
                    </a:lnTo>
                    <a:lnTo>
                      <a:pt x="1054" y="313"/>
                    </a:lnTo>
                    <a:lnTo>
                      <a:pt x="1049" y="307"/>
                    </a:lnTo>
                    <a:lnTo>
                      <a:pt x="1047" y="299"/>
                    </a:lnTo>
                    <a:lnTo>
                      <a:pt x="1047" y="291"/>
                    </a:lnTo>
                    <a:lnTo>
                      <a:pt x="1047" y="291"/>
                    </a:lnTo>
                    <a:lnTo>
                      <a:pt x="1062" y="257"/>
                    </a:lnTo>
                    <a:lnTo>
                      <a:pt x="1062" y="257"/>
                    </a:lnTo>
                    <a:lnTo>
                      <a:pt x="1060" y="255"/>
                    </a:lnTo>
                    <a:lnTo>
                      <a:pt x="1056" y="252"/>
                    </a:lnTo>
                    <a:lnTo>
                      <a:pt x="1053" y="250"/>
                    </a:lnTo>
                    <a:lnTo>
                      <a:pt x="1053" y="250"/>
                    </a:lnTo>
                    <a:lnTo>
                      <a:pt x="1046" y="246"/>
                    </a:lnTo>
                    <a:lnTo>
                      <a:pt x="1042" y="243"/>
                    </a:lnTo>
                    <a:lnTo>
                      <a:pt x="1040" y="241"/>
                    </a:lnTo>
                    <a:lnTo>
                      <a:pt x="1040" y="238"/>
                    </a:lnTo>
                    <a:lnTo>
                      <a:pt x="1040" y="238"/>
                    </a:lnTo>
                    <a:lnTo>
                      <a:pt x="1038" y="234"/>
                    </a:lnTo>
                    <a:lnTo>
                      <a:pt x="1037" y="232"/>
                    </a:lnTo>
                    <a:lnTo>
                      <a:pt x="1034" y="229"/>
                    </a:lnTo>
                    <a:lnTo>
                      <a:pt x="1030" y="228"/>
                    </a:lnTo>
                    <a:lnTo>
                      <a:pt x="1030" y="228"/>
                    </a:lnTo>
                    <a:lnTo>
                      <a:pt x="1029" y="220"/>
                    </a:lnTo>
                    <a:lnTo>
                      <a:pt x="1028" y="211"/>
                    </a:lnTo>
                    <a:lnTo>
                      <a:pt x="1028" y="203"/>
                    </a:lnTo>
                    <a:lnTo>
                      <a:pt x="1027" y="197"/>
                    </a:lnTo>
                    <a:lnTo>
                      <a:pt x="1027" y="197"/>
                    </a:lnTo>
                    <a:lnTo>
                      <a:pt x="1020" y="194"/>
                    </a:lnTo>
                    <a:lnTo>
                      <a:pt x="1018" y="191"/>
                    </a:lnTo>
                    <a:lnTo>
                      <a:pt x="1012" y="186"/>
                    </a:lnTo>
                    <a:lnTo>
                      <a:pt x="1005" y="180"/>
                    </a:lnTo>
                    <a:lnTo>
                      <a:pt x="1005" y="180"/>
                    </a:lnTo>
                    <a:lnTo>
                      <a:pt x="998" y="178"/>
                    </a:lnTo>
                    <a:lnTo>
                      <a:pt x="992" y="176"/>
                    </a:lnTo>
                    <a:lnTo>
                      <a:pt x="986" y="173"/>
                    </a:lnTo>
                    <a:lnTo>
                      <a:pt x="981" y="169"/>
                    </a:lnTo>
                    <a:lnTo>
                      <a:pt x="979" y="165"/>
                    </a:lnTo>
                    <a:lnTo>
                      <a:pt x="975" y="162"/>
                    </a:lnTo>
                    <a:lnTo>
                      <a:pt x="972" y="154"/>
                    </a:lnTo>
                    <a:lnTo>
                      <a:pt x="972" y="154"/>
                    </a:lnTo>
                    <a:lnTo>
                      <a:pt x="971" y="149"/>
                    </a:lnTo>
                    <a:lnTo>
                      <a:pt x="972" y="143"/>
                    </a:lnTo>
                    <a:lnTo>
                      <a:pt x="973" y="138"/>
                    </a:lnTo>
                    <a:lnTo>
                      <a:pt x="973" y="133"/>
                    </a:lnTo>
                    <a:lnTo>
                      <a:pt x="973" y="133"/>
                    </a:lnTo>
                    <a:lnTo>
                      <a:pt x="971" y="128"/>
                    </a:lnTo>
                    <a:lnTo>
                      <a:pt x="968" y="127"/>
                    </a:lnTo>
                    <a:lnTo>
                      <a:pt x="963" y="125"/>
                    </a:lnTo>
                    <a:lnTo>
                      <a:pt x="963" y="125"/>
                    </a:lnTo>
                    <a:lnTo>
                      <a:pt x="962" y="123"/>
                    </a:lnTo>
                    <a:lnTo>
                      <a:pt x="959" y="119"/>
                    </a:lnTo>
                    <a:lnTo>
                      <a:pt x="957" y="115"/>
                    </a:lnTo>
                    <a:lnTo>
                      <a:pt x="954" y="110"/>
                    </a:lnTo>
                    <a:lnTo>
                      <a:pt x="954" y="110"/>
                    </a:lnTo>
                    <a:lnTo>
                      <a:pt x="953" y="108"/>
                    </a:lnTo>
                    <a:lnTo>
                      <a:pt x="950" y="107"/>
                    </a:lnTo>
                    <a:lnTo>
                      <a:pt x="945" y="106"/>
                    </a:lnTo>
                    <a:lnTo>
                      <a:pt x="937" y="105"/>
                    </a:lnTo>
                    <a:lnTo>
                      <a:pt x="931" y="102"/>
                    </a:lnTo>
                    <a:lnTo>
                      <a:pt x="931" y="102"/>
                    </a:lnTo>
                    <a:lnTo>
                      <a:pt x="914" y="103"/>
                    </a:lnTo>
                    <a:lnTo>
                      <a:pt x="900" y="103"/>
                    </a:lnTo>
                    <a:lnTo>
                      <a:pt x="894" y="102"/>
                    </a:lnTo>
                    <a:lnTo>
                      <a:pt x="889" y="101"/>
                    </a:lnTo>
                    <a:lnTo>
                      <a:pt x="885" y="98"/>
                    </a:lnTo>
                    <a:lnTo>
                      <a:pt x="881" y="93"/>
                    </a:lnTo>
                    <a:lnTo>
                      <a:pt x="881" y="93"/>
                    </a:lnTo>
                    <a:lnTo>
                      <a:pt x="874" y="97"/>
                    </a:lnTo>
                    <a:lnTo>
                      <a:pt x="867" y="99"/>
                    </a:lnTo>
                    <a:lnTo>
                      <a:pt x="863" y="99"/>
                    </a:lnTo>
                    <a:lnTo>
                      <a:pt x="859" y="99"/>
                    </a:lnTo>
                    <a:lnTo>
                      <a:pt x="856" y="98"/>
                    </a:lnTo>
                    <a:lnTo>
                      <a:pt x="852" y="95"/>
                    </a:lnTo>
                    <a:lnTo>
                      <a:pt x="852" y="95"/>
                    </a:lnTo>
                    <a:lnTo>
                      <a:pt x="850" y="93"/>
                    </a:lnTo>
                    <a:lnTo>
                      <a:pt x="849" y="92"/>
                    </a:lnTo>
                    <a:lnTo>
                      <a:pt x="850" y="85"/>
                    </a:lnTo>
                    <a:lnTo>
                      <a:pt x="850" y="85"/>
                    </a:lnTo>
                    <a:lnTo>
                      <a:pt x="850" y="83"/>
                    </a:lnTo>
                    <a:lnTo>
                      <a:pt x="850" y="80"/>
                    </a:lnTo>
                    <a:lnTo>
                      <a:pt x="846" y="72"/>
                    </a:lnTo>
                    <a:lnTo>
                      <a:pt x="841" y="60"/>
                    </a:lnTo>
                    <a:lnTo>
                      <a:pt x="841" y="60"/>
                    </a:lnTo>
                    <a:lnTo>
                      <a:pt x="843" y="49"/>
                    </a:lnTo>
                    <a:lnTo>
                      <a:pt x="841" y="41"/>
                    </a:lnTo>
                    <a:lnTo>
                      <a:pt x="840" y="38"/>
                    </a:lnTo>
                    <a:lnTo>
                      <a:pt x="839" y="36"/>
                    </a:lnTo>
                    <a:lnTo>
                      <a:pt x="839" y="36"/>
                    </a:lnTo>
                    <a:lnTo>
                      <a:pt x="834" y="41"/>
                    </a:lnTo>
                    <a:lnTo>
                      <a:pt x="830" y="44"/>
                    </a:lnTo>
                    <a:lnTo>
                      <a:pt x="826" y="42"/>
                    </a:lnTo>
                    <a:lnTo>
                      <a:pt x="819" y="41"/>
                    </a:lnTo>
                    <a:lnTo>
                      <a:pt x="819" y="41"/>
                    </a:lnTo>
                    <a:lnTo>
                      <a:pt x="818" y="45"/>
                    </a:lnTo>
                    <a:lnTo>
                      <a:pt x="817" y="48"/>
                    </a:lnTo>
                    <a:lnTo>
                      <a:pt x="813" y="49"/>
                    </a:lnTo>
                    <a:lnTo>
                      <a:pt x="808" y="50"/>
                    </a:lnTo>
                    <a:lnTo>
                      <a:pt x="808" y="50"/>
                    </a:lnTo>
                    <a:lnTo>
                      <a:pt x="804" y="49"/>
                    </a:lnTo>
                    <a:lnTo>
                      <a:pt x="799" y="48"/>
                    </a:lnTo>
                    <a:lnTo>
                      <a:pt x="792" y="45"/>
                    </a:lnTo>
                    <a:lnTo>
                      <a:pt x="784" y="45"/>
                    </a:lnTo>
                    <a:lnTo>
                      <a:pt x="784" y="45"/>
                    </a:lnTo>
                    <a:lnTo>
                      <a:pt x="782" y="46"/>
                    </a:lnTo>
                    <a:lnTo>
                      <a:pt x="776" y="50"/>
                    </a:lnTo>
                    <a:lnTo>
                      <a:pt x="771" y="55"/>
                    </a:lnTo>
                    <a:lnTo>
                      <a:pt x="769" y="59"/>
                    </a:lnTo>
                    <a:lnTo>
                      <a:pt x="767" y="64"/>
                    </a:lnTo>
                    <a:lnTo>
                      <a:pt x="767" y="64"/>
                    </a:lnTo>
                    <a:lnTo>
                      <a:pt x="769" y="67"/>
                    </a:lnTo>
                    <a:lnTo>
                      <a:pt x="770" y="71"/>
                    </a:lnTo>
                    <a:lnTo>
                      <a:pt x="770" y="73"/>
                    </a:lnTo>
                    <a:lnTo>
                      <a:pt x="770" y="76"/>
                    </a:lnTo>
                    <a:lnTo>
                      <a:pt x="767" y="79"/>
                    </a:lnTo>
                    <a:lnTo>
                      <a:pt x="765" y="81"/>
                    </a:lnTo>
                    <a:lnTo>
                      <a:pt x="765" y="81"/>
                    </a:lnTo>
                    <a:lnTo>
                      <a:pt x="756" y="83"/>
                    </a:lnTo>
                    <a:lnTo>
                      <a:pt x="749" y="83"/>
                    </a:lnTo>
                    <a:lnTo>
                      <a:pt x="744" y="81"/>
                    </a:lnTo>
                    <a:lnTo>
                      <a:pt x="744" y="81"/>
                    </a:lnTo>
                    <a:lnTo>
                      <a:pt x="744" y="77"/>
                    </a:lnTo>
                    <a:lnTo>
                      <a:pt x="744" y="75"/>
                    </a:lnTo>
                    <a:lnTo>
                      <a:pt x="744" y="72"/>
                    </a:lnTo>
                    <a:lnTo>
                      <a:pt x="744" y="72"/>
                    </a:lnTo>
                    <a:lnTo>
                      <a:pt x="748" y="70"/>
                    </a:lnTo>
                    <a:lnTo>
                      <a:pt x="749" y="70"/>
                    </a:lnTo>
                    <a:lnTo>
                      <a:pt x="751" y="68"/>
                    </a:lnTo>
                    <a:lnTo>
                      <a:pt x="751" y="68"/>
                    </a:lnTo>
                    <a:lnTo>
                      <a:pt x="751" y="66"/>
                    </a:lnTo>
                    <a:lnTo>
                      <a:pt x="749" y="64"/>
                    </a:lnTo>
                    <a:lnTo>
                      <a:pt x="748" y="63"/>
                    </a:lnTo>
                    <a:lnTo>
                      <a:pt x="747" y="62"/>
                    </a:lnTo>
                    <a:lnTo>
                      <a:pt x="747" y="62"/>
                    </a:lnTo>
                    <a:lnTo>
                      <a:pt x="745" y="63"/>
                    </a:lnTo>
                    <a:lnTo>
                      <a:pt x="743" y="64"/>
                    </a:lnTo>
                    <a:lnTo>
                      <a:pt x="743" y="64"/>
                    </a:lnTo>
                    <a:lnTo>
                      <a:pt x="725" y="72"/>
                    </a:lnTo>
                    <a:lnTo>
                      <a:pt x="725" y="72"/>
                    </a:lnTo>
                    <a:lnTo>
                      <a:pt x="722" y="72"/>
                    </a:lnTo>
                    <a:lnTo>
                      <a:pt x="719" y="71"/>
                    </a:lnTo>
                    <a:lnTo>
                      <a:pt x="716" y="67"/>
                    </a:lnTo>
                    <a:lnTo>
                      <a:pt x="716" y="67"/>
                    </a:lnTo>
                    <a:lnTo>
                      <a:pt x="710" y="66"/>
                    </a:lnTo>
                    <a:lnTo>
                      <a:pt x="707" y="62"/>
                    </a:lnTo>
                    <a:lnTo>
                      <a:pt x="704" y="57"/>
                    </a:lnTo>
                    <a:lnTo>
                      <a:pt x="705" y="51"/>
                    </a:lnTo>
                    <a:lnTo>
                      <a:pt x="705" y="51"/>
                    </a:lnTo>
                    <a:lnTo>
                      <a:pt x="707" y="50"/>
                    </a:lnTo>
                    <a:lnTo>
                      <a:pt x="708" y="50"/>
                    </a:lnTo>
                    <a:lnTo>
                      <a:pt x="713" y="50"/>
                    </a:lnTo>
                    <a:lnTo>
                      <a:pt x="719" y="53"/>
                    </a:lnTo>
                    <a:lnTo>
                      <a:pt x="719" y="53"/>
                    </a:lnTo>
                    <a:lnTo>
                      <a:pt x="721" y="48"/>
                    </a:lnTo>
                    <a:lnTo>
                      <a:pt x="722" y="42"/>
                    </a:lnTo>
                    <a:lnTo>
                      <a:pt x="721" y="41"/>
                    </a:lnTo>
                    <a:lnTo>
                      <a:pt x="719" y="40"/>
                    </a:lnTo>
                    <a:lnTo>
                      <a:pt x="719" y="40"/>
                    </a:lnTo>
                    <a:lnTo>
                      <a:pt x="714" y="37"/>
                    </a:lnTo>
                    <a:lnTo>
                      <a:pt x="713" y="33"/>
                    </a:lnTo>
                    <a:lnTo>
                      <a:pt x="712" y="29"/>
                    </a:lnTo>
                    <a:lnTo>
                      <a:pt x="712" y="29"/>
                    </a:lnTo>
                    <a:lnTo>
                      <a:pt x="700" y="29"/>
                    </a:lnTo>
                    <a:lnTo>
                      <a:pt x="690" y="28"/>
                    </a:lnTo>
                    <a:lnTo>
                      <a:pt x="681" y="24"/>
                    </a:lnTo>
                    <a:lnTo>
                      <a:pt x="675" y="22"/>
                    </a:lnTo>
                    <a:lnTo>
                      <a:pt x="675" y="22"/>
                    </a:lnTo>
                    <a:lnTo>
                      <a:pt x="672" y="20"/>
                    </a:lnTo>
                    <a:lnTo>
                      <a:pt x="669" y="18"/>
                    </a:lnTo>
                    <a:lnTo>
                      <a:pt x="668" y="16"/>
                    </a:lnTo>
                    <a:lnTo>
                      <a:pt x="668" y="14"/>
                    </a:lnTo>
                    <a:lnTo>
                      <a:pt x="669" y="10"/>
                    </a:lnTo>
                    <a:lnTo>
                      <a:pt x="669" y="9"/>
                    </a:lnTo>
                    <a:lnTo>
                      <a:pt x="668" y="7"/>
                    </a:lnTo>
                    <a:lnTo>
                      <a:pt x="668" y="7"/>
                    </a:lnTo>
                    <a:lnTo>
                      <a:pt x="665" y="7"/>
                    </a:lnTo>
                    <a:lnTo>
                      <a:pt x="665" y="7"/>
                    </a:lnTo>
                    <a:lnTo>
                      <a:pt x="664" y="3"/>
                    </a:lnTo>
                    <a:lnTo>
                      <a:pt x="661" y="1"/>
                    </a:lnTo>
                    <a:lnTo>
                      <a:pt x="659" y="0"/>
                    </a:lnTo>
                    <a:lnTo>
                      <a:pt x="656" y="0"/>
                    </a:lnTo>
                    <a:lnTo>
                      <a:pt x="656" y="0"/>
                    </a:lnTo>
                    <a:lnTo>
                      <a:pt x="655" y="3"/>
                    </a:lnTo>
                    <a:lnTo>
                      <a:pt x="655" y="7"/>
                    </a:lnTo>
                    <a:lnTo>
                      <a:pt x="656" y="13"/>
                    </a:lnTo>
                    <a:lnTo>
                      <a:pt x="657" y="15"/>
                    </a:lnTo>
                    <a:lnTo>
                      <a:pt x="657" y="18"/>
                    </a:lnTo>
                    <a:lnTo>
                      <a:pt x="656" y="19"/>
                    </a:lnTo>
                    <a:lnTo>
                      <a:pt x="656" y="19"/>
                    </a:lnTo>
                    <a:lnTo>
                      <a:pt x="653" y="23"/>
                    </a:lnTo>
                    <a:lnTo>
                      <a:pt x="652" y="24"/>
                    </a:lnTo>
                    <a:lnTo>
                      <a:pt x="651" y="26"/>
                    </a:lnTo>
                    <a:lnTo>
                      <a:pt x="648" y="26"/>
                    </a:lnTo>
                    <a:lnTo>
                      <a:pt x="646" y="24"/>
                    </a:lnTo>
                    <a:lnTo>
                      <a:pt x="633" y="20"/>
                    </a:lnTo>
                    <a:lnTo>
                      <a:pt x="633" y="20"/>
                    </a:lnTo>
                    <a:lnTo>
                      <a:pt x="630" y="23"/>
                    </a:lnTo>
                    <a:lnTo>
                      <a:pt x="626" y="26"/>
                    </a:lnTo>
                    <a:lnTo>
                      <a:pt x="622" y="31"/>
                    </a:lnTo>
                    <a:lnTo>
                      <a:pt x="621" y="38"/>
                    </a:lnTo>
                    <a:lnTo>
                      <a:pt x="621" y="38"/>
                    </a:lnTo>
                    <a:lnTo>
                      <a:pt x="620" y="46"/>
                    </a:lnTo>
                    <a:lnTo>
                      <a:pt x="618" y="51"/>
                    </a:lnTo>
                    <a:lnTo>
                      <a:pt x="613" y="57"/>
                    </a:lnTo>
                    <a:lnTo>
                      <a:pt x="613" y="57"/>
                    </a:lnTo>
                    <a:lnTo>
                      <a:pt x="609" y="58"/>
                    </a:lnTo>
                    <a:lnTo>
                      <a:pt x="605" y="58"/>
                    </a:lnTo>
                    <a:lnTo>
                      <a:pt x="603" y="57"/>
                    </a:lnTo>
                    <a:lnTo>
                      <a:pt x="602" y="55"/>
                    </a:lnTo>
                    <a:lnTo>
                      <a:pt x="600" y="54"/>
                    </a:lnTo>
                    <a:lnTo>
                      <a:pt x="599" y="54"/>
                    </a:lnTo>
                    <a:lnTo>
                      <a:pt x="596" y="55"/>
                    </a:lnTo>
                    <a:lnTo>
                      <a:pt x="596" y="55"/>
                    </a:lnTo>
                    <a:lnTo>
                      <a:pt x="594" y="60"/>
                    </a:lnTo>
                    <a:lnTo>
                      <a:pt x="592" y="66"/>
                    </a:lnTo>
                    <a:lnTo>
                      <a:pt x="591" y="70"/>
                    </a:lnTo>
                    <a:lnTo>
                      <a:pt x="590" y="72"/>
                    </a:lnTo>
                    <a:lnTo>
                      <a:pt x="590" y="72"/>
                    </a:lnTo>
                    <a:lnTo>
                      <a:pt x="585" y="75"/>
                    </a:lnTo>
                    <a:lnTo>
                      <a:pt x="577" y="76"/>
                    </a:lnTo>
                    <a:lnTo>
                      <a:pt x="567" y="79"/>
                    </a:lnTo>
                    <a:lnTo>
                      <a:pt x="567" y="79"/>
                    </a:lnTo>
                    <a:lnTo>
                      <a:pt x="563" y="79"/>
                    </a:lnTo>
                    <a:lnTo>
                      <a:pt x="545" y="80"/>
                    </a:lnTo>
                    <a:lnTo>
                      <a:pt x="545" y="80"/>
                    </a:lnTo>
                    <a:lnTo>
                      <a:pt x="538" y="81"/>
                    </a:lnTo>
                    <a:lnTo>
                      <a:pt x="530" y="88"/>
                    </a:lnTo>
                    <a:lnTo>
                      <a:pt x="523" y="94"/>
                    </a:lnTo>
                    <a:lnTo>
                      <a:pt x="517" y="99"/>
                    </a:lnTo>
                    <a:lnTo>
                      <a:pt x="517" y="99"/>
                    </a:lnTo>
                    <a:lnTo>
                      <a:pt x="499" y="95"/>
                    </a:lnTo>
                    <a:lnTo>
                      <a:pt x="480" y="92"/>
                    </a:lnTo>
                    <a:lnTo>
                      <a:pt x="480" y="92"/>
                    </a:lnTo>
                    <a:lnTo>
                      <a:pt x="476" y="94"/>
                    </a:lnTo>
                    <a:lnTo>
                      <a:pt x="468" y="98"/>
                    </a:lnTo>
                    <a:lnTo>
                      <a:pt x="458" y="108"/>
                    </a:lnTo>
                    <a:lnTo>
                      <a:pt x="458" y="108"/>
                    </a:lnTo>
                    <a:lnTo>
                      <a:pt x="462" y="111"/>
                    </a:lnTo>
                    <a:lnTo>
                      <a:pt x="463" y="112"/>
                    </a:lnTo>
                    <a:lnTo>
                      <a:pt x="464" y="115"/>
                    </a:lnTo>
                    <a:lnTo>
                      <a:pt x="464" y="115"/>
                    </a:lnTo>
                    <a:lnTo>
                      <a:pt x="465" y="118"/>
                    </a:lnTo>
                    <a:lnTo>
                      <a:pt x="465" y="124"/>
                    </a:lnTo>
                    <a:lnTo>
                      <a:pt x="465" y="130"/>
                    </a:lnTo>
                    <a:lnTo>
                      <a:pt x="463" y="133"/>
                    </a:lnTo>
                    <a:lnTo>
                      <a:pt x="460" y="134"/>
                    </a:lnTo>
                    <a:lnTo>
                      <a:pt x="460" y="134"/>
                    </a:lnTo>
                    <a:lnTo>
                      <a:pt x="458" y="136"/>
                    </a:lnTo>
                    <a:lnTo>
                      <a:pt x="455" y="137"/>
                    </a:lnTo>
                    <a:lnTo>
                      <a:pt x="450" y="137"/>
                    </a:lnTo>
                    <a:lnTo>
                      <a:pt x="440" y="138"/>
                    </a:lnTo>
                    <a:lnTo>
                      <a:pt x="424" y="142"/>
                    </a:lnTo>
                    <a:lnTo>
                      <a:pt x="424" y="142"/>
                    </a:lnTo>
                    <a:lnTo>
                      <a:pt x="412" y="151"/>
                    </a:lnTo>
                    <a:lnTo>
                      <a:pt x="401" y="158"/>
                    </a:lnTo>
                    <a:lnTo>
                      <a:pt x="386" y="165"/>
                    </a:lnTo>
                    <a:lnTo>
                      <a:pt x="386" y="165"/>
                    </a:lnTo>
                    <a:lnTo>
                      <a:pt x="384" y="168"/>
                    </a:lnTo>
                    <a:lnTo>
                      <a:pt x="381" y="171"/>
                    </a:lnTo>
                    <a:lnTo>
                      <a:pt x="380" y="171"/>
                    </a:lnTo>
                    <a:lnTo>
                      <a:pt x="379" y="169"/>
                    </a:lnTo>
                    <a:lnTo>
                      <a:pt x="376" y="163"/>
                    </a:lnTo>
                    <a:lnTo>
                      <a:pt x="376" y="163"/>
                    </a:lnTo>
                    <a:lnTo>
                      <a:pt x="371" y="163"/>
                    </a:lnTo>
                    <a:lnTo>
                      <a:pt x="367" y="162"/>
                    </a:lnTo>
                    <a:lnTo>
                      <a:pt x="363" y="158"/>
                    </a:lnTo>
                    <a:lnTo>
                      <a:pt x="358" y="149"/>
                    </a:lnTo>
                    <a:lnTo>
                      <a:pt x="358" y="149"/>
                    </a:lnTo>
                    <a:lnTo>
                      <a:pt x="354" y="151"/>
                    </a:lnTo>
                    <a:lnTo>
                      <a:pt x="353" y="154"/>
                    </a:lnTo>
                    <a:lnTo>
                      <a:pt x="353" y="154"/>
                    </a:lnTo>
                    <a:lnTo>
                      <a:pt x="353" y="156"/>
                    </a:lnTo>
                    <a:lnTo>
                      <a:pt x="355" y="159"/>
                    </a:lnTo>
                    <a:lnTo>
                      <a:pt x="359" y="165"/>
                    </a:lnTo>
                    <a:lnTo>
                      <a:pt x="359" y="165"/>
                    </a:lnTo>
                    <a:lnTo>
                      <a:pt x="359" y="169"/>
                    </a:lnTo>
                    <a:lnTo>
                      <a:pt x="359" y="180"/>
                    </a:lnTo>
                    <a:lnTo>
                      <a:pt x="359" y="193"/>
                    </a:lnTo>
                    <a:lnTo>
                      <a:pt x="359" y="193"/>
                    </a:lnTo>
                    <a:lnTo>
                      <a:pt x="358" y="200"/>
                    </a:lnTo>
                    <a:lnTo>
                      <a:pt x="357" y="212"/>
                    </a:lnTo>
                    <a:lnTo>
                      <a:pt x="355" y="228"/>
                    </a:lnTo>
                    <a:lnTo>
                      <a:pt x="355" y="228"/>
                    </a:lnTo>
                    <a:lnTo>
                      <a:pt x="359" y="235"/>
                    </a:lnTo>
                    <a:lnTo>
                      <a:pt x="361" y="246"/>
                    </a:lnTo>
                    <a:lnTo>
                      <a:pt x="361" y="246"/>
                    </a:lnTo>
                    <a:lnTo>
                      <a:pt x="359" y="248"/>
                    </a:lnTo>
                    <a:lnTo>
                      <a:pt x="357" y="252"/>
                    </a:lnTo>
                    <a:lnTo>
                      <a:pt x="351" y="256"/>
                    </a:lnTo>
                    <a:lnTo>
                      <a:pt x="351" y="256"/>
                    </a:lnTo>
                    <a:lnTo>
                      <a:pt x="353" y="257"/>
                    </a:lnTo>
                    <a:lnTo>
                      <a:pt x="354" y="259"/>
                    </a:lnTo>
                    <a:lnTo>
                      <a:pt x="361" y="260"/>
                    </a:lnTo>
                    <a:lnTo>
                      <a:pt x="361" y="260"/>
                    </a:lnTo>
                    <a:lnTo>
                      <a:pt x="366" y="282"/>
                    </a:lnTo>
                    <a:lnTo>
                      <a:pt x="366" y="282"/>
                    </a:lnTo>
                    <a:lnTo>
                      <a:pt x="359" y="283"/>
                    </a:lnTo>
                    <a:lnTo>
                      <a:pt x="354" y="285"/>
                    </a:lnTo>
                    <a:lnTo>
                      <a:pt x="344" y="289"/>
                    </a:lnTo>
                    <a:lnTo>
                      <a:pt x="335" y="294"/>
                    </a:lnTo>
                    <a:lnTo>
                      <a:pt x="335" y="294"/>
                    </a:lnTo>
                    <a:lnTo>
                      <a:pt x="323" y="294"/>
                    </a:lnTo>
                    <a:lnTo>
                      <a:pt x="313" y="295"/>
                    </a:lnTo>
                    <a:lnTo>
                      <a:pt x="298" y="300"/>
                    </a:lnTo>
                    <a:lnTo>
                      <a:pt x="298" y="300"/>
                    </a:lnTo>
                    <a:lnTo>
                      <a:pt x="294" y="299"/>
                    </a:lnTo>
                    <a:lnTo>
                      <a:pt x="292" y="296"/>
                    </a:lnTo>
                    <a:lnTo>
                      <a:pt x="289" y="292"/>
                    </a:lnTo>
                    <a:lnTo>
                      <a:pt x="288" y="287"/>
                    </a:lnTo>
                    <a:lnTo>
                      <a:pt x="288" y="287"/>
                    </a:lnTo>
                    <a:lnTo>
                      <a:pt x="284" y="287"/>
                    </a:lnTo>
                    <a:lnTo>
                      <a:pt x="280" y="286"/>
                    </a:lnTo>
                    <a:lnTo>
                      <a:pt x="279" y="283"/>
                    </a:lnTo>
                    <a:lnTo>
                      <a:pt x="280" y="278"/>
                    </a:lnTo>
                    <a:lnTo>
                      <a:pt x="280" y="278"/>
                    </a:lnTo>
                    <a:lnTo>
                      <a:pt x="278" y="276"/>
                    </a:lnTo>
                    <a:lnTo>
                      <a:pt x="275" y="267"/>
                    </a:lnTo>
                    <a:lnTo>
                      <a:pt x="272" y="254"/>
                    </a:lnTo>
                    <a:lnTo>
                      <a:pt x="272" y="246"/>
                    </a:lnTo>
                    <a:lnTo>
                      <a:pt x="272" y="239"/>
                    </a:lnTo>
                    <a:lnTo>
                      <a:pt x="272" y="239"/>
                    </a:lnTo>
                    <a:lnTo>
                      <a:pt x="269" y="234"/>
                    </a:lnTo>
                    <a:lnTo>
                      <a:pt x="267" y="229"/>
                    </a:lnTo>
                    <a:lnTo>
                      <a:pt x="265" y="224"/>
                    </a:lnTo>
                    <a:lnTo>
                      <a:pt x="262" y="219"/>
                    </a:lnTo>
                    <a:lnTo>
                      <a:pt x="262" y="219"/>
                    </a:lnTo>
                    <a:lnTo>
                      <a:pt x="259" y="207"/>
                    </a:lnTo>
                    <a:lnTo>
                      <a:pt x="259" y="207"/>
                    </a:lnTo>
                    <a:lnTo>
                      <a:pt x="254" y="199"/>
                    </a:lnTo>
                    <a:lnTo>
                      <a:pt x="254" y="199"/>
                    </a:lnTo>
                    <a:lnTo>
                      <a:pt x="254" y="197"/>
                    </a:lnTo>
                    <a:lnTo>
                      <a:pt x="253" y="193"/>
                    </a:lnTo>
                    <a:lnTo>
                      <a:pt x="252" y="190"/>
                    </a:lnTo>
                    <a:lnTo>
                      <a:pt x="252" y="187"/>
                    </a:lnTo>
                    <a:lnTo>
                      <a:pt x="252" y="187"/>
                    </a:lnTo>
                    <a:lnTo>
                      <a:pt x="249" y="185"/>
                    </a:lnTo>
                    <a:lnTo>
                      <a:pt x="247" y="184"/>
                    </a:lnTo>
                    <a:lnTo>
                      <a:pt x="245" y="180"/>
                    </a:lnTo>
                    <a:lnTo>
                      <a:pt x="245" y="175"/>
                    </a:lnTo>
                    <a:lnTo>
                      <a:pt x="245" y="175"/>
                    </a:lnTo>
                    <a:lnTo>
                      <a:pt x="240" y="172"/>
                    </a:lnTo>
                    <a:lnTo>
                      <a:pt x="236" y="169"/>
                    </a:lnTo>
                    <a:lnTo>
                      <a:pt x="236" y="169"/>
                    </a:lnTo>
                    <a:lnTo>
                      <a:pt x="235" y="165"/>
                    </a:lnTo>
                    <a:lnTo>
                      <a:pt x="235" y="162"/>
                    </a:lnTo>
                    <a:lnTo>
                      <a:pt x="232" y="158"/>
                    </a:lnTo>
                    <a:lnTo>
                      <a:pt x="231" y="156"/>
                    </a:lnTo>
                    <a:lnTo>
                      <a:pt x="230" y="156"/>
                    </a:lnTo>
                    <a:lnTo>
                      <a:pt x="230" y="156"/>
                    </a:lnTo>
                    <a:lnTo>
                      <a:pt x="226" y="156"/>
                    </a:lnTo>
                    <a:lnTo>
                      <a:pt x="219" y="158"/>
                    </a:lnTo>
                    <a:lnTo>
                      <a:pt x="214" y="162"/>
                    </a:lnTo>
                    <a:lnTo>
                      <a:pt x="210" y="164"/>
                    </a:lnTo>
                    <a:lnTo>
                      <a:pt x="210" y="164"/>
                    </a:lnTo>
                    <a:lnTo>
                      <a:pt x="206" y="168"/>
                    </a:lnTo>
                    <a:lnTo>
                      <a:pt x="202" y="171"/>
                    </a:lnTo>
                    <a:lnTo>
                      <a:pt x="201" y="173"/>
                    </a:lnTo>
                    <a:lnTo>
                      <a:pt x="199" y="173"/>
                    </a:lnTo>
                    <a:lnTo>
                      <a:pt x="199" y="173"/>
                    </a:lnTo>
                    <a:lnTo>
                      <a:pt x="195" y="173"/>
                    </a:lnTo>
                    <a:lnTo>
                      <a:pt x="191" y="173"/>
                    </a:lnTo>
                    <a:lnTo>
                      <a:pt x="188" y="175"/>
                    </a:lnTo>
                    <a:lnTo>
                      <a:pt x="186" y="178"/>
                    </a:lnTo>
                    <a:lnTo>
                      <a:pt x="186" y="178"/>
                    </a:lnTo>
                    <a:lnTo>
                      <a:pt x="188" y="184"/>
                    </a:lnTo>
                    <a:lnTo>
                      <a:pt x="188" y="189"/>
                    </a:lnTo>
                    <a:lnTo>
                      <a:pt x="187" y="190"/>
                    </a:lnTo>
                    <a:lnTo>
                      <a:pt x="186" y="193"/>
                    </a:lnTo>
                    <a:lnTo>
                      <a:pt x="178" y="197"/>
                    </a:lnTo>
                    <a:lnTo>
                      <a:pt x="178" y="197"/>
                    </a:lnTo>
                    <a:lnTo>
                      <a:pt x="179" y="199"/>
                    </a:lnTo>
                    <a:lnTo>
                      <a:pt x="180" y="202"/>
                    </a:lnTo>
                    <a:lnTo>
                      <a:pt x="186" y="206"/>
                    </a:lnTo>
                    <a:lnTo>
                      <a:pt x="186" y="206"/>
                    </a:lnTo>
                    <a:lnTo>
                      <a:pt x="186" y="211"/>
                    </a:lnTo>
                    <a:lnTo>
                      <a:pt x="184" y="213"/>
                    </a:lnTo>
                    <a:lnTo>
                      <a:pt x="183" y="216"/>
                    </a:lnTo>
                    <a:lnTo>
                      <a:pt x="173" y="226"/>
                    </a:lnTo>
                    <a:lnTo>
                      <a:pt x="151" y="245"/>
                    </a:lnTo>
                    <a:lnTo>
                      <a:pt x="151" y="245"/>
                    </a:lnTo>
                    <a:lnTo>
                      <a:pt x="147" y="243"/>
                    </a:lnTo>
                    <a:lnTo>
                      <a:pt x="142" y="243"/>
                    </a:lnTo>
                    <a:lnTo>
                      <a:pt x="131" y="246"/>
                    </a:lnTo>
                    <a:lnTo>
                      <a:pt x="117" y="248"/>
                    </a:lnTo>
                    <a:lnTo>
                      <a:pt x="117" y="248"/>
                    </a:lnTo>
                    <a:lnTo>
                      <a:pt x="79" y="338"/>
                    </a:lnTo>
                    <a:lnTo>
                      <a:pt x="79" y="338"/>
                    </a:lnTo>
                    <a:lnTo>
                      <a:pt x="87" y="346"/>
                    </a:lnTo>
                    <a:lnTo>
                      <a:pt x="94" y="353"/>
                    </a:lnTo>
                    <a:lnTo>
                      <a:pt x="97" y="360"/>
                    </a:lnTo>
                    <a:lnTo>
                      <a:pt x="101" y="366"/>
                    </a:lnTo>
                    <a:lnTo>
                      <a:pt x="103" y="373"/>
                    </a:lnTo>
                    <a:lnTo>
                      <a:pt x="104" y="379"/>
                    </a:lnTo>
                    <a:lnTo>
                      <a:pt x="103" y="386"/>
                    </a:lnTo>
                    <a:lnTo>
                      <a:pt x="100" y="391"/>
                    </a:lnTo>
                    <a:lnTo>
                      <a:pt x="100" y="391"/>
                    </a:lnTo>
                    <a:lnTo>
                      <a:pt x="87" y="401"/>
                    </a:lnTo>
                    <a:lnTo>
                      <a:pt x="79" y="408"/>
                    </a:lnTo>
                    <a:lnTo>
                      <a:pt x="70" y="410"/>
                    </a:lnTo>
                    <a:lnTo>
                      <a:pt x="57" y="413"/>
                    </a:lnTo>
                    <a:lnTo>
                      <a:pt x="57" y="413"/>
                    </a:lnTo>
                    <a:lnTo>
                      <a:pt x="52" y="418"/>
                    </a:lnTo>
                    <a:lnTo>
                      <a:pt x="44" y="427"/>
                    </a:lnTo>
                    <a:lnTo>
                      <a:pt x="25" y="456"/>
                    </a:lnTo>
                    <a:lnTo>
                      <a:pt x="0" y="496"/>
                    </a:lnTo>
                    <a:lnTo>
                      <a:pt x="34" y="523"/>
                    </a:lnTo>
                    <a:lnTo>
                      <a:pt x="34" y="523"/>
                    </a:lnTo>
                    <a:lnTo>
                      <a:pt x="46" y="530"/>
                    </a:lnTo>
                    <a:lnTo>
                      <a:pt x="55" y="537"/>
                    </a:lnTo>
                    <a:lnTo>
                      <a:pt x="60" y="541"/>
                    </a:lnTo>
                    <a:lnTo>
                      <a:pt x="62" y="546"/>
                    </a:lnTo>
                    <a:lnTo>
                      <a:pt x="62" y="546"/>
                    </a:lnTo>
                    <a:lnTo>
                      <a:pt x="70" y="548"/>
                    </a:lnTo>
                    <a:lnTo>
                      <a:pt x="78" y="552"/>
                    </a:lnTo>
                    <a:lnTo>
                      <a:pt x="88" y="557"/>
                    </a:lnTo>
                    <a:lnTo>
                      <a:pt x="88" y="557"/>
                    </a:lnTo>
                    <a:close/>
                  </a:path>
                </a:pathLst>
              </a:custGeom>
              <a:solidFill>
                <a:srgbClr val="20BED0"/>
              </a:solidFill>
              <a:ln w="15875">
                <a:solidFill>
                  <a:schemeClr val="bg1"/>
                </a:solidFill>
              </a:ln>
            </p:spPr>
            <p:txBody>
              <a:bodyPr vert="horz" wrap="square" lIns="16274" tIns="8138" rIns="16274" bIns="813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>
                  <a:defRPr/>
                </a:pPr>
                <a:endParaRPr lang="ru-RU" sz="506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514350">
                  <a:defRPr/>
                </a:pPr>
                <a:endParaRPr lang="ru-RU" sz="506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514350">
                  <a:defRPr/>
                </a:pPr>
                <a:endParaRPr lang="ru-RU" sz="506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 defTabSz="514350">
                  <a:defRPr/>
                </a:pPr>
                <a:endParaRPr lang="ru-RU" sz="619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Freeform 187">
                <a:extLst>
                  <a:ext uri="{FF2B5EF4-FFF2-40B4-BE49-F238E27FC236}">
                    <a16:creationId xmlns:a16="http://schemas.microsoft.com/office/drawing/2014/main" id="{FA61094A-F8FD-4BFC-9E86-F42D4331E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9138" y="2762250"/>
                <a:ext cx="2073275" cy="1827213"/>
              </a:xfrm>
              <a:custGeom>
                <a:avLst/>
                <a:gdLst>
                  <a:gd name="T0" fmla="*/ 25 w 1306"/>
                  <a:gd name="T1" fmla="*/ 350 h 1151"/>
                  <a:gd name="T2" fmla="*/ 39 w 1306"/>
                  <a:gd name="T3" fmla="*/ 384 h 1151"/>
                  <a:gd name="T4" fmla="*/ 65 w 1306"/>
                  <a:gd name="T5" fmla="*/ 434 h 1151"/>
                  <a:gd name="T6" fmla="*/ 97 w 1306"/>
                  <a:gd name="T7" fmla="*/ 441 h 1151"/>
                  <a:gd name="T8" fmla="*/ 123 w 1306"/>
                  <a:gd name="T9" fmla="*/ 434 h 1151"/>
                  <a:gd name="T10" fmla="*/ 130 w 1306"/>
                  <a:gd name="T11" fmla="*/ 515 h 1151"/>
                  <a:gd name="T12" fmla="*/ 128 w 1306"/>
                  <a:gd name="T13" fmla="*/ 660 h 1151"/>
                  <a:gd name="T14" fmla="*/ 112 w 1306"/>
                  <a:gd name="T15" fmla="*/ 741 h 1151"/>
                  <a:gd name="T16" fmla="*/ 236 w 1306"/>
                  <a:gd name="T17" fmla="*/ 875 h 1151"/>
                  <a:gd name="T18" fmla="*/ 270 w 1306"/>
                  <a:gd name="T19" fmla="*/ 960 h 1151"/>
                  <a:gd name="T20" fmla="*/ 604 w 1306"/>
                  <a:gd name="T21" fmla="*/ 1025 h 1151"/>
                  <a:gd name="T22" fmla="*/ 810 w 1306"/>
                  <a:gd name="T23" fmla="*/ 868 h 1151"/>
                  <a:gd name="T24" fmla="*/ 1011 w 1306"/>
                  <a:gd name="T25" fmla="*/ 706 h 1151"/>
                  <a:gd name="T26" fmla="*/ 1055 w 1306"/>
                  <a:gd name="T27" fmla="*/ 766 h 1151"/>
                  <a:gd name="T28" fmla="*/ 1126 w 1306"/>
                  <a:gd name="T29" fmla="*/ 835 h 1151"/>
                  <a:gd name="T30" fmla="*/ 1306 w 1306"/>
                  <a:gd name="T31" fmla="*/ 710 h 1151"/>
                  <a:gd name="T32" fmla="*/ 1254 w 1306"/>
                  <a:gd name="T33" fmla="*/ 612 h 1151"/>
                  <a:gd name="T34" fmla="*/ 1172 w 1306"/>
                  <a:gd name="T35" fmla="*/ 559 h 1151"/>
                  <a:gd name="T36" fmla="*/ 1162 w 1306"/>
                  <a:gd name="T37" fmla="*/ 511 h 1151"/>
                  <a:gd name="T38" fmla="*/ 1094 w 1306"/>
                  <a:gd name="T39" fmla="*/ 463 h 1151"/>
                  <a:gd name="T40" fmla="*/ 1102 w 1306"/>
                  <a:gd name="T41" fmla="*/ 445 h 1151"/>
                  <a:gd name="T42" fmla="*/ 1086 w 1306"/>
                  <a:gd name="T43" fmla="*/ 380 h 1151"/>
                  <a:gd name="T44" fmla="*/ 1109 w 1306"/>
                  <a:gd name="T45" fmla="*/ 349 h 1151"/>
                  <a:gd name="T46" fmla="*/ 1155 w 1306"/>
                  <a:gd name="T47" fmla="*/ 325 h 1151"/>
                  <a:gd name="T48" fmla="*/ 1139 w 1306"/>
                  <a:gd name="T49" fmla="*/ 263 h 1151"/>
                  <a:gd name="T50" fmla="*/ 1109 w 1306"/>
                  <a:gd name="T51" fmla="*/ 211 h 1151"/>
                  <a:gd name="T52" fmla="*/ 1091 w 1306"/>
                  <a:gd name="T53" fmla="*/ 174 h 1151"/>
                  <a:gd name="T54" fmla="*/ 1083 w 1306"/>
                  <a:gd name="T55" fmla="*/ 153 h 1151"/>
                  <a:gd name="T56" fmla="*/ 1105 w 1306"/>
                  <a:gd name="T57" fmla="*/ 138 h 1151"/>
                  <a:gd name="T58" fmla="*/ 1090 w 1306"/>
                  <a:gd name="T59" fmla="*/ 96 h 1151"/>
                  <a:gd name="T60" fmla="*/ 1061 w 1306"/>
                  <a:gd name="T61" fmla="*/ 91 h 1151"/>
                  <a:gd name="T62" fmla="*/ 1041 w 1306"/>
                  <a:gd name="T63" fmla="*/ 46 h 1151"/>
                  <a:gd name="T64" fmla="*/ 995 w 1306"/>
                  <a:gd name="T65" fmla="*/ 101 h 1151"/>
                  <a:gd name="T66" fmla="*/ 844 w 1306"/>
                  <a:gd name="T67" fmla="*/ 145 h 1151"/>
                  <a:gd name="T68" fmla="*/ 807 w 1306"/>
                  <a:gd name="T69" fmla="*/ 134 h 1151"/>
                  <a:gd name="T70" fmla="*/ 769 w 1306"/>
                  <a:gd name="T71" fmla="*/ 173 h 1151"/>
                  <a:gd name="T72" fmla="*/ 753 w 1306"/>
                  <a:gd name="T73" fmla="*/ 161 h 1151"/>
                  <a:gd name="T74" fmla="*/ 653 w 1306"/>
                  <a:gd name="T75" fmla="*/ 93 h 1151"/>
                  <a:gd name="T76" fmla="*/ 647 w 1306"/>
                  <a:gd name="T77" fmla="*/ 57 h 1151"/>
                  <a:gd name="T78" fmla="*/ 612 w 1306"/>
                  <a:gd name="T79" fmla="*/ 36 h 1151"/>
                  <a:gd name="T80" fmla="*/ 581 w 1306"/>
                  <a:gd name="T81" fmla="*/ 44 h 1151"/>
                  <a:gd name="T82" fmla="*/ 552 w 1306"/>
                  <a:gd name="T83" fmla="*/ 35 h 1151"/>
                  <a:gd name="T84" fmla="*/ 522 w 1306"/>
                  <a:gd name="T85" fmla="*/ 71 h 1151"/>
                  <a:gd name="T86" fmla="*/ 480 w 1306"/>
                  <a:gd name="T87" fmla="*/ 31 h 1151"/>
                  <a:gd name="T88" fmla="*/ 450 w 1306"/>
                  <a:gd name="T89" fmla="*/ 31 h 1151"/>
                  <a:gd name="T90" fmla="*/ 426 w 1306"/>
                  <a:gd name="T91" fmla="*/ 48 h 1151"/>
                  <a:gd name="T92" fmla="*/ 394 w 1306"/>
                  <a:gd name="T93" fmla="*/ 33 h 1151"/>
                  <a:gd name="T94" fmla="*/ 342 w 1306"/>
                  <a:gd name="T95" fmla="*/ 87 h 1151"/>
                  <a:gd name="T96" fmla="*/ 267 w 1306"/>
                  <a:gd name="T97" fmla="*/ 84 h 1151"/>
                  <a:gd name="T98" fmla="*/ 231 w 1306"/>
                  <a:gd name="T99" fmla="*/ 57 h 1151"/>
                  <a:gd name="T100" fmla="*/ 220 w 1306"/>
                  <a:gd name="T101" fmla="*/ 31 h 1151"/>
                  <a:gd name="T102" fmla="*/ 196 w 1306"/>
                  <a:gd name="T103" fmla="*/ 13 h 1151"/>
                  <a:gd name="T104" fmla="*/ 165 w 1306"/>
                  <a:gd name="T105" fmla="*/ 8 h 1151"/>
                  <a:gd name="T106" fmla="*/ 184 w 1306"/>
                  <a:gd name="T107" fmla="*/ 38 h 1151"/>
                  <a:gd name="T108" fmla="*/ 166 w 1306"/>
                  <a:gd name="T109" fmla="*/ 91 h 1151"/>
                  <a:gd name="T110" fmla="*/ 131 w 1306"/>
                  <a:gd name="T111" fmla="*/ 152 h 1151"/>
                  <a:gd name="T112" fmla="*/ 140 w 1306"/>
                  <a:gd name="T113" fmla="*/ 188 h 1151"/>
                  <a:gd name="T114" fmla="*/ 118 w 1306"/>
                  <a:gd name="T115" fmla="*/ 244 h 1151"/>
                  <a:gd name="T116" fmla="*/ 96 w 1306"/>
                  <a:gd name="T117" fmla="*/ 265 h 1151"/>
                  <a:gd name="T118" fmla="*/ 32 w 1306"/>
                  <a:gd name="T119" fmla="*/ 255 h 1151"/>
                  <a:gd name="T120" fmla="*/ 13 w 1306"/>
                  <a:gd name="T121" fmla="*/ 27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06" h="1151">
                    <a:moveTo>
                      <a:pt x="0" y="320"/>
                    </a:moveTo>
                    <a:lnTo>
                      <a:pt x="0" y="320"/>
                    </a:lnTo>
                    <a:lnTo>
                      <a:pt x="1" y="324"/>
                    </a:lnTo>
                    <a:lnTo>
                      <a:pt x="4" y="329"/>
                    </a:lnTo>
                    <a:lnTo>
                      <a:pt x="8" y="333"/>
                    </a:lnTo>
                    <a:lnTo>
                      <a:pt x="8" y="333"/>
                    </a:lnTo>
                    <a:lnTo>
                      <a:pt x="13" y="336"/>
                    </a:lnTo>
                    <a:lnTo>
                      <a:pt x="16" y="338"/>
                    </a:lnTo>
                    <a:lnTo>
                      <a:pt x="18" y="342"/>
                    </a:lnTo>
                    <a:lnTo>
                      <a:pt x="18" y="342"/>
                    </a:lnTo>
                    <a:lnTo>
                      <a:pt x="22" y="349"/>
                    </a:lnTo>
                    <a:lnTo>
                      <a:pt x="25" y="350"/>
                    </a:lnTo>
                    <a:lnTo>
                      <a:pt x="26" y="351"/>
                    </a:lnTo>
                    <a:lnTo>
                      <a:pt x="26" y="351"/>
                    </a:lnTo>
                    <a:lnTo>
                      <a:pt x="29" y="350"/>
                    </a:lnTo>
                    <a:lnTo>
                      <a:pt x="30" y="347"/>
                    </a:lnTo>
                    <a:lnTo>
                      <a:pt x="31" y="344"/>
                    </a:lnTo>
                    <a:lnTo>
                      <a:pt x="31" y="338"/>
                    </a:lnTo>
                    <a:lnTo>
                      <a:pt x="31" y="338"/>
                    </a:lnTo>
                    <a:lnTo>
                      <a:pt x="42" y="340"/>
                    </a:lnTo>
                    <a:lnTo>
                      <a:pt x="42" y="340"/>
                    </a:lnTo>
                    <a:lnTo>
                      <a:pt x="39" y="379"/>
                    </a:lnTo>
                    <a:lnTo>
                      <a:pt x="39" y="379"/>
                    </a:lnTo>
                    <a:lnTo>
                      <a:pt x="39" y="384"/>
                    </a:lnTo>
                    <a:lnTo>
                      <a:pt x="38" y="389"/>
                    </a:lnTo>
                    <a:lnTo>
                      <a:pt x="35" y="393"/>
                    </a:lnTo>
                    <a:lnTo>
                      <a:pt x="35" y="393"/>
                    </a:lnTo>
                    <a:lnTo>
                      <a:pt x="35" y="405"/>
                    </a:lnTo>
                    <a:lnTo>
                      <a:pt x="34" y="417"/>
                    </a:lnTo>
                    <a:lnTo>
                      <a:pt x="34" y="417"/>
                    </a:lnTo>
                    <a:lnTo>
                      <a:pt x="43" y="423"/>
                    </a:lnTo>
                    <a:lnTo>
                      <a:pt x="48" y="425"/>
                    </a:lnTo>
                    <a:lnTo>
                      <a:pt x="52" y="429"/>
                    </a:lnTo>
                    <a:lnTo>
                      <a:pt x="52" y="429"/>
                    </a:lnTo>
                    <a:lnTo>
                      <a:pt x="60" y="430"/>
                    </a:lnTo>
                    <a:lnTo>
                      <a:pt x="65" y="434"/>
                    </a:lnTo>
                    <a:lnTo>
                      <a:pt x="65" y="434"/>
                    </a:lnTo>
                    <a:lnTo>
                      <a:pt x="71" y="440"/>
                    </a:lnTo>
                    <a:lnTo>
                      <a:pt x="75" y="442"/>
                    </a:lnTo>
                    <a:lnTo>
                      <a:pt x="79" y="445"/>
                    </a:lnTo>
                    <a:lnTo>
                      <a:pt x="79" y="445"/>
                    </a:lnTo>
                    <a:lnTo>
                      <a:pt x="83" y="447"/>
                    </a:lnTo>
                    <a:lnTo>
                      <a:pt x="86" y="449"/>
                    </a:lnTo>
                    <a:lnTo>
                      <a:pt x="93" y="450"/>
                    </a:lnTo>
                    <a:lnTo>
                      <a:pt x="93" y="450"/>
                    </a:lnTo>
                    <a:lnTo>
                      <a:pt x="95" y="447"/>
                    </a:lnTo>
                    <a:lnTo>
                      <a:pt x="97" y="441"/>
                    </a:lnTo>
                    <a:lnTo>
                      <a:pt x="97" y="441"/>
                    </a:lnTo>
                    <a:lnTo>
                      <a:pt x="99" y="440"/>
                    </a:lnTo>
                    <a:lnTo>
                      <a:pt x="100" y="438"/>
                    </a:lnTo>
                    <a:lnTo>
                      <a:pt x="101" y="433"/>
                    </a:lnTo>
                    <a:lnTo>
                      <a:pt x="101" y="425"/>
                    </a:lnTo>
                    <a:lnTo>
                      <a:pt x="101" y="425"/>
                    </a:lnTo>
                    <a:lnTo>
                      <a:pt x="115" y="423"/>
                    </a:lnTo>
                    <a:lnTo>
                      <a:pt x="115" y="423"/>
                    </a:lnTo>
                    <a:lnTo>
                      <a:pt x="117" y="424"/>
                    </a:lnTo>
                    <a:lnTo>
                      <a:pt x="119" y="425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3" y="434"/>
                    </a:lnTo>
                    <a:lnTo>
                      <a:pt x="123" y="436"/>
                    </a:lnTo>
                    <a:lnTo>
                      <a:pt x="123" y="436"/>
                    </a:lnTo>
                    <a:lnTo>
                      <a:pt x="132" y="441"/>
                    </a:lnTo>
                    <a:lnTo>
                      <a:pt x="140" y="445"/>
                    </a:lnTo>
                    <a:lnTo>
                      <a:pt x="140" y="445"/>
                    </a:lnTo>
                    <a:lnTo>
                      <a:pt x="140" y="472"/>
                    </a:lnTo>
                    <a:lnTo>
                      <a:pt x="140" y="472"/>
                    </a:lnTo>
                    <a:lnTo>
                      <a:pt x="135" y="484"/>
                    </a:lnTo>
                    <a:lnTo>
                      <a:pt x="131" y="494"/>
                    </a:lnTo>
                    <a:lnTo>
                      <a:pt x="128" y="507"/>
                    </a:lnTo>
                    <a:lnTo>
                      <a:pt x="128" y="507"/>
                    </a:lnTo>
                    <a:lnTo>
                      <a:pt x="130" y="515"/>
                    </a:lnTo>
                    <a:lnTo>
                      <a:pt x="131" y="521"/>
                    </a:lnTo>
                    <a:lnTo>
                      <a:pt x="135" y="528"/>
                    </a:lnTo>
                    <a:lnTo>
                      <a:pt x="135" y="528"/>
                    </a:lnTo>
                    <a:lnTo>
                      <a:pt x="131" y="543"/>
                    </a:lnTo>
                    <a:lnTo>
                      <a:pt x="127" y="561"/>
                    </a:lnTo>
                    <a:lnTo>
                      <a:pt x="127" y="561"/>
                    </a:lnTo>
                    <a:lnTo>
                      <a:pt x="131" y="568"/>
                    </a:lnTo>
                    <a:lnTo>
                      <a:pt x="136" y="577"/>
                    </a:lnTo>
                    <a:lnTo>
                      <a:pt x="143" y="587"/>
                    </a:lnTo>
                    <a:lnTo>
                      <a:pt x="140" y="624"/>
                    </a:lnTo>
                    <a:lnTo>
                      <a:pt x="134" y="642"/>
                    </a:lnTo>
                    <a:lnTo>
                      <a:pt x="128" y="660"/>
                    </a:lnTo>
                    <a:lnTo>
                      <a:pt x="128" y="660"/>
                    </a:lnTo>
                    <a:lnTo>
                      <a:pt x="124" y="684"/>
                    </a:lnTo>
                    <a:lnTo>
                      <a:pt x="124" y="684"/>
                    </a:lnTo>
                    <a:lnTo>
                      <a:pt x="122" y="690"/>
                    </a:lnTo>
                    <a:lnTo>
                      <a:pt x="119" y="695"/>
                    </a:lnTo>
                    <a:lnTo>
                      <a:pt x="115" y="701"/>
                    </a:lnTo>
                    <a:lnTo>
                      <a:pt x="115" y="701"/>
                    </a:lnTo>
                    <a:lnTo>
                      <a:pt x="113" y="716"/>
                    </a:lnTo>
                    <a:lnTo>
                      <a:pt x="110" y="727"/>
                    </a:lnTo>
                    <a:lnTo>
                      <a:pt x="110" y="734"/>
                    </a:lnTo>
                    <a:lnTo>
                      <a:pt x="110" y="734"/>
                    </a:lnTo>
                    <a:lnTo>
                      <a:pt x="112" y="741"/>
                    </a:lnTo>
                    <a:lnTo>
                      <a:pt x="118" y="756"/>
                    </a:lnTo>
                    <a:lnTo>
                      <a:pt x="118" y="756"/>
                    </a:lnTo>
                    <a:lnTo>
                      <a:pt x="130" y="797"/>
                    </a:lnTo>
                    <a:lnTo>
                      <a:pt x="130" y="797"/>
                    </a:lnTo>
                    <a:lnTo>
                      <a:pt x="154" y="830"/>
                    </a:lnTo>
                    <a:lnTo>
                      <a:pt x="154" y="830"/>
                    </a:lnTo>
                    <a:lnTo>
                      <a:pt x="158" y="833"/>
                    </a:lnTo>
                    <a:lnTo>
                      <a:pt x="162" y="836"/>
                    </a:lnTo>
                    <a:lnTo>
                      <a:pt x="172" y="843"/>
                    </a:lnTo>
                    <a:lnTo>
                      <a:pt x="172" y="843"/>
                    </a:lnTo>
                    <a:lnTo>
                      <a:pt x="210" y="862"/>
                    </a:lnTo>
                    <a:lnTo>
                      <a:pt x="236" y="875"/>
                    </a:lnTo>
                    <a:lnTo>
                      <a:pt x="257" y="885"/>
                    </a:lnTo>
                    <a:lnTo>
                      <a:pt x="257" y="885"/>
                    </a:lnTo>
                    <a:lnTo>
                      <a:pt x="257" y="902"/>
                    </a:lnTo>
                    <a:lnTo>
                      <a:pt x="257" y="914"/>
                    </a:lnTo>
                    <a:lnTo>
                      <a:pt x="257" y="914"/>
                    </a:lnTo>
                    <a:lnTo>
                      <a:pt x="262" y="923"/>
                    </a:lnTo>
                    <a:lnTo>
                      <a:pt x="268" y="935"/>
                    </a:lnTo>
                    <a:lnTo>
                      <a:pt x="268" y="935"/>
                    </a:lnTo>
                    <a:lnTo>
                      <a:pt x="270" y="941"/>
                    </a:lnTo>
                    <a:lnTo>
                      <a:pt x="270" y="950"/>
                    </a:lnTo>
                    <a:lnTo>
                      <a:pt x="270" y="960"/>
                    </a:lnTo>
                    <a:lnTo>
                      <a:pt x="270" y="960"/>
                    </a:lnTo>
                    <a:lnTo>
                      <a:pt x="275" y="967"/>
                    </a:lnTo>
                    <a:lnTo>
                      <a:pt x="279" y="988"/>
                    </a:lnTo>
                    <a:lnTo>
                      <a:pt x="283" y="1006"/>
                    </a:lnTo>
                    <a:lnTo>
                      <a:pt x="281" y="1146"/>
                    </a:lnTo>
                    <a:lnTo>
                      <a:pt x="285" y="1144"/>
                    </a:lnTo>
                    <a:lnTo>
                      <a:pt x="535" y="1095"/>
                    </a:lnTo>
                    <a:lnTo>
                      <a:pt x="599" y="1151"/>
                    </a:lnTo>
                    <a:lnTo>
                      <a:pt x="599" y="1151"/>
                    </a:lnTo>
                    <a:lnTo>
                      <a:pt x="603" y="1036"/>
                    </a:lnTo>
                    <a:lnTo>
                      <a:pt x="603" y="1036"/>
                    </a:lnTo>
                    <a:lnTo>
                      <a:pt x="603" y="1029"/>
                    </a:lnTo>
                    <a:lnTo>
                      <a:pt x="604" y="1025"/>
                    </a:lnTo>
                    <a:lnTo>
                      <a:pt x="607" y="1023"/>
                    </a:lnTo>
                    <a:lnTo>
                      <a:pt x="612" y="1019"/>
                    </a:lnTo>
                    <a:lnTo>
                      <a:pt x="612" y="1019"/>
                    </a:lnTo>
                    <a:lnTo>
                      <a:pt x="682" y="940"/>
                    </a:lnTo>
                    <a:lnTo>
                      <a:pt x="682" y="940"/>
                    </a:lnTo>
                    <a:lnTo>
                      <a:pt x="687" y="933"/>
                    </a:lnTo>
                    <a:lnTo>
                      <a:pt x="704" y="918"/>
                    </a:lnTo>
                    <a:lnTo>
                      <a:pt x="730" y="896"/>
                    </a:lnTo>
                    <a:lnTo>
                      <a:pt x="763" y="868"/>
                    </a:lnTo>
                    <a:lnTo>
                      <a:pt x="763" y="868"/>
                    </a:lnTo>
                    <a:lnTo>
                      <a:pt x="787" y="868"/>
                    </a:lnTo>
                    <a:lnTo>
                      <a:pt x="810" y="868"/>
                    </a:lnTo>
                    <a:lnTo>
                      <a:pt x="810" y="868"/>
                    </a:lnTo>
                    <a:lnTo>
                      <a:pt x="814" y="830"/>
                    </a:lnTo>
                    <a:lnTo>
                      <a:pt x="814" y="830"/>
                    </a:lnTo>
                    <a:lnTo>
                      <a:pt x="822" y="831"/>
                    </a:lnTo>
                    <a:lnTo>
                      <a:pt x="837" y="833"/>
                    </a:lnTo>
                    <a:lnTo>
                      <a:pt x="855" y="836"/>
                    </a:lnTo>
                    <a:lnTo>
                      <a:pt x="863" y="837"/>
                    </a:lnTo>
                    <a:lnTo>
                      <a:pt x="870" y="836"/>
                    </a:lnTo>
                    <a:lnTo>
                      <a:pt x="870" y="836"/>
                    </a:lnTo>
                    <a:lnTo>
                      <a:pt x="933" y="705"/>
                    </a:lnTo>
                    <a:lnTo>
                      <a:pt x="933" y="705"/>
                    </a:lnTo>
                    <a:lnTo>
                      <a:pt x="1011" y="706"/>
                    </a:lnTo>
                    <a:lnTo>
                      <a:pt x="1011" y="706"/>
                    </a:lnTo>
                    <a:lnTo>
                      <a:pt x="1016" y="717"/>
                    </a:lnTo>
                    <a:lnTo>
                      <a:pt x="1022" y="726"/>
                    </a:lnTo>
                    <a:lnTo>
                      <a:pt x="1029" y="736"/>
                    </a:lnTo>
                    <a:lnTo>
                      <a:pt x="1034" y="748"/>
                    </a:lnTo>
                    <a:lnTo>
                      <a:pt x="1034" y="748"/>
                    </a:lnTo>
                    <a:lnTo>
                      <a:pt x="1038" y="757"/>
                    </a:lnTo>
                    <a:lnTo>
                      <a:pt x="1041" y="762"/>
                    </a:lnTo>
                    <a:lnTo>
                      <a:pt x="1042" y="765"/>
                    </a:lnTo>
                    <a:lnTo>
                      <a:pt x="1045" y="766"/>
                    </a:lnTo>
                    <a:lnTo>
                      <a:pt x="1055" y="766"/>
                    </a:lnTo>
                    <a:lnTo>
                      <a:pt x="1055" y="766"/>
                    </a:lnTo>
                    <a:lnTo>
                      <a:pt x="1081" y="798"/>
                    </a:lnTo>
                    <a:lnTo>
                      <a:pt x="1081" y="798"/>
                    </a:lnTo>
                    <a:lnTo>
                      <a:pt x="1086" y="805"/>
                    </a:lnTo>
                    <a:lnTo>
                      <a:pt x="1090" y="810"/>
                    </a:lnTo>
                    <a:lnTo>
                      <a:pt x="1090" y="815"/>
                    </a:lnTo>
                    <a:lnTo>
                      <a:pt x="1086" y="824"/>
                    </a:lnTo>
                    <a:lnTo>
                      <a:pt x="1086" y="824"/>
                    </a:lnTo>
                    <a:lnTo>
                      <a:pt x="1090" y="827"/>
                    </a:lnTo>
                    <a:lnTo>
                      <a:pt x="1094" y="828"/>
                    </a:lnTo>
                    <a:lnTo>
                      <a:pt x="1105" y="830"/>
                    </a:lnTo>
                    <a:lnTo>
                      <a:pt x="1120" y="832"/>
                    </a:lnTo>
                    <a:lnTo>
                      <a:pt x="1126" y="835"/>
                    </a:lnTo>
                    <a:lnTo>
                      <a:pt x="1133" y="837"/>
                    </a:lnTo>
                    <a:lnTo>
                      <a:pt x="1133" y="837"/>
                    </a:lnTo>
                    <a:lnTo>
                      <a:pt x="1143" y="827"/>
                    </a:lnTo>
                    <a:lnTo>
                      <a:pt x="1155" y="818"/>
                    </a:lnTo>
                    <a:lnTo>
                      <a:pt x="1179" y="802"/>
                    </a:lnTo>
                    <a:lnTo>
                      <a:pt x="1236" y="769"/>
                    </a:lnTo>
                    <a:lnTo>
                      <a:pt x="1236" y="769"/>
                    </a:lnTo>
                    <a:lnTo>
                      <a:pt x="1256" y="757"/>
                    </a:lnTo>
                    <a:lnTo>
                      <a:pt x="1269" y="749"/>
                    </a:lnTo>
                    <a:lnTo>
                      <a:pt x="1275" y="744"/>
                    </a:lnTo>
                    <a:lnTo>
                      <a:pt x="1284" y="736"/>
                    </a:lnTo>
                    <a:lnTo>
                      <a:pt x="1306" y="710"/>
                    </a:lnTo>
                    <a:lnTo>
                      <a:pt x="1306" y="710"/>
                    </a:lnTo>
                    <a:lnTo>
                      <a:pt x="1304" y="706"/>
                    </a:lnTo>
                    <a:lnTo>
                      <a:pt x="1297" y="700"/>
                    </a:lnTo>
                    <a:lnTo>
                      <a:pt x="1293" y="694"/>
                    </a:lnTo>
                    <a:lnTo>
                      <a:pt x="1288" y="684"/>
                    </a:lnTo>
                    <a:lnTo>
                      <a:pt x="1283" y="671"/>
                    </a:lnTo>
                    <a:lnTo>
                      <a:pt x="1278" y="656"/>
                    </a:lnTo>
                    <a:lnTo>
                      <a:pt x="1278" y="656"/>
                    </a:lnTo>
                    <a:lnTo>
                      <a:pt x="1274" y="649"/>
                    </a:lnTo>
                    <a:lnTo>
                      <a:pt x="1269" y="642"/>
                    </a:lnTo>
                    <a:lnTo>
                      <a:pt x="1260" y="621"/>
                    </a:lnTo>
                    <a:lnTo>
                      <a:pt x="1254" y="612"/>
                    </a:lnTo>
                    <a:lnTo>
                      <a:pt x="1248" y="603"/>
                    </a:lnTo>
                    <a:lnTo>
                      <a:pt x="1240" y="595"/>
                    </a:lnTo>
                    <a:lnTo>
                      <a:pt x="1232" y="590"/>
                    </a:lnTo>
                    <a:lnTo>
                      <a:pt x="1232" y="590"/>
                    </a:lnTo>
                    <a:lnTo>
                      <a:pt x="1218" y="582"/>
                    </a:lnTo>
                    <a:lnTo>
                      <a:pt x="1210" y="578"/>
                    </a:lnTo>
                    <a:lnTo>
                      <a:pt x="1208" y="576"/>
                    </a:lnTo>
                    <a:lnTo>
                      <a:pt x="1205" y="572"/>
                    </a:lnTo>
                    <a:lnTo>
                      <a:pt x="1205" y="572"/>
                    </a:lnTo>
                    <a:lnTo>
                      <a:pt x="1195" y="568"/>
                    </a:lnTo>
                    <a:lnTo>
                      <a:pt x="1183" y="564"/>
                    </a:lnTo>
                    <a:lnTo>
                      <a:pt x="1172" y="559"/>
                    </a:lnTo>
                    <a:lnTo>
                      <a:pt x="1164" y="554"/>
                    </a:lnTo>
                    <a:lnTo>
                      <a:pt x="1164" y="554"/>
                    </a:lnTo>
                    <a:lnTo>
                      <a:pt x="1161" y="546"/>
                    </a:lnTo>
                    <a:lnTo>
                      <a:pt x="1161" y="538"/>
                    </a:lnTo>
                    <a:lnTo>
                      <a:pt x="1161" y="538"/>
                    </a:lnTo>
                    <a:lnTo>
                      <a:pt x="1168" y="532"/>
                    </a:lnTo>
                    <a:lnTo>
                      <a:pt x="1170" y="528"/>
                    </a:lnTo>
                    <a:lnTo>
                      <a:pt x="1172" y="524"/>
                    </a:lnTo>
                    <a:lnTo>
                      <a:pt x="1172" y="524"/>
                    </a:lnTo>
                    <a:lnTo>
                      <a:pt x="1170" y="517"/>
                    </a:lnTo>
                    <a:lnTo>
                      <a:pt x="1166" y="513"/>
                    </a:lnTo>
                    <a:lnTo>
                      <a:pt x="1162" y="511"/>
                    </a:lnTo>
                    <a:lnTo>
                      <a:pt x="1157" y="509"/>
                    </a:lnTo>
                    <a:lnTo>
                      <a:pt x="1157" y="509"/>
                    </a:lnTo>
                    <a:lnTo>
                      <a:pt x="1152" y="511"/>
                    </a:lnTo>
                    <a:lnTo>
                      <a:pt x="1146" y="516"/>
                    </a:lnTo>
                    <a:lnTo>
                      <a:pt x="1138" y="521"/>
                    </a:lnTo>
                    <a:lnTo>
                      <a:pt x="1138" y="521"/>
                    </a:lnTo>
                    <a:lnTo>
                      <a:pt x="1103" y="489"/>
                    </a:lnTo>
                    <a:lnTo>
                      <a:pt x="1103" y="489"/>
                    </a:lnTo>
                    <a:lnTo>
                      <a:pt x="1099" y="481"/>
                    </a:lnTo>
                    <a:lnTo>
                      <a:pt x="1096" y="473"/>
                    </a:lnTo>
                    <a:lnTo>
                      <a:pt x="1094" y="463"/>
                    </a:lnTo>
                    <a:lnTo>
                      <a:pt x="1094" y="463"/>
                    </a:lnTo>
                    <a:lnTo>
                      <a:pt x="1092" y="460"/>
                    </a:lnTo>
                    <a:lnTo>
                      <a:pt x="1090" y="458"/>
                    </a:lnTo>
                    <a:lnTo>
                      <a:pt x="1081" y="449"/>
                    </a:lnTo>
                    <a:lnTo>
                      <a:pt x="1081" y="449"/>
                    </a:lnTo>
                    <a:lnTo>
                      <a:pt x="1081" y="445"/>
                    </a:lnTo>
                    <a:lnTo>
                      <a:pt x="1083" y="443"/>
                    </a:lnTo>
                    <a:lnTo>
                      <a:pt x="1087" y="443"/>
                    </a:lnTo>
                    <a:lnTo>
                      <a:pt x="1090" y="443"/>
                    </a:lnTo>
                    <a:lnTo>
                      <a:pt x="1096" y="445"/>
                    </a:lnTo>
                    <a:lnTo>
                      <a:pt x="1099" y="445"/>
                    </a:lnTo>
                    <a:lnTo>
                      <a:pt x="1102" y="445"/>
                    </a:lnTo>
                    <a:lnTo>
                      <a:pt x="1102" y="445"/>
                    </a:lnTo>
                    <a:lnTo>
                      <a:pt x="1100" y="441"/>
                    </a:lnTo>
                    <a:lnTo>
                      <a:pt x="1099" y="436"/>
                    </a:lnTo>
                    <a:lnTo>
                      <a:pt x="1092" y="420"/>
                    </a:lnTo>
                    <a:lnTo>
                      <a:pt x="1083" y="405"/>
                    </a:lnTo>
                    <a:lnTo>
                      <a:pt x="1076" y="393"/>
                    </a:lnTo>
                    <a:lnTo>
                      <a:pt x="1076" y="393"/>
                    </a:lnTo>
                    <a:lnTo>
                      <a:pt x="1077" y="389"/>
                    </a:lnTo>
                    <a:lnTo>
                      <a:pt x="1080" y="385"/>
                    </a:lnTo>
                    <a:lnTo>
                      <a:pt x="1082" y="380"/>
                    </a:lnTo>
                    <a:lnTo>
                      <a:pt x="1083" y="379"/>
                    </a:lnTo>
                    <a:lnTo>
                      <a:pt x="1083" y="379"/>
                    </a:lnTo>
                    <a:lnTo>
                      <a:pt x="1086" y="380"/>
                    </a:lnTo>
                    <a:lnTo>
                      <a:pt x="1090" y="382"/>
                    </a:lnTo>
                    <a:lnTo>
                      <a:pt x="1094" y="384"/>
                    </a:lnTo>
                    <a:lnTo>
                      <a:pt x="1095" y="384"/>
                    </a:lnTo>
                    <a:lnTo>
                      <a:pt x="1096" y="382"/>
                    </a:lnTo>
                    <a:lnTo>
                      <a:pt x="1096" y="382"/>
                    </a:lnTo>
                    <a:lnTo>
                      <a:pt x="1096" y="379"/>
                    </a:lnTo>
                    <a:lnTo>
                      <a:pt x="1096" y="372"/>
                    </a:lnTo>
                    <a:lnTo>
                      <a:pt x="1095" y="359"/>
                    </a:lnTo>
                    <a:lnTo>
                      <a:pt x="1095" y="359"/>
                    </a:lnTo>
                    <a:lnTo>
                      <a:pt x="1102" y="355"/>
                    </a:lnTo>
                    <a:lnTo>
                      <a:pt x="1109" y="349"/>
                    </a:lnTo>
                    <a:lnTo>
                      <a:pt x="1109" y="349"/>
                    </a:lnTo>
                    <a:lnTo>
                      <a:pt x="1112" y="344"/>
                    </a:lnTo>
                    <a:lnTo>
                      <a:pt x="1113" y="338"/>
                    </a:lnTo>
                    <a:lnTo>
                      <a:pt x="1114" y="329"/>
                    </a:lnTo>
                    <a:lnTo>
                      <a:pt x="1116" y="325"/>
                    </a:lnTo>
                    <a:lnTo>
                      <a:pt x="1118" y="322"/>
                    </a:lnTo>
                    <a:lnTo>
                      <a:pt x="1125" y="316"/>
                    </a:lnTo>
                    <a:lnTo>
                      <a:pt x="1133" y="313"/>
                    </a:lnTo>
                    <a:lnTo>
                      <a:pt x="1133" y="313"/>
                    </a:lnTo>
                    <a:lnTo>
                      <a:pt x="1135" y="313"/>
                    </a:lnTo>
                    <a:lnTo>
                      <a:pt x="1138" y="314"/>
                    </a:lnTo>
                    <a:lnTo>
                      <a:pt x="1144" y="318"/>
                    </a:lnTo>
                    <a:lnTo>
                      <a:pt x="1155" y="325"/>
                    </a:lnTo>
                    <a:lnTo>
                      <a:pt x="1155" y="325"/>
                    </a:lnTo>
                    <a:lnTo>
                      <a:pt x="1155" y="318"/>
                    </a:lnTo>
                    <a:lnTo>
                      <a:pt x="1156" y="314"/>
                    </a:lnTo>
                    <a:lnTo>
                      <a:pt x="1159" y="310"/>
                    </a:lnTo>
                    <a:lnTo>
                      <a:pt x="1160" y="305"/>
                    </a:lnTo>
                    <a:lnTo>
                      <a:pt x="1160" y="305"/>
                    </a:lnTo>
                    <a:lnTo>
                      <a:pt x="1156" y="302"/>
                    </a:lnTo>
                    <a:lnTo>
                      <a:pt x="1153" y="298"/>
                    </a:lnTo>
                    <a:lnTo>
                      <a:pt x="1149" y="285"/>
                    </a:lnTo>
                    <a:lnTo>
                      <a:pt x="1149" y="285"/>
                    </a:lnTo>
                    <a:lnTo>
                      <a:pt x="1143" y="274"/>
                    </a:lnTo>
                    <a:lnTo>
                      <a:pt x="1139" y="263"/>
                    </a:lnTo>
                    <a:lnTo>
                      <a:pt x="1131" y="245"/>
                    </a:lnTo>
                    <a:lnTo>
                      <a:pt x="1131" y="245"/>
                    </a:lnTo>
                    <a:lnTo>
                      <a:pt x="1129" y="244"/>
                    </a:lnTo>
                    <a:lnTo>
                      <a:pt x="1127" y="243"/>
                    </a:lnTo>
                    <a:lnTo>
                      <a:pt x="1126" y="236"/>
                    </a:lnTo>
                    <a:lnTo>
                      <a:pt x="1124" y="230"/>
                    </a:lnTo>
                    <a:lnTo>
                      <a:pt x="1122" y="227"/>
                    </a:lnTo>
                    <a:lnTo>
                      <a:pt x="1121" y="226"/>
                    </a:lnTo>
                    <a:lnTo>
                      <a:pt x="1121" y="226"/>
                    </a:lnTo>
                    <a:lnTo>
                      <a:pt x="1113" y="218"/>
                    </a:lnTo>
                    <a:lnTo>
                      <a:pt x="1111" y="215"/>
                    </a:lnTo>
                    <a:lnTo>
                      <a:pt x="1109" y="211"/>
                    </a:lnTo>
                    <a:lnTo>
                      <a:pt x="1109" y="208"/>
                    </a:lnTo>
                    <a:lnTo>
                      <a:pt x="1111" y="204"/>
                    </a:lnTo>
                    <a:lnTo>
                      <a:pt x="1111" y="204"/>
                    </a:lnTo>
                    <a:lnTo>
                      <a:pt x="1111" y="198"/>
                    </a:lnTo>
                    <a:lnTo>
                      <a:pt x="1109" y="188"/>
                    </a:lnTo>
                    <a:lnTo>
                      <a:pt x="1105" y="174"/>
                    </a:lnTo>
                    <a:lnTo>
                      <a:pt x="1105" y="174"/>
                    </a:lnTo>
                    <a:lnTo>
                      <a:pt x="1105" y="173"/>
                    </a:lnTo>
                    <a:lnTo>
                      <a:pt x="1103" y="171"/>
                    </a:lnTo>
                    <a:lnTo>
                      <a:pt x="1099" y="171"/>
                    </a:lnTo>
                    <a:lnTo>
                      <a:pt x="1091" y="174"/>
                    </a:lnTo>
                    <a:lnTo>
                      <a:pt x="1091" y="174"/>
                    </a:lnTo>
                    <a:lnTo>
                      <a:pt x="1089" y="175"/>
                    </a:lnTo>
                    <a:lnTo>
                      <a:pt x="1085" y="176"/>
                    </a:lnTo>
                    <a:lnTo>
                      <a:pt x="1083" y="175"/>
                    </a:lnTo>
                    <a:lnTo>
                      <a:pt x="1082" y="175"/>
                    </a:lnTo>
                    <a:lnTo>
                      <a:pt x="1080" y="171"/>
                    </a:lnTo>
                    <a:lnTo>
                      <a:pt x="1080" y="167"/>
                    </a:lnTo>
                    <a:lnTo>
                      <a:pt x="1080" y="167"/>
                    </a:lnTo>
                    <a:lnTo>
                      <a:pt x="1085" y="165"/>
                    </a:lnTo>
                    <a:lnTo>
                      <a:pt x="1086" y="162"/>
                    </a:lnTo>
                    <a:lnTo>
                      <a:pt x="1086" y="161"/>
                    </a:lnTo>
                    <a:lnTo>
                      <a:pt x="1086" y="157"/>
                    </a:lnTo>
                    <a:lnTo>
                      <a:pt x="1083" y="153"/>
                    </a:lnTo>
                    <a:lnTo>
                      <a:pt x="1081" y="147"/>
                    </a:lnTo>
                    <a:lnTo>
                      <a:pt x="1081" y="145"/>
                    </a:lnTo>
                    <a:lnTo>
                      <a:pt x="1081" y="144"/>
                    </a:lnTo>
                    <a:lnTo>
                      <a:pt x="1086" y="145"/>
                    </a:lnTo>
                    <a:lnTo>
                      <a:pt x="1086" y="145"/>
                    </a:lnTo>
                    <a:lnTo>
                      <a:pt x="1089" y="144"/>
                    </a:lnTo>
                    <a:lnTo>
                      <a:pt x="1090" y="143"/>
                    </a:lnTo>
                    <a:lnTo>
                      <a:pt x="1090" y="140"/>
                    </a:lnTo>
                    <a:lnTo>
                      <a:pt x="1091" y="139"/>
                    </a:lnTo>
                    <a:lnTo>
                      <a:pt x="1094" y="138"/>
                    </a:lnTo>
                    <a:lnTo>
                      <a:pt x="1105" y="138"/>
                    </a:lnTo>
                    <a:lnTo>
                      <a:pt x="1105" y="138"/>
                    </a:lnTo>
                    <a:lnTo>
                      <a:pt x="1103" y="134"/>
                    </a:lnTo>
                    <a:lnTo>
                      <a:pt x="1098" y="127"/>
                    </a:lnTo>
                    <a:lnTo>
                      <a:pt x="1091" y="121"/>
                    </a:lnTo>
                    <a:lnTo>
                      <a:pt x="1087" y="117"/>
                    </a:lnTo>
                    <a:lnTo>
                      <a:pt x="1087" y="117"/>
                    </a:lnTo>
                    <a:lnTo>
                      <a:pt x="1083" y="113"/>
                    </a:lnTo>
                    <a:lnTo>
                      <a:pt x="1082" y="108"/>
                    </a:lnTo>
                    <a:lnTo>
                      <a:pt x="1082" y="106"/>
                    </a:lnTo>
                    <a:lnTo>
                      <a:pt x="1083" y="104"/>
                    </a:lnTo>
                    <a:lnTo>
                      <a:pt x="1089" y="100"/>
                    </a:lnTo>
                    <a:lnTo>
                      <a:pt x="1089" y="100"/>
                    </a:lnTo>
                    <a:lnTo>
                      <a:pt x="1090" y="96"/>
                    </a:lnTo>
                    <a:lnTo>
                      <a:pt x="1089" y="92"/>
                    </a:lnTo>
                    <a:lnTo>
                      <a:pt x="1087" y="90"/>
                    </a:lnTo>
                    <a:lnTo>
                      <a:pt x="1085" y="87"/>
                    </a:lnTo>
                    <a:lnTo>
                      <a:pt x="1078" y="83"/>
                    </a:lnTo>
                    <a:lnTo>
                      <a:pt x="1074" y="83"/>
                    </a:lnTo>
                    <a:lnTo>
                      <a:pt x="1072" y="83"/>
                    </a:lnTo>
                    <a:lnTo>
                      <a:pt x="1072" y="83"/>
                    </a:lnTo>
                    <a:lnTo>
                      <a:pt x="1068" y="83"/>
                    </a:lnTo>
                    <a:lnTo>
                      <a:pt x="1067" y="84"/>
                    </a:lnTo>
                    <a:lnTo>
                      <a:pt x="1065" y="91"/>
                    </a:lnTo>
                    <a:lnTo>
                      <a:pt x="1065" y="91"/>
                    </a:lnTo>
                    <a:lnTo>
                      <a:pt x="1061" y="91"/>
                    </a:lnTo>
                    <a:lnTo>
                      <a:pt x="1059" y="90"/>
                    </a:lnTo>
                    <a:lnTo>
                      <a:pt x="1057" y="88"/>
                    </a:lnTo>
                    <a:lnTo>
                      <a:pt x="1057" y="84"/>
                    </a:lnTo>
                    <a:lnTo>
                      <a:pt x="1057" y="84"/>
                    </a:lnTo>
                    <a:lnTo>
                      <a:pt x="1054" y="81"/>
                    </a:lnTo>
                    <a:lnTo>
                      <a:pt x="1051" y="75"/>
                    </a:lnTo>
                    <a:lnTo>
                      <a:pt x="1050" y="64"/>
                    </a:lnTo>
                    <a:lnTo>
                      <a:pt x="1048" y="52"/>
                    </a:lnTo>
                    <a:lnTo>
                      <a:pt x="1046" y="48"/>
                    </a:lnTo>
                    <a:lnTo>
                      <a:pt x="1043" y="46"/>
                    </a:lnTo>
                    <a:lnTo>
                      <a:pt x="1043" y="46"/>
                    </a:lnTo>
                    <a:lnTo>
                      <a:pt x="1041" y="46"/>
                    </a:lnTo>
                    <a:lnTo>
                      <a:pt x="1039" y="47"/>
                    </a:lnTo>
                    <a:lnTo>
                      <a:pt x="1035" y="49"/>
                    </a:lnTo>
                    <a:lnTo>
                      <a:pt x="1032" y="52"/>
                    </a:lnTo>
                    <a:lnTo>
                      <a:pt x="1029" y="53"/>
                    </a:lnTo>
                    <a:lnTo>
                      <a:pt x="1026" y="53"/>
                    </a:lnTo>
                    <a:lnTo>
                      <a:pt x="1026" y="53"/>
                    </a:lnTo>
                    <a:lnTo>
                      <a:pt x="1022" y="55"/>
                    </a:lnTo>
                    <a:lnTo>
                      <a:pt x="1016" y="57"/>
                    </a:lnTo>
                    <a:lnTo>
                      <a:pt x="1006" y="64"/>
                    </a:lnTo>
                    <a:lnTo>
                      <a:pt x="1006" y="64"/>
                    </a:lnTo>
                    <a:lnTo>
                      <a:pt x="1002" y="75"/>
                    </a:lnTo>
                    <a:lnTo>
                      <a:pt x="995" y="101"/>
                    </a:lnTo>
                    <a:lnTo>
                      <a:pt x="985" y="140"/>
                    </a:lnTo>
                    <a:lnTo>
                      <a:pt x="985" y="140"/>
                    </a:lnTo>
                    <a:lnTo>
                      <a:pt x="972" y="144"/>
                    </a:lnTo>
                    <a:lnTo>
                      <a:pt x="946" y="151"/>
                    </a:lnTo>
                    <a:lnTo>
                      <a:pt x="906" y="161"/>
                    </a:lnTo>
                    <a:lnTo>
                      <a:pt x="906" y="161"/>
                    </a:lnTo>
                    <a:lnTo>
                      <a:pt x="883" y="160"/>
                    </a:lnTo>
                    <a:lnTo>
                      <a:pt x="857" y="157"/>
                    </a:lnTo>
                    <a:lnTo>
                      <a:pt x="857" y="157"/>
                    </a:lnTo>
                    <a:lnTo>
                      <a:pt x="854" y="156"/>
                    </a:lnTo>
                    <a:lnTo>
                      <a:pt x="850" y="153"/>
                    </a:lnTo>
                    <a:lnTo>
                      <a:pt x="844" y="145"/>
                    </a:lnTo>
                    <a:lnTo>
                      <a:pt x="844" y="145"/>
                    </a:lnTo>
                    <a:lnTo>
                      <a:pt x="837" y="135"/>
                    </a:lnTo>
                    <a:lnTo>
                      <a:pt x="835" y="130"/>
                    </a:lnTo>
                    <a:lnTo>
                      <a:pt x="835" y="126"/>
                    </a:lnTo>
                    <a:lnTo>
                      <a:pt x="835" y="126"/>
                    </a:lnTo>
                    <a:lnTo>
                      <a:pt x="832" y="125"/>
                    </a:lnTo>
                    <a:lnTo>
                      <a:pt x="827" y="125"/>
                    </a:lnTo>
                    <a:lnTo>
                      <a:pt x="818" y="125"/>
                    </a:lnTo>
                    <a:lnTo>
                      <a:pt x="809" y="127"/>
                    </a:lnTo>
                    <a:lnTo>
                      <a:pt x="809" y="127"/>
                    </a:lnTo>
                    <a:lnTo>
                      <a:pt x="807" y="130"/>
                    </a:lnTo>
                    <a:lnTo>
                      <a:pt x="807" y="134"/>
                    </a:lnTo>
                    <a:lnTo>
                      <a:pt x="807" y="138"/>
                    </a:lnTo>
                    <a:lnTo>
                      <a:pt x="811" y="144"/>
                    </a:lnTo>
                    <a:lnTo>
                      <a:pt x="811" y="144"/>
                    </a:lnTo>
                    <a:lnTo>
                      <a:pt x="811" y="147"/>
                    </a:lnTo>
                    <a:lnTo>
                      <a:pt x="809" y="149"/>
                    </a:lnTo>
                    <a:lnTo>
                      <a:pt x="801" y="156"/>
                    </a:lnTo>
                    <a:lnTo>
                      <a:pt x="792" y="162"/>
                    </a:lnTo>
                    <a:lnTo>
                      <a:pt x="788" y="166"/>
                    </a:lnTo>
                    <a:lnTo>
                      <a:pt x="785" y="171"/>
                    </a:lnTo>
                    <a:lnTo>
                      <a:pt x="785" y="171"/>
                    </a:lnTo>
                    <a:lnTo>
                      <a:pt x="778" y="173"/>
                    </a:lnTo>
                    <a:lnTo>
                      <a:pt x="769" y="173"/>
                    </a:lnTo>
                    <a:lnTo>
                      <a:pt x="759" y="174"/>
                    </a:lnTo>
                    <a:lnTo>
                      <a:pt x="752" y="175"/>
                    </a:lnTo>
                    <a:lnTo>
                      <a:pt x="752" y="175"/>
                    </a:lnTo>
                    <a:lnTo>
                      <a:pt x="746" y="174"/>
                    </a:lnTo>
                    <a:lnTo>
                      <a:pt x="744" y="171"/>
                    </a:lnTo>
                    <a:lnTo>
                      <a:pt x="743" y="169"/>
                    </a:lnTo>
                    <a:lnTo>
                      <a:pt x="745" y="165"/>
                    </a:lnTo>
                    <a:lnTo>
                      <a:pt x="745" y="165"/>
                    </a:lnTo>
                    <a:lnTo>
                      <a:pt x="748" y="163"/>
                    </a:lnTo>
                    <a:lnTo>
                      <a:pt x="752" y="163"/>
                    </a:lnTo>
                    <a:lnTo>
                      <a:pt x="753" y="163"/>
                    </a:lnTo>
                    <a:lnTo>
                      <a:pt x="753" y="161"/>
                    </a:lnTo>
                    <a:lnTo>
                      <a:pt x="753" y="158"/>
                    </a:lnTo>
                    <a:lnTo>
                      <a:pt x="752" y="154"/>
                    </a:lnTo>
                    <a:lnTo>
                      <a:pt x="752" y="154"/>
                    </a:lnTo>
                    <a:lnTo>
                      <a:pt x="739" y="149"/>
                    </a:lnTo>
                    <a:lnTo>
                      <a:pt x="713" y="141"/>
                    </a:lnTo>
                    <a:lnTo>
                      <a:pt x="673" y="128"/>
                    </a:lnTo>
                    <a:lnTo>
                      <a:pt x="673" y="128"/>
                    </a:lnTo>
                    <a:lnTo>
                      <a:pt x="669" y="123"/>
                    </a:lnTo>
                    <a:lnTo>
                      <a:pt x="665" y="112"/>
                    </a:lnTo>
                    <a:lnTo>
                      <a:pt x="657" y="95"/>
                    </a:lnTo>
                    <a:lnTo>
                      <a:pt x="657" y="95"/>
                    </a:lnTo>
                    <a:lnTo>
                      <a:pt x="653" y="93"/>
                    </a:lnTo>
                    <a:lnTo>
                      <a:pt x="645" y="91"/>
                    </a:lnTo>
                    <a:lnTo>
                      <a:pt x="644" y="88"/>
                    </a:lnTo>
                    <a:lnTo>
                      <a:pt x="643" y="86"/>
                    </a:lnTo>
                    <a:lnTo>
                      <a:pt x="645" y="83"/>
                    </a:lnTo>
                    <a:lnTo>
                      <a:pt x="651" y="79"/>
                    </a:lnTo>
                    <a:lnTo>
                      <a:pt x="651" y="79"/>
                    </a:lnTo>
                    <a:lnTo>
                      <a:pt x="653" y="75"/>
                    </a:lnTo>
                    <a:lnTo>
                      <a:pt x="654" y="71"/>
                    </a:lnTo>
                    <a:lnTo>
                      <a:pt x="653" y="69"/>
                    </a:lnTo>
                    <a:lnTo>
                      <a:pt x="652" y="65"/>
                    </a:lnTo>
                    <a:lnTo>
                      <a:pt x="648" y="60"/>
                    </a:lnTo>
                    <a:lnTo>
                      <a:pt x="647" y="57"/>
                    </a:lnTo>
                    <a:lnTo>
                      <a:pt x="645" y="55"/>
                    </a:lnTo>
                    <a:lnTo>
                      <a:pt x="645" y="55"/>
                    </a:lnTo>
                    <a:lnTo>
                      <a:pt x="640" y="53"/>
                    </a:lnTo>
                    <a:lnTo>
                      <a:pt x="632" y="52"/>
                    </a:lnTo>
                    <a:lnTo>
                      <a:pt x="629" y="49"/>
                    </a:lnTo>
                    <a:lnTo>
                      <a:pt x="625" y="46"/>
                    </a:lnTo>
                    <a:lnTo>
                      <a:pt x="623" y="42"/>
                    </a:lnTo>
                    <a:lnTo>
                      <a:pt x="622" y="35"/>
                    </a:lnTo>
                    <a:lnTo>
                      <a:pt x="622" y="35"/>
                    </a:lnTo>
                    <a:lnTo>
                      <a:pt x="619" y="35"/>
                    </a:lnTo>
                    <a:lnTo>
                      <a:pt x="616" y="35"/>
                    </a:lnTo>
                    <a:lnTo>
                      <a:pt x="612" y="36"/>
                    </a:lnTo>
                    <a:lnTo>
                      <a:pt x="609" y="40"/>
                    </a:lnTo>
                    <a:lnTo>
                      <a:pt x="609" y="40"/>
                    </a:lnTo>
                    <a:lnTo>
                      <a:pt x="605" y="46"/>
                    </a:lnTo>
                    <a:lnTo>
                      <a:pt x="599" y="52"/>
                    </a:lnTo>
                    <a:lnTo>
                      <a:pt x="596" y="53"/>
                    </a:lnTo>
                    <a:lnTo>
                      <a:pt x="594" y="52"/>
                    </a:lnTo>
                    <a:lnTo>
                      <a:pt x="592" y="48"/>
                    </a:lnTo>
                    <a:lnTo>
                      <a:pt x="591" y="40"/>
                    </a:lnTo>
                    <a:lnTo>
                      <a:pt x="591" y="40"/>
                    </a:lnTo>
                    <a:lnTo>
                      <a:pt x="588" y="40"/>
                    </a:lnTo>
                    <a:lnTo>
                      <a:pt x="586" y="40"/>
                    </a:lnTo>
                    <a:lnTo>
                      <a:pt x="581" y="44"/>
                    </a:lnTo>
                    <a:lnTo>
                      <a:pt x="579" y="46"/>
                    </a:lnTo>
                    <a:lnTo>
                      <a:pt x="577" y="46"/>
                    </a:lnTo>
                    <a:lnTo>
                      <a:pt x="574" y="46"/>
                    </a:lnTo>
                    <a:lnTo>
                      <a:pt x="572" y="43"/>
                    </a:lnTo>
                    <a:lnTo>
                      <a:pt x="572" y="43"/>
                    </a:lnTo>
                    <a:lnTo>
                      <a:pt x="568" y="42"/>
                    </a:lnTo>
                    <a:lnTo>
                      <a:pt x="564" y="40"/>
                    </a:lnTo>
                    <a:lnTo>
                      <a:pt x="559" y="36"/>
                    </a:lnTo>
                    <a:lnTo>
                      <a:pt x="555" y="34"/>
                    </a:lnTo>
                    <a:lnTo>
                      <a:pt x="553" y="34"/>
                    </a:lnTo>
                    <a:lnTo>
                      <a:pt x="552" y="35"/>
                    </a:lnTo>
                    <a:lnTo>
                      <a:pt x="552" y="35"/>
                    </a:lnTo>
                    <a:lnTo>
                      <a:pt x="550" y="46"/>
                    </a:lnTo>
                    <a:lnTo>
                      <a:pt x="550" y="59"/>
                    </a:lnTo>
                    <a:lnTo>
                      <a:pt x="550" y="59"/>
                    </a:lnTo>
                    <a:lnTo>
                      <a:pt x="548" y="64"/>
                    </a:lnTo>
                    <a:lnTo>
                      <a:pt x="547" y="68"/>
                    </a:lnTo>
                    <a:lnTo>
                      <a:pt x="546" y="69"/>
                    </a:lnTo>
                    <a:lnTo>
                      <a:pt x="544" y="71"/>
                    </a:lnTo>
                    <a:lnTo>
                      <a:pt x="540" y="71"/>
                    </a:lnTo>
                    <a:lnTo>
                      <a:pt x="535" y="71"/>
                    </a:lnTo>
                    <a:lnTo>
                      <a:pt x="526" y="69"/>
                    </a:lnTo>
                    <a:lnTo>
                      <a:pt x="526" y="69"/>
                    </a:lnTo>
                    <a:lnTo>
                      <a:pt x="522" y="71"/>
                    </a:lnTo>
                    <a:lnTo>
                      <a:pt x="516" y="73"/>
                    </a:lnTo>
                    <a:lnTo>
                      <a:pt x="512" y="74"/>
                    </a:lnTo>
                    <a:lnTo>
                      <a:pt x="508" y="73"/>
                    </a:lnTo>
                    <a:lnTo>
                      <a:pt x="505" y="71"/>
                    </a:lnTo>
                    <a:lnTo>
                      <a:pt x="502" y="69"/>
                    </a:lnTo>
                    <a:lnTo>
                      <a:pt x="502" y="69"/>
                    </a:lnTo>
                    <a:lnTo>
                      <a:pt x="496" y="60"/>
                    </a:lnTo>
                    <a:lnTo>
                      <a:pt x="491" y="51"/>
                    </a:lnTo>
                    <a:lnTo>
                      <a:pt x="487" y="40"/>
                    </a:lnTo>
                    <a:lnTo>
                      <a:pt x="482" y="33"/>
                    </a:lnTo>
                    <a:lnTo>
                      <a:pt x="482" y="33"/>
                    </a:lnTo>
                    <a:lnTo>
                      <a:pt x="480" y="31"/>
                    </a:lnTo>
                    <a:lnTo>
                      <a:pt x="478" y="31"/>
                    </a:lnTo>
                    <a:lnTo>
                      <a:pt x="476" y="34"/>
                    </a:lnTo>
                    <a:lnTo>
                      <a:pt x="474" y="35"/>
                    </a:lnTo>
                    <a:lnTo>
                      <a:pt x="473" y="36"/>
                    </a:lnTo>
                    <a:lnTo>
                      <a:pt x="470" y="35"/>
                    </a:lnTo>
                    <a:lnTo>
                      <a:pt x="469" y="34"/>
                    </a:lnTo>
                    <a:lnTo>
                      <a:pt x="469" y="34"/>
                    </a:lnTo>
                    <a:lnTo>
                      <a:pt x="459" y="30"/>
                    </a:lnTo>
                    <a:lnTo>
                      <a:pt x="455" y="29"/>
                    </a:lnTo>
                    <a:lnTo>
                      <a:pt x="452" y="29"/>
                    </a:lnTo>
                    <a:lnTo>
                      <a:pt x="452" y="29"/>
                    </a:lnTo>
                    <a:lnTo>
                      <a:pt x="450" y="31"/>
                    </a:lnTo>
                    <a:lnTo>
                      <a:pt x="447" y="33"/>
                    </a:lnTo>
                    <a:lnTo>
                      <a:pt x="445" y="33"/>
                    </a:lnTo>
                    <a:lnTo>
                      <a:pt x="442" y="31"/>
                    </a:lnTo>
                    <a:lnTo>
                      <a:pt x="439" y="29"/>
                    </a:lnTo>
                    <a:lnTo>
                      <a:pt x="435" y="29"/>
                    </a:lnTo>
                    <a:lnTo>
                      <a:pt x="432" y="29"/>
                    </a:lnTo>
                    <a:lnTo>
                      <a:pt x="426" y="30"/>
                    </a:lnTo>
                    <a:lnTo>
                      <a:pt x="426" y="30"/>
                    </a:lnTo>
                    <a:lnTo>
                      <a:pt x="425" y="33"/>
                    </a:lnTo>
                    <a:lnTo>
                      <a:pt x="426" y="33"/>
                    </a:lnTo>
                    <a:lnTo>
                      <a:pt x="428" y="38"/>
                    </a:lnTo>
                    <a:lnTo>
                      <a:pt x="426" y="48"/>
                    </a:lnTo>
                    <a:lnTo>
                      <a:pt x="426" y="48"/>
                    </a:lnTo>
                    <a:lnTo>
                      <a:pt x="425" y="53"/>
                    </a:lnTo>
                    <a:lnTo>
                      <a:pt x="424" y="55"/>
                    </a:lnTo>
                    <a:lnTo>
                      <a:pt x="423" y="55"/>
                    </a:lnTo>
                    <a:lnTo>
                      <a:pt x="420" y="52"/>
                    </a:lnTo>
                    <a:lnTo>
                      <a:pt x="416" y="47"/>
                    </a:lnTo>
                    <a:lnTo>
                      <a:pt x="408" y="35"/>
                    </a:lnTo>
                    <a:lnTo>
                      <a:pt x="404" y="30"/>
                    </a:lnTo>
                    <a:lnTo>
                      <a:pt x="399" y="29"/>
                    </a:lnTo>
                    <a:lnTo>
                      <a:pt x="399" y="29"/>
                    </a:lnTo>
                    <a:lnTo>
                      <a:pt x="397" y="30"/>
                    </a:lnTo>
                    <a:lnTo>
                      <a:pt x="394" y="33"/>
                    </a:lnTo>
                    <a:lnTo>
                      <a:pt x="389" y="40"/>
                    </a:lnTo>
                    <a:lnTo>
                      <a:pt x="381" y="59"/>
                    </a:lnTo>
                    <a:lnTo>
                      <a:pt x="381" y="59"/>
                    </a:lnTo>
                    <a:lnTo>
                      <a:pt x="375" y="57"/>
                    </a:lnTo>
                    <a:lnTo>
                      <a:pt x="368" y="55"/>
                    </a:lnTo>
                    <a:lnTo>
                      <a:pt x="359" y="48"/>
                    </a:lnTo>
                    <a:lnTo>
                      <a:pt x="359" y="48"/>
                    </a:lnTo>
                    <a:lnTo>
                      <a:pt x="358" y="49"/>
                    </a:lnTo>
                    <a:lnTo>
                      <a:pt x="356" y="53"/>
                    </a:lnTo>
                    <a:lnTo>
                      <a:pt x="351" y="65"/>
                    </a:lnTo>
                    <a:lnTo>
                      <a:pt x="346" y="81"/>
                    </a:lnTo>
                    <a:lnTo>
                      <a:pt x="342" y="87"/>
                    </a:lnTo>
                    <a:lnTo>
                      <a:pt x="337" y="92"/>
                    </a:lnTo>
                    <a:lnTo>
                      <a:pt x="337" y="92"/>
                    </a:lnTo>
                    <a:lnTo>
                      <a:pt x="324" y="97"/>
                    </a:lnTo>
                    <a:lnTo>
                      <a:pt x="311" y="100"/>
                    </a:lnTo>
                    <a:lnTo>
                      <a:pt x="301" y="105"/>
                    </a:lnTo>
                    <a:lnTo>
                      <a:pt x="294" y="108"/>
                    </a:lnTo>
                    <a:lnTo>
                      <a:pt x="289" y="113"/>
                    </a:lnTo>
                    <a:lnTo>
                      <a:pt x="289" y="113"/>
                    </a:lnTo>
                    <a:lnTo>
                      <a:pt x="281" y="103"/>
                    </a:lnTo>
                    <a:lnTo>
                      <a:pt x="275" y="95"/>
                    </a:lnTo>
                    <a:lnTo>
                      <a:pt x="271" y="90"/>
                    </a:lnTo>
                    <a:lnTo>
                      <a:pt x="267" y="84"/>
                    </a:lnTo>
                    <a:lnTo>
                      <a:pt x="267" y="84"/>
                    </a:lnTo>
                    <a:lnTo>
                      <a:pt x="262" y="83"/>
                    </a:lnTo>
                    <a:lnTo>
                      <a:pt x="253" y="79"/>
                    </a:lnTo>
                    <a:lnTo>
                      <a:pt x="253" y="79"/>
                    </a:lnTo>
                    <a:lnTo>
                      <a:pt x="250" y="81"/>
                    </a:lnTo>
                    <a:lnTo>
                      <a:pt x="248" y="79"/>
                    </a:lnTo>
                    <a:lnTo>
                      <a:pt x="245" y="74"/>
                    </a:lnTo>
                    <a:lnTo>
                      <a:pt x="240" y="66"/>
                    </a:lnTo>
                    <a:lnTo>
                      <a:pt x="237" y="62"/>
                    </a:lnTo>
                    <a:lnTo>
                      <a:pt x="233" y="59"/>
                    </a:lnTo>
                    <a:lnTo>
                      <a:pt x="233" y="59"/>
                    </a:lnTo>
                    <a:lnTo>
                      <a:pt x="231" y="57"/>
                    </a:lnTo>
                    <a:lnTo>
                      <a:pt x="229" y="56"/>
                    </a:lnTo>
                    <a:lnTo>
                      <a:pt x="231" y="52"/>
                    </a:lnTo>
                    <a:lnTo>
                      <a:pt x="232" y="47"/>
                    </a:lnTo>
                    <a:lnTo>
                      <a:pt x="233" y="44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29" y="34"/>
                    </a:lnTo>
                    <a:lnTo>
                      <a:pt x="227" y="30"/>
                    </a:lnTo>
                    <a:lnTo>
                      <a:pt x="224" y="29"/>
                    </a:lnTo>
                    <a:lnTo>
                      <a:pt x="224" y="29"/>
                    </a:lnTo>
                    <a:lnTo>
                      <a:pt x="222" y="30"/>
                    </a:lnTo>
                    <a:lnTo>
                      <a:pt x="220" y="31"/>
                    </a:lnTo>
                    <a:lnTo>
                      <a:pt x="216" y="33"/>
                    </a:lnTo>
                    <a:lnTo>
                      <a:pt x="214" y="33"/>
                    </a:lnTo>
                    <a:lnTo>
                      <a:pt x="214" y="33"/>
                    </a:lnTo>
                    <a:lnTo>
                      <a:pt x="210" y="31"/>
                    </a:lnTo>
                    <a:lnTo>
                      <a:pt x="207" y="30"/>
                    </a:lnTo>
                    <a:lnTo>
                      <a:pt x="207" y="27"/>
                    </a:lnTo>
                    <a:lnTo>
                      <a:pt x="209" y="21"/>
                    </a:lnTo>
                    <a:lnTo>
                      <a:pt x="209" y="21"/>
                    </a:lnTo>
                    <a:lnTo>
                      <a:pt x="206" y="18"/>
                    </a:lnTo>
                    <a:lnTo>
                      <a:pt x="205" y="16"/>
                    </a:lnTo>
                    <a:lnTo>
                      <a:pt x="196" y="13"/>
                    </a:lnTo>
                    <a:lnTo>
                      <a:pt x="196" y="13"/>
                    </a:lnTo>
                    <a:lnTo>
                      <a:pt x="191" y="12"/>
                    </a:lnTo>
                    <a:lnTo>
                      <a:pt x="189" y="11"/>
                    </a:lnTo>
                    <a:lnTo>
                      <a:pt x="191" y="3"/>
                    </a:lnTo>
                    <a:lnTo>
                      <a:pt x="191" y="3"/>
                    </a:lnTo>
                    <a:lnTo>
                      <a:pt x="187" y="1"/>
                    </a:lnTo>
                    <a:lnTo>
                      <a:pt x="180" y="0"/>
                    </a:lnTo>
                    <a:lnTo>
                      <a:pt x="176" y="0"/>
                    </a:lnTo>
                    <a:lnTo>
                      <a:pt x="172" y="0"/>
                    </a:lnTo>
                    <a:lnTo>
                      <a:pt x="169" y="3"/>
                    </a:lnTo>
                    <a:lnTo>
                      <a:pt x="166" y="5"/>
                    </a:lnTo>
                    <a:lnTo>
                      <a:pt x="166" y="5"/>
                    </a:lnTo>
                    <a:lnTo>
                      <a:pt x="165" y="8"/>
                    </a:lnTo>
                    <a:lnTo>
                      <a:pt x="163" y="13"/>
                    </a:lnTo>
                    <a:lnTo>
                      <a:pt x="162" y="17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5" y="21"/>
                    </a:lnTo>
                    <a:lnTo>
                      <a:pt x="170" y="22"/>
                    </a:lnTo>
                    <a:lnTo>
                      <a:pt x="176" y="25"/>
                    </a:lnTo>
                    <a:lnTo>
                      <a:pt x="179" y="27"/>
                    </a:lnTo>
                    <a:lnTo>
                      <a:pt x="181" y="30"/>
                    </a:lnTo>
                    <a:lnTo>
                      <a:pt x="181" y="30"/>
                    </a:lnTo>
                    <a:lnTo>
                      <a:pt x="183" y="33"/>
                    </a:lnTo>
                    <a:lnTo>
                      <a:pt x="184" y="38"/>
                    </a:lnTo>
                    <a:lnTo>
                      <a:pt x="184" y="39"/>
                    </a:lnTo>
                    <a:lnTo>
                      <a:pt x="181" y="42"/>
                    </a:lnTo>
                    <a:lnTo>
                      <a:pt x="179" y="42"/>
                    </a:lnTo>
                    <a:lnTo>
                      <a:pt x="175" y="42"/>
                    </a:lnTo>
                    <a:lnTo>
                      <a:pt x="175" y="42"/>
                    </a:lnTo>
                    <a:lnTo>
                      <a:pt x="176" y="56"/>
                    </a:lnTo>
                    <a:lnTo>
                      <a:pt x="176" y="71"/>
                    </a:lnTo>
                    <a:lnTo>
                      <a:pt x="175" y="84"/>
                    </a:lnTo>
                    <a:lnTo>
                      <a:pt x="174" y="88"/>
                    </a:lnTo>
                    <a:lnTo>
                      <a:pt x="172" y="90"/>
                    </a:lnTo>
                    <a:lnTo>
                      <a:pt x="172" y="90"/>
                    </a:lnTo>
                    <a:lnTo>
                      <a:pt x="166" y="91"/>
                    </a:lnTo>
                    <a:lnTo>
                      <a:pt x="159" y="93"/>
                    </a:lnTo>
                    <a:lnTo>
                      <a:pt x="153" y="97"/>
                    </a:lnTo>
                    <a:lnTo>
                      <a:pt x="153" y="97"/>
                    </a:lnTo>
                    <a:lnTo>
                      <a:pt x="147" y="105"/>
                    </a:lnTo>
                    <a:lnTo>
                      <a:pt x="140" y="113"/>
                    </a:lnTo>
                    <a:lnTo>
                      <a:pt x="134" y="122"/>
                    </a:lnTo>
                    <a:lnTo>
                      <a:pt x="126" y="130"/>
                    </a:lnTo>
                    <a:lnTo>
                      <a:pt x="126" y="130"/>
                    </a:lnTo>
                    <a:lnTo>
                      <a:pt x="130" y="135"/>
                    </a:lnTo>
                    <a:lnTo>
                      <a:pt x="131" y="140"/>
                    </a:lnTo>
                    <a:lnTo>
                      <a:pt x="131" y="145"/>
                    </a:lnTo>
                    <a:lnTo>
                      <a:pt x="131" y="152"/>
                    </a:lnTo>
                    <a:lnTo>
                      <a:pt x="127" y="162"/>
                    </a:lnTo>
                    <a:lnTo>
                      <a:pt x="126" y="167"/>
                    </a:lnTo>
                    <a:lnTo>
                      <a:pt x="126" y="173"/>
                    </a:lnTo>
                    <a:lnTo>
                      <a:pt x="126" y="173"/>
                    </a:lnTo>
                    <a:lnTo>
                      <a:pt x="128" y="173"/>
                    </a:lnTo>
                    <a:lnTo>
                      <a:pt x="131" y="174"/>
                    </a:lnTo>
                    <a:lnTo>
                      <a:pt x="131" y="176"/>
                    </a:lnTo>
                    <a:lnTo>
                      <a:pt x="131" y="179"/>
                    </a:lnTo>
                    <a:lnTo>
                      <a:pt x="132" y="182"/>
                    </a:lnTo>
                    <a:lnTo>
                      <a:pt x="135" y="184"/>
                    </a:lnTo>
                    <a:lnTo>
                      <a:pt x="140" y="188"/>
                    </a:lnTo>
                    <a:lnTo>
                      <a:pt x="140" y="188"/>
                    </a:lnTo>
                    <a:lnTo>
                      <a:pt x="139" y="197"/>
                    </a:lnTo>
                    <a:lnTo>
                      <a:pt x="135" y="208"/>
                    </a:lnTo>
                    <a:lnTo>
                      <a:pt x="130" y="215"/>
                    </a:lnTo>
                    <a:lnTo>
                      <a:pt x="123" y="226"/>
                    </a:lnTo>
                    <a:lnTo>
                      <a:pt x="123" y="226"/>
                    </a:lnTo>
                    <a:lnTo>
                      <a:pt x="122" y="233"/>
                    </a:lnTo>
                    <a:lnTo>
                      <a:pt x="122" y="237"/>
                    </a:lnTo>
                    <a:lnTo>
                      <a:pt x="124" y="241"/>
                    </a:lnTo>
                    <a:lnTo>
                      <a:pt x="124" y="243"/>
                    </a:lnTo>
                    <a:lnTo>
                      <a:pt x="124" y="243"/>
                    </a:lnTo>
                    <a:lnTo>
                      <a:pt x="122" y="244"/>
                    </a:lnTo>
                    <a:lnTo>
                      <a:pt x="118" y="244"/>
                    </a:lnTo>
                    <a:lnTo>
                      <a:pt x="112" y="243"/>
                    </a:lnTo>
                    <a:lnTo>
                      <a:pt x="112" y="243"/>
                    </a:lnTo>
                    <a:lnTo>
                      <a:pt x="108" y="248"/>
                    </a:lnTo>
                    <a:lnTo>
                      <a:pt x="104" y="252"/>
                    </a:lnTo>
                    <a:lnTo>
                      <a:pt x="104" y="252"/>
                    </a:lnTo>
                    <a:lnTo>
                      <a:pt x="100" y="253"/>
                    </a:lnTo>
                    <a:lnTo>
                      <a:pt x="100" y="255"/>
                    </a:lnTo>
                    <a:lnTo>
                      <a:pt x="100" y="257"/>
                    </a:lnTo>
                    <a:lnTo>
                      <a:pt x="101" y="259"/>
                    </a:lnTo>
                    <a:lnTo>
                      <a:pt x="101" y="259"/>
                    </a:lnTo>
                    <a:lnTo>
                      <a:pt x="99" y="263"/>
                    </a:lnTo>
                    <a:lnTo>
                      <a:pt x="96" y="265"/>
                    </a:lnTo>
                    <a:lnTo>
                      <a:pt x="87" y="267"/>
                    </a:lnTo>
                    <a:lnTo>
                      <a:pt x="87" y="267"/>
                    </a:lnTo>
                    <a:lnTo>
                      <a:pt x="74" y="263"/>
                    </a:lnTo>
                    <a:lnTo>
                      <a:pt x="62" y="258"/>
                    </a:lnTo>
                    <a:lnTo>
                      <a:pt x="62" y="258"/>
                    </a:lnTo>
                    <a:lnTo>
                      <a:pt x="61" y="258"/>
                    </a:lnTo>
                    <a:lnTo>
                      <a:pt x="60" y="259"/>
                    </a:lnTo>
                    <a:lnTo>
                      <a:pt x="57" y="261"/>
                    </a:lnTo>
                    <a:lnTo>
                      <a:pt x="57" y="261"/>
                    </a:lnTo>
                    <a:lnTo>
                      <a:pt x="48" y="258"/>
                    </a:lnTo>
                    <a:lnTo>
                      <a:pt x="42" y="255"/>
                    </a:lnTo>
                    <a:lnTo>
                      <a:pt x="32" y="255"/>
                    </a:lnTo>
                    <a:lnTo>
                      <a:pt x="27" y="257"/>
                    </a:lnTo>
                    <a:lnTo>
                      <a:pt x="26" y="258"/>
                    </a:lnTo>
                    <a:lnTo>
                      <a:pt x="26" y="258"/>
                    </a:lnTo>
                    <a:lnTo>
                      <a:pt x="14" y="268"/>
                    </a:lnTo>
                    <a:lnTo>
                      <a:pt x="14" y="268"/>
                    </a:lnTo>
                    <a:lnTo>
                      <a:pt x="10" y="266"/>
                    </a:lnTo>
                    <a:lnTo>
                      <a:pt x="8" y="267"/>
                    </a:lnTo>
                    <a:lnTo>
                      <a:pt x="8" y="268"/>
                    </a:lnTo>
                    <a:lnTo>
                      <a:pt x="8" y="272"/>
                    </a:lnTo>
                    <a:lnTo>
                      <a:pt x="8" y="272"/>
                    </a:lnTo>
                    <a:lnTo>
                      <a:pt x="13" y="276"/>
                    </a:lnTo>
                    <a:lnTo>
                      <a:pt x="13" y="276"/>
                    </a:lnTo>
                    <a:lnTo>
                      <a:pt x="13" y="278"/>
                    </a:lnTo>
                    <a:lnTo>
                      <a:pt x="13" y="278"/>
                    </a:lnTo>
                    <a:lnTo>
                      <a:pt x="1" y="309"/>
                    </a:lnTo>
                    <a:lnTo>
                      <a:pt x="0" y="319"/>
                    </a:lnTo>
                    <a:lnTo>
                      <a:pt x="0" y="32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5875">
                <a:solidFill>
                  <a:schemeClr val="bg1"/>
                </a:solidFill>
              </a:ln>
            </p:spPr>
            <p:txBody>
              <a:bodyPr vert="horz" wrap="square" lIns="16274" tIns="8138" rIns="16274" bIns="813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ru-RU" sz="506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Freeform 189">
                <a:extLst>
                  <a:ext uri="{FF2B5EF4-FFF2-40B4-BE49-F238E27FC236}">
                    <a16:creationId xmlns:a16="http://schemas.microsoft.com/office/drawing/2014/main" id="{5EF2BCF7-BBF8-404F-9E5B-86CF78B31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700" y="1836738"/>
                <a:ext cx="1516063" cy="1966913"/>
              </a:xfrm>
              <a:custGeom>
                <a:avLst/>
                <a:gdLst>
                  <a:gd name="T0" fmla="*/ 372 w 955"/>
                  <a:gd name="T1" fmla="*/ 1155 h 1239"/>
                  <a:gd name="T2" fmla="*/ 331 w 955"/>
                  <a:gd name="T3" fmla="*/ 1096 h 1239"/>
                  <a:gd name="T4" fmla="*/ 257 w 955"/>
                  <a:gd name="T5" fmla="*/ 1043 h 1239"/>
                  <a:gd name="T6" fmla="*/ 257 w 955"/>
                  <a:gd name="T7" fmla="*/ 1003 h 1239"/>
                  <a:gd name="T8" fmla="*/ 261 w 955"/>
                  <a:gd name="T9" fmla="*/ 965 h 1239"/>
                  <a:gd name="T10" fmla="*/ 298 w 955"/>
                  <a:gd name="T11" fmla="*/ 896 h 1239"/>
                  <a:gd name="T12" fmla="*/ 314 w 955"/>
                  <a:gd name="T13" fmla="*/ 868 h 1239"/>
                  <a:gd name="T14" fmla="*/ 277 w 955"/>
                  <a:gd name="T15" fmla="*/ 798 h 1239"/>
                  <a:gd name="T16" fmla="*/ 254 w 955"/>
                  <a:gd name="T17" fmla="*/ 758 h 1239"/>
                  <a:gd name="T18" fmla="*/ 247 w 955"/>
                  <a:gd name="T19" fmla="*/ 727 h 1239"/>
                  <a:gd name="T20" fmla="*/ 252 w 955"/>
                  <a:gd name="T21" fmla="*/ 700 h 1239"/>
                  <a:gd name="T22" fmla="*/ 237 w 955"/>
                  <a:gd name="T23" fmla="*/ 666 h 1239"/>
                  <a:gd name="T24" fmla="*/ 211 w 955"/>
                  <a:gd name="T25" fmla="*/ 631 h 1239"/>
                  <a:gd name="T26" fmla="*/ 168 w 955"/>
                  <a:gd name="T27" fmla="*/ 614 h 1239"/>
                  <a:gd name="T28" fmla="*/ 95 w 955"/>
                  <a:gd name="T29" fmla="*/ 560 h 1239"/>
                  <a:gd name="T30" fmla="*/ 50 w 955"/>
                  <a:gd name="T31" fmla="*/ 533 h 1239"/>
                  <a:gd name="T32" fmla="*/ 5 w 955"/>
                  <a:gd name="T33" fmla="*/ 505 h 1239"/>
                  <a:gd name="T34" fmla="*/ 58 w 955"/>
                  <a:gd name="T35" fmla="*/ 457 h 1239"/>
                  <a:gd name="T36" fmla="*/ 118 w 955"/>
                  <a:gd name="T37" fmla="*/ 435 h 1239"/>
                  <a:gd name="T38" fmla="*/ 107 w 955"/>
                  <a:gd name="T39" fmla="*/ 391 h 1239"/>
                  <a:gd name="T40" fmla="*/ 94 w 955"/>
                  <a:gd name="T41" fmla="*/ 343 h 1239"/>
                  <a:gd name="T42" fmla="*/ 149 w 955"/>
                  <a:gd name="T43" fmla="*/ 308 h 1239"/>
                  <a:gd name="T44" fmla="*/ 207 w 955"/>
                  <a:gd name="T45" fmla="*/ 302 h 1239"/>
                  <a:gd name="T46" fmla="*/ 264 w 955"/>
                  <a:gd name="T47" fmla="*/ 293 h 1239"/>
                  <a:gd name="T48" fmla="*/ 217 w 955"/>
                  <a:gd name="T49" fmla="*/ 258 h 1239"/>
                  <a:gd name="T50" fmla="*/ 175 w 955"/>
                  <a:gd name="T51" fmla="*/ 246 h 1239"/>
                  <a:gd name="T52" fmla="*/ 159 w 955"/>
                  <a:gd name="T53" fmla="*/ 220 h 1239"/>
                  <a:gd name="T54" fmla="*/ 184 w 955"/>
                  <a:gd name="T55" fmla="*/ 216 h 1239"/>
                  <a:gd name="T56" fmla="*/ 182 w 955"/>
                  <a:gd name="T57" fmla="*/ 188 h 1239"/>
                  <a:gd name="T58" fmla="*/ 136 w 955"/>
                  <a:gd name="T59" fmla="*/ 171 h 1239"/>
                  <a:gd name="T60" fmla="*/ 156 w 955"/>
                  <a:gd name="T61" fmla="*/ 130 h 1239"/>
                  <a:gd name="T62" fmla="*/ 167 w 955"/>
                  <a:gd name="T63" fmla="*/ 130 h 1239"/>
                  <a:gd name="T64" fmla="*/ 199 w 955"/>
                  <a:gd name="T65" fmla="*/ 100 h 1239"/>
                  <a:gd name="T66" fmla="*/ 237 w 955"/>
                  <a:gd name="T67" fmla="*/ 122 h 1239"/>
                  <a:gd name="T68" fmla="*/ 272 w 955"/>
                  <a:gd name="T69" fmla="*/ 110 h 1239"/>
                  <a:gd name="T70" fmla="*/ 311 w 955"/>
                  <a:gd name="T71" fmla="*/ 136 h 1239"/>
                  <a:gd name="T72" fmla="*/ 342 w 955"/>
                  <a:gd name="T73" fmla="*/ 104 h 1239"/>
                  <a:gd name="T74" fmla="*/ 413 w 955"/>
                  <a:gd name="T75" fmla="*/ 88 h 1239"/>
                  <a:gd name="T76" fmla="*/ 484 w 955"/>
                  <a:gd name="T77" fmla="*/ 87 h 1239"/>
                  <a:gd name="T78" fmla="*/ 533 w 955"/>
                  <a:gd name="T79" fmla="*/ 65 h 1239"/>
                  <a:gd name="T80" fmla="*/ 601 w 955"/>
                  <a:gd name="T81" fmla="*/ 60 h 1239"/>
                  <a:gd name="T82" fmla="*/ 649 w 955"/>
                  <a:gd name="T83" fmla="*/ 26 h 1239"/>
                  <a:gd name="T84" fmla="*/ 659 w 955"/>
                  <a:gd name="T85" fmla="*/ 8 h 1239"/>
                  <a:gd name="T86" fmla="*/ 707 w 955"/>
                  <a:gd name="T87" fmla="*/ 5 h 1239"/>
                  <a:gd name="T88" fmla="*/ 730 w 955"/>
                  <a:gd name="T89" fmla="*/ 79 h 1239"/>
                  <a:gd name="T90" fmla="*/ 711 w 955"/>
                  <a:gd name="T91" fmla="*/ 149 h 1239"/>
                  <a:gd name="T92" fmla="*/ 734 w 955"/>
                  <a:gd name="T93" fmla="*/ 308 h 1239"/>
                  <a:gd name="T94" fmla="*/ 685 w 955"/>
                  <a:gd name="T95" fmla="*/ 499 h 1239"/>
                  <a:gd name="T96" fmla="*/ 635 w 955"/>
                  <a:gd name="T97" fmla="*/ 643 h 1239"/>
                  <a:gd name="T98" fmla="*/ 657 w 955"/>
                  <a:gd name="T99" fmla="*/ 715 h 1239"/>
                  <a:gd name="T100" fmla="*/ 692 w 955"/>
                  <a:gd name="T101" fmla="*/ 713 h 1239"/>
                  <a:gd name="T102" fmla="*/ 728 w 955"/>
                  <a:gd name="T103" fmla="*/ 744 h 1239"/>
                  <a:gd name="T104" fmla="*/ 833 w 955"/>
                  <a:gd name="T105" fmla="*/ 826 h 1239"/>
                  <a:gd name="T106" fmla="*/ 935 w 955"/>
                  <a:gd name="T107" fmla="*/ 791 h 1239"/>
                  <a:gd name="T108" fmla="*/ 952 w 955"/>
                  <a:gd name="T109" fmla="*/ 818 h 1239"/>
                  <a:gd name="T110" fmla="*/ 894 w 955"/>
                  <a:gd name="T111" fmla="*/ 861 h 1239"/>
                  <a:gd name="T112" fmla="*/ 848 w 955"/>
                  <a:gd name="T113" fmla="*/ 934 h 1239"/>
                  <a:gd name="T114" fmla="*/ 749 w 955"/>
                  <a:gd name="T115" fmla="*/ 1042 h 1239"/>
                  <a:gd name="T116" fmla="*/ 666 w 955"/>
                  <a:gd name="T117" fmla="*/ 1111 h 1239"/>
                  <a:gd name="T118" fmla="*/ 513 w 955"/>
                  <a:gd name="T119" fmla="*/ 1159 h 1239"/>
                  <a:gd name="T120" fmla="*/ 458 w 955"/>
                  <a:gd name="T121" fmla="*/ 1226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55" h="1239">
                    <a:moveTo>
                      <a:pt x="438" y="1230"/>
                    </a:moveTo>
                    <a:lnTo>
                      <a:pt x="438" y="1230"/>
                    </a:lnTo>
                    <a:lnTo>
                      <a:pt x="430" y="1214"/>
                    </a:lnTo>
                    <a:lnTo>
                      <a:pt x="421" y="1197"/>
                    </a:lnTo>
                    <a:lnTo>
                      <a:pt x="417" y="1190"/>
                    </a:lnTo>
                    <a:lnTo>
                      <a:pt x="410" y="1182"/>
                    </a:lnTo>
                    <a:lnTo>
                      <a:pt x="404" y="1177"/>
                    </a:lnTo>
                    <a:lnTo>
                      <a:pt x="397" y="1173"/>
                    </a:lnTo>
                    <a:lnTo>
                      <a:pt x="397" y="1173"/>
                    </a:lnTo>
                    <a:lnTo>
                      <a:pt x="383" y="1165"/>
                    </a:lnTo>
                    <a:lnTo>
                      <a:pt x="375" y="1161"/>
                    </a:lnTo>
                    <a:lnTo>
                      <a:pt x="373" y="1159"/>
                    </a:lnTo>
                    <a:lnTo>
                      <a:pt x="372" y="1155"/>
                    </a:lnTo>
                    <a:lnTo>
                      <a:pt x="372" y="1155"/>
                    </a:lnTo>
                    <a:lnTo>
                      <a:pt x="360" y="1151"/>
                    </a:lnTo>
                    <a:lnTo>
                      <a:pt x="348" y="1147"/>
                    </a:lnTo>
                    <a:lnTo>
                      <a:pt x="337" y="1142"/>
                    </a:lnTo>
                    <a:lnTo>
                      <a:pt x="329" y="1137"/>
                    </a:lnTo>
                    <a:lnTo>
                      <a:pt x="329" y="1137"/>
                    </a:lnTo>
                    <a:lnTo>
                      <a:pt x="326" y="1129"/>
                    </a:lnTo>
                    <a:lnTo>
                      <a:pt x="326" y="1121"/>
                    </a:lnTo>
                    <a:lnTo>
                      <a:pt x="326" y="1121"/>
                    </a:lnTo>
                    <a:lnTo>
                      <a:pt x="333" y="1115"/>
                    </a:lnTo>
                    <a:lnTo>
                      <a:pt x="335" y="1111"/>
                    </a:lnTo>
                    <a:lnTo>
                      <a:pt x="337" y="1107"/>
                    </a:lnTo>
                    <a:lnTo>
                      <a:pt x="337" y="1107"/>
                    </a:lnTo>
                    <a:lnTo>
                      <a:pt x="335" y="1100"/>
                    </a:lnTo>
                    <a:lnTo>
                      <a:pt x="331" y="1096"/>
                    </a:lnTo>
                    <a:lnTo>
                      <a:pt x="327" y="1094"/>
                    </a:lnTo>
                    <a:lnTo>
                      <a:pt x="322" y="1092"/>
                    </a:lnTo>
                    <a:lnTo>
                      <a:pt x="322" y="1092"/>
                    </a:lnTo>
                    <a:lnTo>
                      <a:pt x="317" y="1094"/>
                    </a:lnTo>
                    <a:lnTo>
                      <a:pt x="311" y="1099"/>
                    </a:lnTo>
                    <a:lnTo>
                      <a:pt x="303" y="1104"/>
                    </a:lnTo>
                    <a:lnTo>
                      <a:pt x="303" y="1104"/>
                    </a:lnTo>
                    <a:lnTo>
                      <a:pt x="268" y="1072"/>
                    </a:lnTo>
                    <a:lnTo>
                      <a:pt x="268" y="1072"/>
                    </a:lnTo>
                    <a:lnTo>
                      <a:pt x="264" y="1064"/>
                    </a:lnTo>
                    <a:lnTo>
                      <a:pt x="261" y="1056"/>
                    </a:lnTo>
                    <a:lnTo>
                      <a:pt x="259" y="1046"/>
                    </a:lnTo>
                    <a:lnTo>
                      <a:pt x="259" y="1046"/>
                    </a:lnTo>
                    <a:lnTo>
                      <a:pt x="257" y="1043"/>
                    </a:lnTo>
                    <a:lnTo>
                      <a:pt x="255" y="1041"/>
                    </a:lnTo>
                    <a:lnTo>
                      <a:pt x="246" y="1032"/>
                    </a:lnTo>
                    <a:lnTo>
                      <a:pt x="246" y="1032"/>
                    </a:lnTo>
                    <a:lnTo>
                      <a:pt x="247" y="1028"/>
                    </a:lnTo>
                    <a:lnTo>
                      <a:pt x="248" y="1026"/>
                    </a:lnTo>
                    <a:lnTo>
                      <a:pt x="252" y="1026"/>
                    </a:lnTo>
                    <a:lnTo>
                      <a:pt x="255" y="1026"/>
                    </a:lnTo>
                    <a:lnTo>
                      <a:pt x="263" y="1028"/>
                    </a:lnTo>
                    <a:lnTo>
                      <a:pt x="265" y="1028"/>
                    </a:lnTo>
                    <a:lnTo>
                      <a:pt x="267" y="1028"/>
                    </a:lnTo>
                    <a:lnTo>
                      <a:pt x="267" y="1028"/>
                    </a:lnTo>
                    <a:lnTo>
                      <a:pt x="267" y="1024"/>
                    </a:lnTo>
                    <a:lnTo>
                      <a:pt x="264" y="1019"/>
                    </a:lnTo>
                    <a:lnTo>
                      <a:pt x="257" y="1003"/>
                    </a:lnTo>
                    <a:lnTo>
                      <a:pt x="248" y="988"/>
                    </a:lnTo>
                    <a:lnTo>
                      <a:pt x="241" y="976"/>
                    </a:lnTo>
                    <a:lnTo>
                      <a:pt x="241" y="976"/>
                    </a:lnTo>
                    <a:lnTo>
                      <a:pt x="242" y="972"/>
                    </a:lnTo>
                    <a:lnTo>
                      <a:pt x="245" y="968"/>
                    </a:lnTo>
                    <a:lnTo>
                      <a:pt x="247" y="963"/>
                    </a:lnTo>
                    <a:lnTo>
                      <a:pt x="248" y="962"/>
                    </a:lnTo>
                    <a:lnTo>
                      <a:pt x="248" y="962"/>
                    </a:lnTo>
                    <a:lnTo>
                      <a:pt x="251" y="963"/>
                    </a:lnTo>
                    <a:lnTo>
                      <a:pt x="255" y="965"/>
                    </a:lnTo>
                    <a:lnTo>
                      <a:pt x="259" y="967"/>
                    </a:lnTo>
                    <a:lnTo>
                      <a:pt x="260" y="967"/>
                    </a:lnTo>
                    <a:lnTo>
                      <a:pt x="261" y="965"/>
                    </a:lnTo>
                    <a:lnTo>
                      <a:pt x="261" y="965"/>
                    </a:lnTo>
                    <a:lnTo>
                      <a:pt x="261" y="962"/>
                    </a:lnTo>
                    <a:lnTo>
                      <a:pt x="261" y="955"/>
                    </a:lnTo>
                    <a:lnTo>
                      <a:pt x="260" y="942"/>
                    </a:lnTo>
                    <a:lnTo>
                      <a:pt x="260" y="942"/>
                    </a:lnTo>
                    <a:lnTo>
                      <a:pt x="267" y="938"/>
                    </a:lnTo>
                    <a:lnTo>
                      <a:pt x="274" y="932"/>
                    </a:lnTo>
                    <a:lnTo>
                      <a:pt x="274" y="932"/>
                    </a:lnTo>
                    <a:lnTo>
                      <a:pt x="277" y="927"/>
                    </a:lnTo>
                    <a:lnTo>
                      <a:pt x="278" y="921"/>
                    </a:lnTo>
                    <a:lnTo>
                      <a:pt x="279" y="912"/>
                    </a:lnTo>
                    <a:lnTo>
                      <a:pt x="281" y="908"/>
                    </a:lnTo>
                    <a:lnTo>
                      <a:pt x="283" y="905"/>
                    </a:lnTo>
                    <a:lnTo>
                      <a:pt x="290" y="901"/>
                    </a:lnTo>
                    <a:lnTo>
                      <a:pt x="298" y="896"/>
                    </a:lnTo>
                    <a:lnTo>
                      <a:pt x="298" y="896"/>
                    </a:lnTo>
                    <a:lnTo>
                      <a:pt x="300" y="896"/>
                    </a:lnTo>
                    <a:lnTo>
                      <a:pt x="303" y="897"/>
                    </a:lnTo>
                    <a:lnTo>
                      <a:pt x="309" y="901"/>
                    </a:lnTo>
                    <a:lnTo>
                      <a:pt x="320" y="908"/>
                    </a:lnTo>
                    <a:lnTo>
                      <a:pt x="320" y="908"/>
                    </a:lnTo>
                    <a:lnTo>
                      <a:pt x="320" y="901"/>
                    </a:lnTo>
                    <a:lnTo>
                      <a:pt x="321" y="897"/>
                    </a:lnTo>
                    <a:lnTo>
                      <a:pt x="324" y="893"/>
                    </a:lnTo>
                    <a:lnTo>
                      <a:pt x="325" y="888"/>
                    </a:lnTo>
                    <a:lnTo>
                      <a:pt x="325" y="888"/>
                    </a:lnTo>
                    <a:lnTo>
                      <a:pt x="321" y="885"/>
                    </a:lnTo>
                    <a:lnTo>
                      <a:pt x="318" y="881"/>
                    </a:lnTo>
                    <a:lnTo>
                      <a:pt x="314" y="868"/>
                    </a:lnTo>
                    <a:lnTo>
                      <a:pt x="314" y="868"/>
                    </a:lnTo>
                    <a:lnTo>
                      <a:pt x="308" y="857"/>
                    </a:lnTo>
                    <a:lnTo>
                      <a:pt x="304" y="846"/>
                    </a:lnTo>
                    <a:lnTo>
                      <a:pt x="296" y="828"/>
                    </a:lnTo>
                    <a:lnTo>
                      <a:pt x="296" y="828"/>
                    </a:lnTo>
                    <a:lnTo>
                      <a:pt x="294" y="827"/>
                    </a:lnTo>
                    <a:lnTo>
                      <a:pt x="292" y="826"/>
                    </a:lnTo>
                    <a:lnTo>
                      <a:pt x="291" y="819"/>
                    </a:lnTo>
                    <a:lnTo>
                      <a:pt x="289" y="813"/>
                    </a:lnTo>
                    <a:lnTo>
                      <a:pt x="289" y="810"/>
                    </a:lnTo>
                    <a:lnTo>
                      <a:pt x="286" y="809"/>
                    </a:lnTo>
                    <a:lnTo>
                      <a:pt x="286" y="809"/>
                    </a:lnTo>
                    <a:lnTo>
                      <a:pt x="278" y="801"/>
                    </a:lnTo>
                    <a:lnTo>
                      <a:pt x="277" y="798"/>
                    </a:lnTo>
                    <a:lnTo>
                      <a:pt x="274" y="794"/>
                    </a:lnTo>
                    <a:lnTo>
                      <a:pt x="274" y="791"/>
                    </a:lnTo>
                    <a:lnTo>
                      <a:pt x="276" y="787"/>
                    </a:lnTo>
                    <a:lnTo>
                      <a:pt x="276" y="787"/>
                    </a:lnTo>
                    <a:lnTo>
                      <a:pt x="276" y="781"/>
                    </a:lnTo>
                    <a:lnTo>
                      <a:pt x="274" y="771"/>
                    </a:lnTo>
                    <a:lnTo>
                      <a:pt x="270" y="757"/>
                    </a:lnTo>
                    <a:lnTo>
                      <a:pt x="270" y="757"/>
                    </a:lnTo>
                    <a:lnTo>
                      <a:pt x="270" y="756"/>
                    </a:lnTo>
                    <a:lnTo>
                      <a:pt x="268" y="754"/>
                    </a:lnTo>
                    <a:lnTo>
                      <a:pt x="264" y="754"/>
                    </a:lnTo>
                    <a:lnTo>
                      <a:pt x="256" y="757"/>
                    </a:lnTo>
                    <a:lnTo>
                      <a:pt x="256" y="757"/>
                    </a:lnTo>
                    <a:lnTo>
                      <a:pt x="254" y="758"/>
                    </a:lnTo>
                    <a:lnTo>
                      <a:pt x="250" y="759"/>
                    </a:lnTo>
                    <a:lnTo>
                      <a:pt x="248" y="759"/>
                    </a:lnTo>
                    <a:lnTo>
                      <a:pt x="247" y="758"/>
                    </a:lnTo>
                    <a:lnTo>
                      <a:pt x="245" y="754"/>
                    </a:lnTo>
                    <a:lnTo>
                      <a:pt x="245" y="750"/>
                    </a:lnTo>
                    <a:lnTo>
                      <a:pt x="245" y="750"/>
                    </a:lnTo>
                    <a:lnTo>
                      <a:pt x="250" y="748"/>
                    </a:lnTo>
                    <a:lnTo>
                      <a:pt x="251" y="745"/>
                    </a:lnTo>
                    <a:lnTo>
                      <a:pt x="251" y="744"/>
                    </a:lnTo>
                    <a:lnTo>
                      <a:pt x="251" y="740"/>
                    </a:lnTo>
                    <a:lnTo>
                      <a:pt x="248" y="736"/>
                    </a:lnTo>
                    <a:lnTo>
                      <a:pt x="246" y="730"/>
                    </a:lnTo>
                    <a:lnTo>
                      <a:pt x="246" y="728"/>
                    </a:lnTo>
                    <a:lnTo>
                      <a:pt x="247" y="727"/>
                    </a:lnTo>
                    <a:lnTo>
                      <a:pt x="251" y="728"/>
                    </a:lnTo>
                    <a:lnTo>
                      <a:pt x="251" y="728"/>
                    </a:lnTo>
                    <a:lnTo>
                      <a:pt x="254" y="727"/>
                    </a:lnTo>
                    <a:lnTo>
                      <a:pt x="255" y="726"/>
                    </a:lnTo>
                    <a:lnTo>
                      <a:pt x="255" y="723"/>
                    </a:lnTo>
                    <a:lnTo>
                      <a:pt x="256" y="722"/>
                    </a:lnTo>
                    <a:lnTo>
                      <a:pt x="259" y="721"/>
                    </a:lnTo>
                    <a:lnTo>
                      <a:pt x="270" y="721"/>
                    </a:lnTo>
                    <a:lnTo>
                      <a:pt x="270" y="721"/>
                    </a:lnTo>
                    <a:lnTo>
                      <a:pt x="268" y="717"/>
                    </a:lnTo>
                    <a:lnTo>
                      <a:pt x="263" y="710"/>
                    </a:lnTo>
                    <a:lnTo>
                      <a:pt x="256" y="704"/>
                    </a:lnTo>
                    <a:lnTo>
                      <a:pt x="252" y="700"/>
                    </a:lnTo>
                    <a:lnTo>
                      <a:pt x="252" y="700"/>
                    </a:lnTo>
                    <a:lnTo>
                      <a:pt x="248" y="696"/>
                    </a:lnTo>
                    <a:lnTo>
                      <a:pt x="247" y="691"/>
                    </a:lnTo>
                    <a:lnTo>
                      <a:pt x="247" y="689"/>
                    </a:lnTo>
                    <a:lnTo>
                      <a:pt x="248" y="687"/>
                    </a:lnTo>
                    <a:lnTo>
                      <a:pt x="254" y="683"/>
                    </a:lnTo>
                    <a:lnTo>
                      <a:pt x="254" y="683"/>
                    </a:lnTo>
                    <a:lnTo>
                      <a:pt x="255" y="679"/>
                    </a:lnTo>
                    <a:lnTo>
                      <a:pt x="254" y="675"/>
                    </a:lnTo>
                    <a:lnTo>
                      <a:pt x="252" y="673"/>
                    </a:lnTo>
                    <a:lnTo>
                      <a:pt x="250" y="670"/>
                    </a:lnTo>
                    <a:lnTo>
                      <a:pt x="243" y="666"/>
                    </a:lnTo>
                    <a:lnTo>
                      <a:pt x="239" y="666"/>
                    </a:lnTo>
                    <a:lnTo>
                      <a:pt x="237" y="666"/>
                    </a:lnTo>
                    <a:lnTo>
                      <a:pt x="237" y="666"/>
                    </a:lnTo>
                    <a:lnTo>
                      <a:pt x="233" y="666"/>
                    </a:lnTo>
                    <a:lnTo>
                      <a:pt x="232" y="667"/>
                    </a:lnTo>
                    <a:lnTo>
                      <a:pt x="230" y="674"/>
                    </a:lnTo>
                    <a:lnTo>
                      <a:pt x="230" y="674"/>
                    </a:lnTo>
                    <a:lnTo>
                      <a:pt x="226" y="674"/>
                    </a:lnTo>
                    <a:lnTo>
                      <a:pt x="224" y="674"/>
                    </a:lnTo>
                    <a:lnTo>
                      <a:pt x="222" y="671"/>
                    </a:lnTo>
                    <a:lnTo>
                      <a:pt x="222" y="667"/>
                    </a:lnTo>
                    <a:lnTo>
                      <a:pt x="222" y="667"/>
                    </a:lnTo>
                    <a:lnTo>
                      <a:pt x="219" y="664"/>
                    </a:lnTo>
                    <a:lnTo>
                      <a:pt x="216" y="658"/>
                    </a:lnTo>
                    <a:lnTo>
                      <a:pt x="215" y="647"/>
                    </a:lnTo>
                    <a:lnTo>
                      <a:pt x="213" y="635"/>
                    </a:lnTo>
                    <a:lnTo>
                      <a:pt x="211" y="631"/>
                    </a:lnTo>
                    <a:lnTo>
                      <a:pt x="208" y="629"/>
                    </a:lnTo>
                    <a:lnTo>
                      <a:pt x="208" y="629"/>
                    </a:lnTo>
                    <a:lnTo>
                      <a:pt x="206" y="630"/>
                    </a:lnTo>
                    <a:lnTo>
                      <a:pt x="204" y="630"/>
                    </a:lnTo>
                    <a:lnTo>
                      <a:pt x="200" y="634"/>
                    </a:lnTo>
                    <a:lnTo>
                      <a:pt x="197" y="636"/>
                    </a:lnTo>
                    <a:lnTo>
                      <a:pt x="194" y="638"/>
                    </a:lnTo>
                    <a:lnTo>
                      <a:pt x="191" y="636"/>
                    </a:lnTo>
                    <a:lnTo>
                      <a:pt x="191" y="636"/>
                    </a:lnTo>
                    <a:lnTo>
                      <a:pt x="186" y="631"/>
                    </a:lnTo>
                    <a:lnTo>
                      <a:pt x="180" y="627"/>
                    </a:lnTo>
                    <a:lnTo>
                      <a:pt x="175" y="622"/>
                    </a:lnTo>
                    <a:lnTo>
                      <a:pt x="171" y="618"/>
                    </a:lnTo>
                    <a:lnTo>
                      <a:pt x="168" y="614"/>
                    </a:lnTo>
                    <a:lnTo>
                      <a:pt x="168" y="614"/>
                    </a:lnTo>
                    <a:lnTo>
                      <a:pt x="155" y="605"/>
                    </a:lnTo>
                    <a:lnTo>
                      <a:pt x="143" y="600"/>
                    </a:lnTo>
                    <a:lnTo>
                      <a:pt x="129" y="596"/>
                    </a:lnTo>
                    <a:lnTo>
                      <a:pt x="111" y="592"/>
                    </a:lnTo>
                    <a:lnTo>
                      <a:pt x="111" y="592"/>
                    </a:lnTo>
                    <a:lnTo>
                      <a:pt x="101" y="581"/>
                    </a:lnTo>
                    <a:lnTo>
                      <a:pt x="101" y="581"/>
                    </a:lnTo>
                    <a:lnTo>
                      <a:pt x="101" y="574"/>
                    </a:lnTo>
                    <a:lnTo>
                      <a:pt x="102" y="569"/>
                    </a:lnTo>
                    <a:lnTo>
                      <a:pt x="102" y="566"/>
                    </a:lnTo>
                    <a:lnTo>
                      <a:pt x="102" y="565"/>
                    </a:lnTo>
                    <a:lnTo>
                      <a:pt x="99" y="562"/>
                    </a:lnTo>
                    <a:lnTo>
                      <a:pt x="95" y="560"/>
                    </a:lnTo>
                    <a:lnTo>
                      <a:pt x="95" y="560"/>
                    </a:lnTo>
                    <a:lnTo>
                      <a:pt x="90" y="560"/>
                    </a:lnTo>
                    <a:lnTo>
                      <a:pt x="79" y="560"/>
                    </a:lnTo>
                    <a:lnTo>
                      <a:pt x="63" y="559"/>
                    </a:lnTo>
                    <a:lnTo>
                      <a:pt x="45" y="553"/>
                    </a:lnTo>
                    <a:lnTo>
                      <a:pt x="45" y="553"/>
                    </a:lnTo>
                    <a:lnTo>
                      <a:pt x="37" y="548"/>
                    </a:lnTo>
                    <a:lnTo>
                      <a:pt x="35" y="546"/>
                    </a:lnTo>
                    <a:lnTo>
                      <a:pt x="35" y="544"/>
                    </a:lnTo>
                    <a:lnTo>
                      <a:pt x="35" y="543"/>
                    </a:lnTo>
                    <a:lnTo>
                      <a:pt x="35" y="543"/>
                    </a:lnTo>
                    <a:lnTo>
                      <a:pt x="44" y="539"/>
                    </a:lnTo>
                    <a:lnTo>
                      <a:pt x="48" y="535"/>
                    </a:lnTo>
                    <a:lnTo>
                      <a:pt x="50" y="533"/>
                    </a:lnTo>
                    <a:lnTo>
                      <a:pt x="51" y="529"/>
                    </a:lnTo>
                    <a:lnTo>
                      <a:pt x="50" y="525"/>
                    </a:lnTo>
                    <a:lnTo>
                      <a:pt x="46" y="522"/>
                    </a:lnTo>
                    <a:lnTo>
                      <a:pt x="41" y="520"/>
                    </a:lnTo>
                    <a:lnTo>
                      <a:pt x="41" y="520"/>
                    </a:lnTo>
                    <a:lnTo>
                      <a:pt x="38" y="517"/>
                    </a:lnTo>
                    <a:lnTo>
                      <a:pt x="36" y="515"/>
                    </a:lnTo>
                    <a:lnTo>
                      <a:pt x="26" y="511"/>
                    </a:lnTo>
                    <a:lnTo>
                      <a:pt x="26" y="511"/>
                    </a:lnTo>
                    <a:lnTo>
                      <a:pt x="20" y="509"/>
                    </a:lnTo>
                    <a:lnTo>
                      <a:pt x="16" y="508"/>
                    </a:lnTo>
                    <a:lnTo>
                      <a:pt x="13" y="505"/>
                    </a:lnTo>
                    <a:lnTo>
                      <a:pt x="5" y="505"/>
                    </a:lnTo>
                    <a:lnTo>
                      <a:pt x="5" y="505"/>
                    </a:lnTo>
                    <a:lnTo>
                      <a:pt x="5" y="502"/>
                    </a:lnTo>
                    <a:lnTo>
                      <a:pt x="2" y="499"/>
                    </a:lnTo>
                    <a:lnTo>
                      <a:pt x="0" y="496"/>
                    </a:lnTo>
                    <a:lnTo>
                      <a:pt x="0" y="496"/>
                    </a:lnTo>
                    <a:lnTo>
                      <a:pt x="0" y="483"/>
                    </a:lnTo>
                    <a:lnTo>
                      <a:pt x="0" y="483"/>
                    </a:lnTo>
                    <a:lnTo>
                      <a:pt x="10" y="485"/>
                    </a:lnTo>
                    <a:lnTo>
                      <a:pt x="18" y="486"/>
                    </a:lnTo>
                    <a:lnTo>
                      <a:pt x="24" y="485"/>
                    </a:lnTo>
                    <a:lnTo>
                      <a:pt x="28" y="482"/>
                    </a:lnTo>
                    <a:lnTo>
                      <a:pt x="38" y="473"/>
                    </a:lnTo>
                    <a:lnTo>
                      <a:pt x="46" y="467"/>
                    </a:lnTo>
                    <a:lnTo>
                      <a:pt x="58" y="457"/>
                    </a:lnTo>
                    <a:lnTo>
                      <a:pt x="58" y="457"/>
                    </a:lnTo>
                    <a:lnTo>
                      <a:pt x="75" y="459"/>
                    </a:lnTo>
                    <a:lnTo>
                      <a:pt x="86" y="459"/>
                    </a:lnTo>
                    <a:lnTo>
                      <a:pt x="89" y="457"/>
                    </a:lnTo>
                    <a:lnTo>
                      <a:pt x="92" y="455"/>
                    </a:lnTo>
                    <a:lnTo>
                      <a:pt x="92" y="455"/>
                    </a:lnTo>
                    <a:lnTo>
                      <a:pt x="89" y="450"/>
                    </a:lnTo>
                    <a:lnTo>
                      <a:pt x="89" y="448"/>
                    </a:lnTo>
                    <a:lnTo>
                      <a:pt x="90" y="447"/>
                    </a:lnTo>
                    <a:lnTo>
                      <a:pt x="94" y="446"/>
                    </a:lnTo>
                    <a:lnTo>
                      <a:pt x="103" y="445"/>
                    </a:lnTo>
                    <a:lnTo>
                      <a:pt x="103" y="445"/>
                    </a:lnTo>
                    <a:lnTo>
                      <a:pt x="108" y="442"/>
                    </a:lnTo>
                    <a:lnTo>
                      <a:pt x="112" y="441"/>
                    </a:lnTo>
                    <a:lnTo>
                      <a:pt x="118" y="435"/>
                    </a:lnTo>
                    <a:lnTo>
                      <a:pt x="121" y="430"/>
                    </a:lnTo>
                    <a:lnTo>
                      <a:pt x="129" y="424"/>
                    </a:lnTo>
                    <a:lnTo>
                      <a:pt x="129" y="424"/>
                    </a:lnTo>
                    <a:lnTo>
                      <a:pt x="124" y="417"/>
                    </a:lnTo>
                    <a:lnTo>
                      <a:pt x="121" y="411"/>
                    </a:lnTo>
                    <a:lnTo>
                      <a:pt x="120" y="404"/>
                    </a:lnTo>
                    <a:lnTo>
                      <a:pt x="121" y="399"/>
                    </a:lnTo>
                    <a:lnTo>
                      <a:pt x="123" y="395"/>
                    </a:lnTo>
                    <a:lnTo>
                      <a:pt x="123" y="393"/>
                    </a:lnTo>
                    <a:lnTo>
                      <a:pt x="121" y="391"/>
                    </a:lnTo>
                    <a:lnTo>
                      <a:pt x="118" y="391"/>
                    </a:lnTo>
                    <a:lnTo>
                      <a:pt x="118" y="391"/>
                    </a:lnTo>
                    <a:lnTo>
                      <a:pt x="110" y="393"/>
                    </a:lnTo>
                    <a:lnTo>
                      <a:pt x="107" y="391"/>
                    </a:lnTo>
                    <a:lnTo>
                      <a:pt x="106" y="391"/>
                    </a:lnTo>
                    <a:lnTo>
                      <a:pt x="106" y="388"/>
                    </a:lnTo>
                    <a:lnTo>
                      <a:pt x="106" y="382"/>
                    </a:lnTo>
                    <a:lnTo>
                      <a:pt x="107" y="377"/>
                    </a:lnTo>
                    <a:lnTo>
                      <a:pt x="107" y="372"/>
                    </a:lnTo>
                    <a:lnTo>
                      <a:pt x="106" y="371"/>
                    </a:lnTo>
                    <a:lnTo>
                      <a:pt x="105" y="368"/>
                    </a:lnTo>
                    <a:lnTo>
                      <a:pt x="101" y="367"/>
                    </a:lnTo>
                    <a:lnTo>
                      <a:pt x="97" y="367"/>
                    </a:lnTo>
                    <a:lnTo>
                      <a:pt x="97" y="367"/>
                    </a:lnTo>
                    <a:lnTo>
                      <a:pt x="95" y="364"/>
                    </a:lnTo>
                    <a:lnTo>
                      <a:pt x="94" y="362"/>
                    </a:lnTo>
                    <a:lnTo>
                      <a:pt x="94" y="354"/>
                    </a:lnTo>
                    <a:lnTo>
                      <a:pt x="94" y="343"/>
                    </a:lnTo>
                    <a:lnTo>
                      <a:pt x="94" y="343"/>
                    </a:lnTo>
                    <a:lnTo>
                      <a:pt x="107" y="341"/>
                    </a:lnTo>
                    <a:lnTo>
                      <a:pt x="112" y="338"/>
                    </a:lnTo>
                    <a:lnTo>
                      <a:pt x="112" y="336"/>
                    </a:lnTo>
                    <a:lnTo>
                      <a:pt x="115" y="332"/>
                    </a:lnTo>
                    <a:lnTo>
                      <a:pt x="115" y="332"/>
                    </a:lnTo>
                    <a:lnTo>
                      <a:pt x="123" y="324"/>
                    </a:lnTo>
                    <a:lnTo>
                      <a:pt x="130" y="318"/>
                    </a:lnTo>
                    <a:lnTo>
                      <a:pt x="137" y="311"/>
                    </a:lnTo>
                    <a:lnTo>
                      <a:pt x="141" y="308"/>
                    </a:lnTo>
                    <a:lnTo>
                      <a:pt x="141" y="308"/>
                    </a:lnTo>
                    <a:lnTo>
                      <a:pt x="143" y="310"/>
                    </a:lnTo>
                    <a:lnTo>
                      <a:pt x="146" y="310"/>
                    </a:lnTo>
                    <a:lnTo>
                      <a:pt x="149" y="308"/>
                    </a:lnTo>
                    <a:lnTo>
                      <a:pt x="150" y="307"/>
                    </a:lnTo>
                    <a:lnTo>
                      <a:pt x="153" y="302"/>
                    </a:lnTo>
                    <a:lnTo>
                      <a:pt x="154" y="299"/>
                    </a:lnTo>
                    <a:lnTo>
                      <a:pt x="156" y="298"/>
                    </a:lnTo>
                    <a:lnTo>
                      <a:pt x="156" y="298"/>
                    </a:lnTo>
                    <a:lnTo>
                      <a:pt x="162" y="301"/>
                    </a:lnTo>
                    <a:lnTo>
                      <a:pt x="168" y="303"/>
                    </a:lnTo>
                    <a:lnTo>
                      <a:pt x="172" y="305"/>
                    </a:lnTo>
                    <a:lnTo>
                      <a:pt x="176" y="305"/>
                    </a:lnTo>
                    <a:lnTo>
                      <a:pt x="180" y="302"/>
                    </a:lnTo>
                    <a:lnTo>
                      <a:pt x="184" y="298"/>
                    </a:lnTo>
                    <a:lnTo>
                      <a:pt x="184" y="298"/>
                    </a:lnTo>
                    <a:lnTo>
                      <a:pt x="191" y="299"/>
                    </a:lnTo>
                    <a:lnTo>
                      <a:pt x="207" y="302"/>
                    </a:lnTo>
                    <a:lnTo>
                      <a:pt x="221" y="305"/>
                    </a:lnTo>
                    <a:lnTo>
                      <a:pt x="226" y="307"/>
                    </a:lnTo>
                    <a:lnTo>
                      <a:pt x="230" y="308"/>
                    </a:lnTo>
                    <a:lnTo>
                      <a:pt x="230" y="308"/>
                    </a:lnTo>
                    <a:lnTo>
                      <a:pt x="233" y="314"/>
                    </a:lnTo>
                    <a:lnTo>
                      <a:pt x="237" y="316"/>
                    </a:lnTo>
                    <a:lnTo>
                      <a:pt x="241" y="318"/>
                    </a:lnTo>
                    <a:lnTo>
                      <a:pt x="245" y="318"/>
                    </a:lnTo>
                    <a:lnTo>
                      <a:pt x="248" y="316"/>
                    </a:lnTo>
                    <a:lnTo>
                      <a:pt x="252" y="314"/>
                    </a:lnTo>
                    <a:lnTo>
                      <a:pt x="259" y="308"/>
                    </a:lnTo>
                    <a:lnTo>
                      <a:pt x="263" y="301"/>
                    </a:lnTo>
                    <a:lnTo>
                      <a:pt x="264" y="297"/>
                    </a:lnTo>
                    <a:lnTo>
                      <a:pt x="264" y="293"/>
                    </a:lnTo>
                    <a:lnTo>
                      <a:pt x="263" y="290"/>
                    </a:lnTo>
                    <a:lnTo>
                      <a:pt x="261" y="286"/>
                    </a:lnTo>
                    <a:lnTo>
                      <a:pt x="257" y="284"/>
                    </a:lnTo>
                    <a:lnTo>
                      <a:pt x="254" y="283"/>
                    </a:lnTo>
                    <a:lnTo>
                      <a:pt x="254" y="283"/>
                    </a:lnTo>
                    <a:lnTo>
                      <a:pt x="245" y="283"/>
                    </a:lnTo>
                    <a:lnTo>
                      <a:pt x="234" y="280"/>
                    </a:lnTo>
                    <a:lnTo>
                      <a:pt x="229" y="277"/>
                    </a:lnTo>
                    <a:lnTo>
                      <a:pt x="224" y="275"/>
                    </a:lnTo>
                    <a:lnTo>
                      <a:pt x="220" y="270"/>
                    </a:lnTo>
                    <a:lnTo>
                      <a:pt x="217" y="264"/>
                    </a:lnTo>
                    <a:lnTo>
                      <a:pt x="217" y="264"/>
                    </a:lnTo>
                    <a:lnTo>
                      <a:pt x="219" y="261"/>
                    </a:lnTo>
                    <a:lnTo>
                      <a:pt x="217" y="258"/>
                    </a:lnTo>
                    <a:lnTo>
                      <a:pt x="215" y="255"/>
                    </a:lnTo>
                    <a:lnTo>
                      <a:pt x="212" y="255"/>
                    </a:lnTo>
                    <a:lnTo>
                      <a:pt x="208" y="255"/>
                    </a:lnTo>
                    <a:lnTo>
                      <a:pt x="206" y="257"/>
                    </a:lnTo>
                    <a:lnTo>
                      <a:pt x="204" y="259"/>
                    </a:lnTo>
                    <a:lnTo>
                      <a:pt x="203" y="262"/>
                    </a:lnTo>
                    <a:lnTo>
                      <a:pt x="203" y="262"/>
                    </a:lnTo>
                    <a:lnTo>
                      <a:pt x="198" y="263"/>
                    </a:lnTo>
                    <a:lnTo>
                      <a:pt x="193" y="263"/>
                    </a:lnTo>
                    <a:lnTo>
                      <a:pt x="187" y="259"/>
                    </a:lnTo>
                    <a:lnTo>
                      <a:pt x="184" y="257"/>
                    </a:lnTo>
                    <a:lnTo>
                      <a:pt x="178" y="249"/>
                    </a:lnTo>
                    <a:lnTo>
                      <a:pt x="176" y="246"/>
                    </a:lnTo>
                    <a:lnTo>
                      <a:pt x="175" y="246"/>
                    </a:lnTo>
                    <a:lnTo>
                      <a:pt x="175" y="246"/>
                    </a:lnTo>
                    <a:lnTo>
                      <a:pt x="169" y="249"/>
                    </a:lnTo>
                    <a:lnTo>
                      <a:pt x="165" y="249"/>
                    </a:lnTo>
                    <a:lnTo>
                      <a:pt x="162" y="249"/>
                    </a:lnTo>
                    <a:lnTo>
                      <a:pt x="159" y="248"/>
                    </a:lnTo>
                    <a:lnTo>
                      <a:pt x="156" y="246"/>
                    </a:lnTo>
                    <a:lnTo>
                      <a:pt x="155" y="244"/>
                    </a:lnTo>
                    <a:lnTo>
                      <a:pt x="155" y="240"/>
                    </a:lnTo>
                    <a:lnTo>
                      <a:pt x="156" y="236"/>
                    </a:lnTo>
                    <a:lnTo>
                      <a:pt x="156" y="236"/>
                    </a:lnTo>
                    <a:lnTo>
                      <a:pt x="154" y="231"/>
                    </a:lnTo>
                    <a:lnTo>
                      <a:pt x="154" y="226"/>
                    </a:lnTo>
                    <a:lnTo>
                      <a:pt x="155" y="223"/>
                    </a:lnTo>
                    <a:lnTo>
                      <a:pt x="159" y="220"/>
                    </a:lnTo>
                    <a:lnTo>
                      <a:pt x="159" y="220"/>
                    </a:lnTo>
                    <a:lnTo>
                      <a:pt x="162" y="219"/>
                    </a:lnTo>
                    <a:lnTo>
                      <a:pt x="163" y="218"/>
                    </a:lnTo>
                    <a:lnTo>
                      <a:pt x="164" y="214"/>
                    </a:lnTo>
                    <a:lnTo>
                      <a:pt x="164" y="210"/>
                    </a:lnTo>
                    <a:lnTo>
                      <a:pt x="165" y="207"/>
                    </a:lnTo>
                    <a:lnTo>
                      <a:pt x="168" y="206"/>
                    </a:lnTo>
                    <a:lnTo>
                      <a:pt x="168" y="206"/>
                    </a:lnTo>
                    <a:lnTo>
                      <a:pt x="171" y="206"/>
                    </a:lnTo>
                    <a:lnTo>
                      <a:pt x="173" y="207"/>
                    </a:lnTo>
                    <a:lnTo>
                      <a:pt x="177" y="210"/>
                    </a:lnTo>
                    <a:lnTo>
                      <a:pt x="180" y="214"/>
                    </a:lnTo>
                    <a:lnTo>
                      <a:pt x="181" y="215"/>
                    </a:lnTo>
                    <a:lnTo>
                      <a:pt x="184" y="216"/>
                    </a:lnTo>
                    <a:lnTo>
                      <a:pt x="184" y="216"/>
                    </a:lnTo>
                    <a:lnTo>
                      <a:pt x="189" y="215"/>
                    </a:lnTo>
                    <a:lnTo>
                      <a:pt x="195" y="211"/>
                    </a:lnTo>
                    <a:lnTo>
                      <a:pt x="199" y="207"/>
                    </a:lnTo>
                    <a:lnTo>
                      <a:pt x="203" y="203"/>
                    </a:lnTo>
                    <a:lnTo>
                      <a:pt x="204" y="198"/>
                    </a:lnTo>
                    <a:lnTo>
                      <a:pt x="203" y="196"/>
                    </a:lnTo>
                    <a:lnTo>
                      <a:pt x="202" y="194"/>
                    </a:lnTo>
                    <a:lnTo>
                      <a:pt x="199" y="192"/>
                    </a:lnTo>
                    <a:lnTo>
                      <a:pt x="195" y="191"/>
                    </a:lnTo>
                    <a:lnTo>
                      <a:pt x="185" y="188"/>
                    </a:lnTo>
                    <a:lnTo>
                      <a:pt x="185" y="188"/>
                    </a:lnTo>
                    <a:lnTo>
                      <a:pt x="184" y="188"/>
                    </a:lnTo>
                    <a:lnTo>
                      <a:pt x="182" y="188"/>
                    </a:lnTo>
                    <a:lnTo>
                      <a:pt x="181" y="191"/>
                    </a:lnTo>
                    <a:lnTo>
                      <a:pt x="180" y="193"/>
                    </a:lnTo>
                    <a:lnTo>
                      <a:pt x="177" y="196"/>
                    </a:lnTo>
                    <a:lnTo>
                      <a:pt x="177" y="196"/>
                    </a:lnTo>
                    <a:lnTo>
                      <a:pt x="169" y="194"/>
                    </a:lnTo>
                    <a:lnTo>
                      <a:pt x="162" y="193"/>
                    </a:lnTo>
                    <a:lnTo>
                      <a:pt x="155" y="189"/>
                    </a:lnTo>
                    <a:lnTo>
                      <a:pt x="154" y="187"/>
                    </a:lnTo>
                    <a:lnTo>
                      <a:pt x="151" y="184"/>
                    </a:lnTo>
                    <a:lnTo>
                      <a:pt x="151" y="184"/>
                    </a:lnTo>
                    <a:lnTo>
                      <a:pt x="128" y="181"/>
                    </a:lnTo>
                    <a:lnTo>
                      <a:pt x="128" y="171"/>
                    </a:lnTo>
                    <a:lnTo>
                      <a:pt x="128" y="171"/>
                    </a:lnTo>
                    <a:lnTo>
                      <a:pt x="136" y="171"/>
                    </a:lnTo>
                    <a:lnTo>
                      <a:pt x="142" y="170"/>
                    </a:lnTo>
                    <a:lnTo>
                      <a:pt x="147" y="166"/>
                    </a:lnTo>
                    <a:lnTo>
                      <a:pt x="151" y="163"/>
                    </a:lnTo>
                    <a:lnTo>
                      <a:pt x="160" y="154"/>
                    </a:lnTo>
                    <a:lnTo>
                      <a:pt x="164" y="152"/>
                    </a:lnTo>
                    <a:lnTo>
                      <a:pt x="171" y="149"/>
                    </a:lnTo>
                    <a:lnTo>
                      <a:pt x="171" y="149"/>
                    </a:lnTo>
                    <a:lnTo>
                      <a:pt x="171" y="146"/>
                    </a:lnTo>
                    <a:lnTo>
                      <a:pt x="169" y="145"/>
                    </a:lnTo>
                    <a:lnTo>
                      <a:pt x="167" y="143"/>
                    </a:lnTo>
                    <a:lnTo>
                      <a:pt x="162" y="137"/>
                    </a:lnTo>
                    <a:lnTo>
                      <a:pt x="159" y="134"/>
                    </a:lnTo>
                    <a:lnTo>
                      <a:pt x="156" y="130"/>
                    </a:lnTo>
                    <a:lnTo>
                      <a:pt x="156" y="130"/>
                    </a:lnTo>
                    <a:lnTo>
                      <a:pt x="149" y="128"/>
                    </a:lnTo>
                    <a:lnTo>
                      <a:pt x="142" y="127"/>
                    </a:lnTo>
                    <a:lnTo>
                      <a:pt x="140" y="126"/>
                    </a:lnTo>
                    <a:lnTo>
                      <a:pt x="141" y="124"/>
                    </a:lnTo>
                    <a:lnTo>
                      <a:pt x="145" y="121"/>
                    </a:lnTo>
                    <a:lnTo>
                      <a:pt x="154" y="117"/>
                    </a:lnTo>
                    <a:lnTo>
                      <a:pt x="154" y="117"/>
                    </a:lnTo>
                    <a:lnTo>
                      <a:pt x="160" y="115"/>
                    </a:lnTo>
                    <a:lnTo>
                      <a:pt x="164" y="115"/>
                    </a:lnTo>
                    <a:lnTo>
                      <a:pt x="164" y="118"/>
                    </a:lnTo>
                    <a:lnTo>
                      <a:pt x="164" y="122"/>
                    </a:lnTo>
                    <a:lnTo>
                      <a:pt x="164" y="124"/>
                    </a:lnTo>
                    <a:lnTo>
                      <a:pt x="164" y="127"/>
                    </a:lnTo>
                    <a:lnTo>
                      <a:pt x="167" y="130"/>
                    </a:lnTo>
                    <a:lnTo>
                      <a:pt x="173" y="128"/>
                    </a:lnTo>
                    <a:lnTo>
                      <a:pt x="173" y="128"/>
                    </a:lnTo>
                    <a:lnTo>
                      <a:pt x="175" y="127"/>
                    </a:lnTo>
                    <a:lnTo>
                      <a:pt x="176" y="126"/>
                    </a:lnTo>
                    <a:lnTo>
                      <a:pt x="175" y="121"/>
                    </a:lnTo>
                    <a:lnTo>
                      <a:pt x="175" y="113"/>
                    </a:lnTo>
                    <a:lnTo>
                      <a:pt x="175" y="108"/>
                    </a:lnTo>
                    <a:lnTo>
                      <a:pt x="177" y="101"/>
                    </a:lnTo>
                    <a:lnTo>
                      <a:pt x="177" y="101"/>
                    </a:lnTo>
                    <a:lnTo>
                      <a:pt x="182" y="99"/>
                    </a:lnTo>
                    <a:lnTo>
                      <a:pt x="189" y="99"/>
                    </a:lnTo>
                    <a:lnTo>
                      <a:pt x="195" y="99"/>
                    </a:lnTo>
                    <a:lnTo>
                      <a:pt x="199" y="100"/>
                    </a:lnTo>
                    <a:lnTo>
                      <a:pt x="199" y="100"/>
                    </a:lnTo>
                    <a:lnTo>
                      <a:pt x="199" y="101"/>
                    </a:lnTo>
                    <a:lnTo>
                      <a:pt x="198" y="102"/>
                    </a:lnTo>
                    <a:lnTo>
                      <a:pt x="197" y="104"/>
                    </a:lnTo>
                    <a:lnTo>
                      <a:pt x="198" y="105"/>
                    </a:lnTo>
                    <a:lnTo>
                      <a:pt x="198" y="105"/>
                    </a:lnTo>
                    <a:lnTo>
                      <a:pt x="204" y="110"/>
                    </a:lnTo>
                    <a:lnTo>
                      <a:pt x="208" y="111"/>
                    </a:lnTo>
                    <a:lnTo>
                      <a:pt x="211" y="111"/>
                    </a:lnTo>
                    <a:lnTo>
                      <a:pt x="217" y="110"/>
                    </a:lnTo>
                    <a:lnTo>
                      <a:pt x="217" y="110"/>
                    </a:lnTo>
                    <a:lnTo>
                      <a:pt x="220" y="110"/>
                    </a:lnTo>
                    <a:lnTo>
                      <a:pt x="224" y="113"/>
                    </a:lnTo>
                    <a:lnTo>
                      <a:pt x="232" y="119"/>
                    </a:lnTo>
                    <a:lnTo>
                      <a:pt x="237" y="122"/>
                    </a:lnTo>
                    <a:lnTo>
                      <a:pt x="242" y="124"/>
                    </a:lnTo>
                    <a:lnTo>
                      <a:pt x="248" y="127"/>
                    </a:lnTo>
                    <a:lnTo>
                      <a:pt x="256" y="127"/>
                    </a:lnTo>
                    <a:lnTo>
                      <a:pt x="256" y="127"/>
                    </a:lnTo>
                    <a:lnTo>
                      <a:pt x="260" y="124"/>
                    </a:lnTo>
                    <a:lnTo>
                      <a:pt x="263" y="123"/>
                    </a:lnTo>
                    <a:lnTo>
                      <a:pt x="263" y="121"/>
                    </a:lnTo>
                    <a:lnTo>
                      <a:pt x="261" y="119"/>
                    </a:lnTo>
                    <a:lnTo>
                      <a:pt x="260" y="117"/>
                    </a:lnTo>
                    <a:lnTo>
                      <a:pt x="260" y="114"/>
                    </a:lnTo>
                    <a:lnTo>
                      <a:pt x="261" y="113"/>
                    </a:lnTo>
                    <a:lnTo>
                      <a:pt x="265" y="110"/>
                    </a:lnTo>
                    <a:lnTo>
                      <a:pt x="265" y="110"/>
                    </a:lnTo>
                    <a:lnTo>
                      <a:pt x="272" y="110"/>
                    </a:lnTo>
                    <a:lnTo>
                      <a:pt x="282" y="111"/>
                    </a:lnTo>
                    <a:lnTo>
                      <a:pt x="294" y="113"/>
                    </a:lnTo>
                    <a:lnTo>
                      <a:pt x="304" y="113"/>
                    </a:lnTo>
                    <a:lnTo>
                      <a:pt x="304" y="113"/>
                    </a:lnTo>
                    <a:lnTo>
                      <a:pt x="304" y="117"/>
                    </a:lnTo>
                    <a:lnTo>
                      <a:pt x="302" y="121"/>
                    </a:lnTo>
                    <a:lnTo>
                      <a:pt x="302" y="123"/>
                    </a:lnTo>
                    <a:lnTo>
                      <a:pt x="302" y="126"/>
                    </a:lnTo>
                    <a:lnTo>
                      <a:pt x="303" y="130"/>
                    </a:lnTo>
                    <a:lnTo>
                      <a:pt x="305" y="132"/>
                    </a:lnTo>
                    <a:lnTo>
                      <a:pt x="305" y="132"/>
                    </a:lnTo>
                    <a:lnTo>
                      <a:pt x="305" y="135"/>
                    </a:lnTo>
                    <a:lnTo>
                      <a:pt x="308" y="136"/>
                    </a:lnTo>
                    <a:lnTo>
                      <a:pt x="311" y="136"/>
                    </a:lnTo>
                    <a:lnTo>
                      <a:pt x="314" y="135"/>
                    </a:lnTo>
                    <a:lnTo>
                      <a:pt x="318" y="132"/>
                    </a:lnTo>
                    <a:lnTo>
                      <a:pt x="321" y="128"/>
                    </a:lnTo>
                    <a:lnTo>
                      <a:pt x="324" y="124"/>
                    </a:lnTo>
                    <a:lnTo>
                      <a:pt x="324" y="121"/>
                    </a:lnTo>
                    <a:lnTo>
                      <a:pt x="324" y="121"/>
                    </a:lnTo>
                    <a:lnTo>
                      <a:pt x="324" y="117"/>
                    </a:lnTo>
                    <a:lnTo>
                      <a:pt x="324" y="111"/>
                    </a:lnTo>
                    <a:lnTo>
                      <a:pt x="325" y="110"/>
                    </a:lnTo>
                    <a:lnTo>
                      <a:pt x="327" y="108"/>
                    </a:lnTo>
                    <a:lnTo>
                      <a:pt x="331" y="105"/>
                    </a:lnTo>
                    <a:lnTo>
                      <a:pt x="337" y="104"/>
                    </a:lnTo>
                    <a:lnTo>
                      <a:pt x="337" y="104"/>
                    </a:lnTo>
                    <a:lnTo>
                      <a:pt x="342" y="104"/>
                    </a:lnTo>
                    <a:lnTo>
                      <a:pt x="351" y="104"/>
                    </a:lnTo>
                    <a:lnTo>
                      <a:pt x="362" y="102"/>
                    </a:lnTo>
                    <a:lnTo>
                      <a:pt x="374" y="104"/>
                    </a:lnTo>
                    <a:lnTo>
                      <a:pt x="374" y="104"/>
                    </a:lnTo>
                    <a:lnTo>
                      <a:pt x="379" y="104"/>
                    </a:lnTo>
                    <a:lnTo>
                      <a:pt x="384" y="102"/>
                    </a:lnTo>
                    <a:lnTo>
                      <a:pt x="387" y="100"/>
                    </a:lnTo>
                    <a:lnTo>
                      <a:pt x="388" y="97"/>
                    </a:lnTo>
                    <a:lnTo>
                      <a:pt x="388" y="93"/>
                    </a:lnTo>
                    <a:lnTo>
                      <a:pt x="388" y="89"/>
                    </a:lnTo>
                    <a:lnTo>
                      <a:pt x="388" y="89"/>
                    </a:lnTo>
                    <a:lnTo>
                      <a:pt x="392" y="88"/>
                    </a:lnTo>
                    <a:lnTo>
                      <a:pt x="397" y="88"/>
                    </a:lnTo>
                    <a:lnTo>
                      <a:pt x="413" y="88"/>
                    </a:lnTo>
                    <a:lnTo>
                      <a:pt x="422" y="88"/>
                    </a:lnTo>
                    <a:lnTo>
                      <a:pt x="432" y="86"/>
                    </a:lnTo>
                    <a:lnTo>
                      <a:pt x="445" y="83"/>
                    </a:lnTo>
                    <a:lnTo>
                      <a:pt x="461" y="76"/>
                    </a:lnTo>
                    <a:lnTo>
                      <a:pt x="461" y="76"/>
                    </a:lnTo>
                    <a:lnTo>
                      <a:pt x="464" y="79"/>
                    </a:lnTo>
                    <a:lnTo>
                      <a:pt x="467" y="84"/>
                    </a:lnTo>
                    <a:lnTo>
                      <a:pt x="473" y="89"/>
                    </a:lnTo>
                    <a:lnTo>
                      <a:pt x="475" y="91"/>
                    </a:lnTo>
                    <a:lnTo>
                      <a:pt x="479" y="92"/>
                    </a:lnTo>
                    <a:lnTo>
                      <a:pt x="479" y="92"/>
                    </a:lnTo>
                    <a:lnTo>
                      <a:pt x="482" y="91"/>
                    </a:lnTo>
                    <a:lnTo>
                      <a:pt x="484" y="89"/>
                    </a:lnTo>
                    <a:lnTo>
                      <a:pt x="484" y="87"/>
                    </a:lnTo>
                    <a:lnTo>
                      <a:pt x="484" y="84"/>
                    </a:lnTo>
                    <a:lnTo>
                      <a:pt x="482" y="76"/>
                    </a:lnTo>
                    <a:lnTo>
                      <a:pt x="482" y="76"/>
                    </a:lnTo>
                    <a:lnTo>
                      <a:pt x="483" y="74"/>
                    </a:lnTo>
                    <a:lnTo>
                      <a:pt x="487" y="71"/>
                    </a:lnTo>
                    <a:lnTo>
                      <a:pt x="495" y="70"/>
                    </a:lnTo>
                    <a:lnTo>
                      <a:pt x="504" y="71"/>
                    </a:lnTo>
                    <a:lnTo>
                      <a:pt x="504" y="71"/>
                    </a:lnTo>
                    <a:lnTo>
                      <a:pt x="508" y="70"/>
                    </a:lnTo>
                    <a:lnTo>
                      <a:pt x="511" y="69"/>
                    </a:lnTo>
                    <a:lnTo>
                      <a:pt x="519" y="67"/>
                    </a:lnTo>
                    <a:lnTo>
                      <a:pt x="530" y="67"/>
                    </a:lnTo>
                    <a:lnTo>
                      <a:pt x="530" y="67"/>
                    </a:lnTo>
                    <a:lnTo>
                      <a:pt x="533" y="65"/>
                    </a:lnTo>
                    <a:lnTo>
                      <a:pt x="537" y="64"/>
                    </a:lnTo>
                    <a:lnTo>
                      <a:pt x="541" y="62"/>
                    </a:lnTo>
                    <a:lnTo>
                      <a:pt x="541" y="62"/>
                    </a:lnTo>
                    <a:lnTo>
                      <a:pt x="553" y="62"/>
                    </a:lnTo>
                    <a:lnTo>
                      <a:pt x="561" y="62"/>
                    </a:lnTo>
                    <a:lnTo>
                      <a:pt x="570" y="65"/>
                    </a:lnTo>
                    <a:lnTo>
                      <a:pt x="570" y="65"/>
                    </a:lnTo>
                    <a:lnTo>
                      <a:pt x="578" y="60"/>
                    </a:lnTo>
                    <a:lnTo>
                      <a:pt x="585" y="56"/>
                    </a:lnTo>
                    <a:lnTo>
                      <a:pt x="589" y="54"/>
                    </a:lnTo>
                    <a:lnTo>
                      <a:pt x="593" y="54"/>
                    </a:lnTo>
                    <a:lnTo>
                      <a:pt x="597" y="56"/>
                    </a:lnTo>
                    <a:lnTo>
                      <a:pt x="601" y="60"/>
                    </a:lnTo>
                    <a:lnTo>
                      <a:pt x="601" y="60"/>
                    </a:lnTo>
                    <a:lnTo>
                      <a:pt x="606" y="66"/>
                    </a:lnTo>
                    <a:lnTo>
                      <a:pt x="610" y="70"/>
                    </a:lnTo>
                    <a:lnTo>
                      <a:pt x="614" y="71"/>
                    </a:lnTo>
                    <a:lnTo>
                      <a:pt x="616" y="70"/>
                    </a:lnTo>
                    <a:lnTo>
                      <a:pt x="618" y="69"/>
                    </a:lnTo>
                    <a:lnTo>
                      <a:pt x="620" y="64"/>
                    </a:lnTo>
                    <a:lnTo>
                      <a:pt x="623" y="56"/>
                    </a:lnTo>
                    <a:lnTo>
                      <a:pt x="622" y="43"/>
                    </a:lnTo>
                    <a:lnTo>
                      <a:pt x="620" y="27"/>
                    </a:lnTo>
                    <a:lnTo>
                      <a:pt x="620" y="27"/>
                    </a:lnTo>
                    <a:lnTo>
                      <a:pt x="625" y="26"/>
                    </a:lnTo>
                    <a:lnTo>
                      <a:pt x="632" y="25"/>
                    </a:lnTo>
                    <a:lnTo>
                      <a:pt x="641" y="26"/>
                    </a:lnTo>
                    <a:lnTo>
                      <a:pt x="649" y="26"/>
                    </a:lnTo>
                    <a:lnTo>
                      <a:pt x="653" y="26"/>
                    </a:lnTo>
                    <a:lnTo>
                      <a:pt x="654" y="25"/>
                    </a:lnTo>
                    <a:lnTo>
                      <a:pt x="654" y="25"/>
                    </a:lnTo>
                    <a:lnTo>
                      <a:pt x="657" y="21"/>
                    </a:lnTo>
                    <a:lnTo>
                      <a:pt x="657" y="19"/>
                    </a:lnTo>
                    <a:lnTo>
                      <a:pt x="655" y="18"/>
                    </a:lnTo>
                    <a:lnTo>
                      <a:pt x="653" y="17"/>
                    </a:lnTo>
                    <a:lnTo>
                      <a:pt x="650" y="14"/>
                    </a:lnTo>
                    <a:lnTo>
                      <a:pt x="649" y="13"/>
                    </a:lnTo>
                    <a:lnTo>
                      <a:pt x="650" y="10"/>
                    </a:lnTo>
                    <a:lnTo>
                      <a:pt x="650" y="10"/>
                    </a:lnTo>
                    <a:lnTo>
                      <a:pt x="653" y="8"/>
                    </a:lnTo>
                    <a:lnTo>
                      <a:pt x="655" y="8"/>
                    </a:lnTo>
                    <a:lnTo>
                      <a:pt x="659" y="8"/>
                    </a:lnTo>
                    <a:lnTo>
                      <a:pt x="663" y="10"/>
                    </a:lnTo>
                    <a:lnTo>
                      <a:pt x="672" y="14"/>
                    </a:lnTo>
                    <a:lnTo>
                      <a:pt x="683" y="18"/>
                    </a:lnTo>
                    <a:lnTo>
                      <a:pt x="683" y="18"/>
                    </a:lnTo>
                    <a:lnTo>
                      <a:pt x="686" y="14"/>
                    </a:lnTo>
                    <a:lnTo>
                      <a:pt x="688" y="10"/>
                    </a:lnTo>
                    <a:lnTo>
                      <a:pt x="690" y="4"/>
                    </a:lnTo>
                    <a:lnTo>
                      <a:pt x="692" y="1"/>
                    </a:lnTo>
                    <a:lnTo>
                      <a:pt x="694" y="0"/>
                    </a:lnTo>
                    <a:lnTo>
                      <a:pt x="699" y="0"/>
                    </a:lnTo>
                    <a:lnTo>
                      <a:pt x="706" y="1"/>
                    </a:lnTo>
                    <a:lnTo>
                      <a:pt x="706" y="1"/>
                    </a:lnTo>
                    <a:lnTo>
                      <a:pt x="707" y="3"/>
                    </a:lnTo>
                    <a:lnTo>
                      <a:pt x="707" y="5"/>
                    </a:lnTo>
                    <a:lnTo>
                      <a:pt x="706" y="10"/>
                    </a:lnTo>
                    <a:lnTo>
                      <a:pt x="706" y="13"/>
                    </a:lnTo>
                    <a:lnTo>
                      <a:pt x="707" y="14"/>
                    </a:lnTo>
                    <a:lnTo>
                      <a:pt x="710" y="14"/>
                    </a:lnTo>
                    <a:lnTo>
                      <a:pt x="716" y="14"/>
                    </a:lnTo>
                    <a:lnTo>
                      <a:pt x="716" y="14"/>
                    </a:lnTo>
                    <a:lnTo>
                      <a:pt x="719" y="32"/>
                    </a:lnTo>
                    <a:lnTo>
                      <a:pt x="720" y="44"/>
                    </a:lnTo>
                    <a:lnTo>
                      <a:pt x="720" y="53"/>
                    </a:lnTo>
                    <a:lnTo>
                      <a:pt x="720" y="53"/>
                    </a:lnTo>
                    <a:lnTo>
                      <a:pt x="725" y="66"/>
                    </a:lnTo>
                    <a:lnTo>
                      <a:pt x="729" y="74"/>
                    </a:lnTo>
                    <a:lnTo>
                      <a:pt x="730" y="79"/>
                    </a:lnTo>
                    <a:lnTo>
                      <a:pt x="730" y="79"/>
                    </a:lnTo>
                    <a:lnTo>
                      <a:pt x="727" y="82"/>
                    </a:lnTo>
                    <a:lnTo>
                      <a:pt x="720" y="84"/>
                    </a:lnTo>
                    <a:lnTo>
                      <a:pt x="712" y="87"/>
                    </a:lnTo>
                    <a:lnTo>
                      <a:pt x="712" y="87"/>
                    </a:lnTo>
                    <a:lnTo>
                      <a:pt x="719" y="91"/>
                    </a:lnTo>
                    <a:lnTo>
                      <a:pt x="728" y="97"/>
                    </a:lnTo>
                    <a:lnTo>
                      <a:pt x="737" y="106"/>
                    </a:lnTo>
                    <a:lnTo>
                      <a:pt x="746" y="115"/>
                    </a:lnTo>
                    <a:lnTo>
                      <a:pt x="746" y="115"/>
                    </a:lnTo>
                    <a:lnTo>
                      <a:pt x="725" y="121"/>
                    </a:lnTo>
                    <a:lnTo>
                      <a:pt x="716" y="128"/>
                    </a:lnTo>
                    <a:lnTo>
                      <a:pt x="702" y="134"/>
                    </a:lnTo>
                    <a:lnTo>
                      <a:pt x="707" y="145"/>
                    </a:lnTo>
                    <a:lnTo>
                      <a:pt x="711" y="149"/>
                    </a:lnTo>
                    <a:lnTo>
                      <a:pt x="714" y="172"/>
                    </a:lnTo>
                    <a:lnTo>
                      <a:pt x="727" y="172"/>
                    </a:lnTo>
                    <a:lnTo>
                      <a:pt x="728" y="197"/>
                    </a:lnTo>
                    <a:lnTo>
                      <a:pt x="717" y="209"/>
                    </a:lnTo>
                    <a:lnTo>
                      <a:pt x="719" y="229"/>
                    </a:lnTo>
                    <a:lnTo>
                      <a:pt x="734" y="229"/>
                    </a:lnTo>
                    <a:lnTo>
                      <a:pt x="734" y="229"/>
                    </a:lnTo>
                    <a:lnTo>
                      <a:pt x="736" y="288"/>
                    </a:lnTo>
                    <a:lnTo>
                      <a:pt x="736" y="288"/>
                    </a:lnTo>
                    <a:lnTo>
                      <a:pt x="746" y="293"/>
                    </a:lnTo>
                    <a:lnTo>
                      <a:pt x="752" y="297"/>
                    </a:lnTo>
                    <a:lnTo>
                      <a:pt x="752" y="297"/>
                    </a:lnTo>
                    <a:lnTo>
                      <a:pt x="752" y="308"/>
                    </a:lnTo>
                    <a:lnTo>
                      <a:pt x="734" y="308"/>
                    </a:lnTo>
                    <a:lnTo>
                      <a:pt x="712" y="314"/>
                    </a:lnTo>
                    <a:lnTo>
                      <a:pt x="714" y="329"/>
                    </a:lnTo>
                    <a:lnTo>
                      <a:pt x="743" y="332"/>
                    </a:lnTo>
                    <a:lnTo>
                      <a:pt x="741" y="347"/>
                    </a:lnTo>
                    <a:lnTo>
                      <a:pt x="719" y="347"/>
                    </a:lnTo>
                    <a:lnTo>
                      <a:pt x="720" y="371"/>
                    </a:lnTo>
                    <a:lnTo>
                      <a:pt x="707" y="371"/>
                    </a:lnTo>
                    <a:lnTo>
                      <a:pt x="705" y="434"/>
                    </a:lnTo>
                    <a:lnTo>
                      <a:pt x="702" y="477"/>
                    </a:lnTo>
                    <a:lnTo>
                      <a:pt x="702" y="477"/>
                    </a:lnTo>
                    <a:lnTo>
                      <a:pt x="695" y="482"/>
                    </a:lnTo>
                    <a:lnTo>
                      <a:pt x="688" y="490"/>
                    </a:lnTo>
                    <a:lnTo>
                      <a:pt x="688" y="490"/>
                    </a:lnTo>
                    <a:lnTo>
                      <a:pt x="685" y="499"/>
                    </a:lnTo>
                    <a:lnTo>
                      <a:pt x="683" y="509"/>
                    </a:lnTo>
                    <a:lnTo>
                      <a:pt x="680" y="524"/>
                    </a:lnTo>
                    <a:lnTo>
                      <a:pt x="675" y="539"/>
                    </a:lnTo>
                    <a:lnTo>
                      <a:pt x="675" y="539"/>
                    </a:lnTo>
                    <a:lnTo>
                      <a:pt x="651" y="555"/>
                    </a:lnTo>
                    <a:lnTo>
                      <a:pt x="633" y="555"/>
                    </a:lnTo>
                    <a:lnTo>
                      <a:pt x="635" y="577"/>
                    </a:lnTo>
                    <a:lnTo>
                      <a:pt x="649" y="578"/>
                    </a:lnTo>
                    <a:lnTo>
                      <a:pt x="658" y="595"/>
                    </a:lnTo>
                    <a:lnTo>
                      <a:pt x="649" y="613"/>
                    </a:lnTo>
                    <a:lnTo>
                      <a:pt x="649" y="630"/>
                    </a:lnTo>
                    <a:lnTo>
                      <a:pt x="649" y="630"/>
                    </a:lnTo>
                    <a:lnTo>
                      <a:pt x="635" y="643"/>
                    </a:lnTo>
                    <a:lnTo>
                      <a:pt x="635" y="643"/>
                    </a:lnTo>
                    <a:lnTo>
                      <a:pt x="640" y="652"/>
                    </a:lnTo>
                    <a:lnTo>
                      <a:pt x="642" y="658"/>
                    </a:lnTo>
                    <a:lnTo>
                      <a:pt x="642" y="660"/>
                    </a:lnTo>
                    <a:lnTo>
                      <a:pt x="642" y="662"/>
                    </a:lnTo>
                    <a:lnTo>
                      <a:pt x="637" y="667"/>
                    </a:lnTo>
                    <a:lnTo>
                      <a:pt x="637" y="667"/>
                    </a:lnTo>
                    <a:lnTo>
                      <a:pt x="649" y="675"/>
                    </a:lnTo>
                    <a:lnTo>
                      <a:pt x="655" y="682"/>
                    </a:lnTo>
                    <a:lnTo>
                      <a:pt x="658" y="684"/>
                    </a:lnTo>
                    <a:lnTo>
                      <a:pt x="659" y="688"/>
                    </a:lnTo>
                    <a:lnTo>
                      <a:pt x="659" y="699"/>
                    </a:lnTo>
                    <a:lnTo>
                      <a:pt x="659" y="699"/>
                    </a:lnTo>
                    <a:lnTo>
                      <a:pt x="658" y="709"/>
                    </a:lnTo>
                    <a:lnTo>
                      <a:pt x="657" y="715"/>
                    </a:lnTo>
                    <a:lnTo>
                      <a:pt x="651" y="724"/>
                    </a:lnTo>
                    <a:lnTo>
                      <a:pt x="651" y="724"/>
                    </a:lnTo>
                    <a:lnTo>
                      <a:pt x="654" y="730"/>
                    </a:lnTo>
                    <a:lnTo>
                      <a:pt x="657" y="734"/>
                    </a:lnTo>
                    <a:lnTo>
                      <a:pt x="659" y="737"/>
                    </a:lnTo>
                    <a:lnTo>
                      <a:pt x="659" y="737"/>
                    </a:lnTo>
                    <a:lnTo>
                      <a:pt x="667" y="740"/>
                    </a:lnTo>
                    <a:lnTo>
                      <a:pt x="676" y="741"/>
                    </a:lnTo>
                    <a:lnTo>
                      <a:pt x="676" y="741"/>
                    </a:lnTo>
                    <a:lnTo>
                      <a:pt x="679" y="739"/>
                    </a:lnTo>
                    <a:lnTo>
                      <a:pt x="681" y="736"/>
                    </a:lnTo>
                    <a:lnTo>
                      <a:pt x="685" y="727"/>
                    </a:lnTo>
                    <a:lnTo>
                      <a:pt x="688" y="719"/>
                    </a:lnTo>
                    <a:lnTo>
                      <a:pt x="692" y="713"/>
                    </a:lnTo>
                    <a:lnTo>
                      <a:pt x="692" y="713"/>
                    </a:lnTo>
                    <a:lnTo>
                      <a:pt x="702" y="721"/>
                    </a:lnTo>
                    <a:lnTo>
                      <a:pt x="706" y="723"/>
                    </a:lnTo>
                    <a:lnTo>
                      <a:pt x="708" y="726"/>
                    </a:lnTo>
                    <a:lnTo>
                      <a:pt x="710" y="728"/>
                    </a:lnTo>
                    <a:lnTo>
                      <a:pt x="710" y="732"/>
                    </a:lnTo>
                    <a:lnTo>
                      <a:pt x="710" y="740"/>
                    </a:lnTo>
                    <a:lnTo>
                      <a:pt x="710" y="740"/>
                    </a:lnTo>
                    <a:lnTo>
                      <a:pt x="711" y="743"/>
                    </a:lnTo>
                    <a:lnTo>
                      <a:pt x="714" y="745"/>
                    </a:lnTo>
                    <a:lnTo>
                      <a:pt x="716" y="745"/>
                    </a:lnTo>
                    <a:lnTo>
                      <a:pt x="719" y="745"/>
                    </a:lnTo>
                    <a:lnTo>
                      <a:pt x="725" y="744"/>
                    </a:lnTo>
                    <a:lnTo>
                      <a:pt x="728" y="744"/>
                    </a:lnTo>
                    <a:lnTo>
                      <a:pt x="732" y="745"/>
                    </a:lnTo>
                    <a:lnTo>
                      <a:pt x="732" y="745"/>
                    </a:lnTo>
                    <a:lnTo>
                      <a:pt x="741" y="770"/>
                    </a:lnTo>
                    <a:lnTo>
                      <a:pt x="755" y="765"/>
                    </a:lnTo>
                    <a:lnTo>
                      <a:pt x="776" y="778"/>
                    </a:lnTo>
                    <a:lnTo>
                      <a:pt x="781" y="775"/>
                    </a:lnTo>
                    <a:lnTo>
                      <a:pt x="789" y="783"/>
                    </a:lnTo>
                    <a:lnTo>
                      <a:pt x="819" y="772"/>
                    </a:lnTo>
                    <a:lnTo>
                      <a:pt x="829" y="791"/>
                    </a:lnTo>
                    <a:lnTo>
                      <a:pt x="829" y="791"/>
                    </a:lnTo>
                    <a:lnTo>
                      <a:pt x="825" y="796"/>
                    </a:lnTo>
                    <a:lnTo>
                      <a:pt x="820" y="805"/>
                    </a:lnTo>
                    <a:lnTo>
                      <a:pt x="820" y="805"/>
                    </a:lnTo>
                    <a:lnTo>
                      <a:pt x="833" y="826"/>
                    </a:lnTo>
                    <a:lnTo>
                      <a:pt x="833" y="826"/>
                    </a:lnTo>
                    <a:lnTo>
                      <a:pt x="855" y="816"/>
                    </a:lnTo>
                    <a:lnTo>
                      <a:pt x="865" y="814"/>
                    </a:lnTo>
                    <a:lnTo>
                      <a:pt x="873" y="811"/>
                    </a:lnTo>
                    <a:lnTo>
                      <a:pt x="889" y="805"/>
                    </a:lnTo>
                    <a:lnTo>
                      <a:pt x="889" y="805"/>
                    </a:lnTo>
                    <a:lnTo>
                      <a:pt x="901" y="805"/>
                    </a:lnTo>
                    <a:lnTo>
                      <a:pt x="912" y="805"/>
                    </a:lnTo>
                    <a:lnTo>
                      <a:pt x="920" y="803"/>
                    </a:lnTo>
                    <a:lnTo>
                      <a:pt x="920" y="803"/>
                    </a:lnTo>
                    <a:lnTo>
                      <a:pt x="925" y="801"/>
                    </a:lnTo>
                    <a:lnTo>
                      <a:pt x="930" y="797"/>
                    </a:lnTo>
                    <a:lnTo>
                      <a:pt x="935" y="791"/>
                    </a:lnTo>
                    <a:lnTo>
                      <a:pt x="935" y="791"/>
                    </a:lnTo>
                    <a:lnTo>
                      <a:pt x="936" y="793"/>
                    </a:lnTo>
                    <a:lnTo>
                      <a:pt x="938" y="794"/>
                    </a:lnTo>
                    <a:lnTo>
                      <a:pt x="942" y="796"/>
                    </a:lnTo>
                    <a:lnTo>
                      <a:pt x="942" y="796"/>
                    </a:lnTo>
                    <a:lnTo>
                      <a:pt x="944" y="797"/>
                    </a:lnTo>
                    <a:lnTo>
                      <a:pt x="946" y="801"/>
                    </a:lnTo>
                    <a:lnTo>
                      <a:pt x="947" y="803"/>
                    </a:lnTo>
                    <a:lnTo>
                      <a:pt x="951" y="807"/>
                    </a:lnTo>
                    <a:lnTo>
                      <a:pt x="951" y="807"/>
                    </a:lnTo>
                    <a:lnTo>
                      <a:pt x="953" y="809"/>
                    </a:lnTo>
                    <a:lnTo>
                      <a:pt x="955" y="810"/>
                    </a:lnTo>
                    <a:lnTo>
                      <a:pt x="955" y="814"/>
                    </a:lnTo>
                    <a:lnTo>
                      <a:pt x="952" y="818"/>
                    </a:lnTo>
                    <a:lnTo>
                      <a:pt x="952" y="818"/>
                    </a:lnTo>
                    <a:lnTo>
                      <a:pt x="949" y="822"/>
                    </a:lnTo>
                    <a:lnTo>
                      <a:pt x="947" y="827"/>
                    </a:lnTo>
                    <a:lnTo>
                      <a:pt x="940" y="833"/>
                    </a:lnTo>
                    <a:lnTo>
                      <a:pt x="931" y="841"/>
                    </a:lnTo>
                    <a:lnTo>
                      <a:pt x="931" y="841"/>
                    </a:lnTo>
                    <a:lnTo>
                      <a:pt x="918" y="848"/>
                    </a:lnTo>
                    <a:lnTo>
                      <a:pt x="911" y="851"/>
                    </a:lnTo>
                    <a:lnTo>
                      <a:pt x="905" y="853"/>
                    </a:lnTo>
                    <a:lnTo>
                      <a:pt x="899" y="851"/>
                    </a:lnTo>
                    <a:lnTo>
                      <a:pt x="899" y="851"/>
                    </a:lnTo>
                    <a:lnTo>
                      <a:pt x="892" y="855"/>
                    </a:lnTo>
                    <a:lnTo>
                      <a:pt x="892" y="857"/>
                    </a:lnTo>
                    <a:lnTo>
                      <a:pt x="894" y="861"/>
                    </a:lnTo>
                    <a:lnTo>
                      <a:pt x="894" y="861"/>
                    </a:lnTo>
                    <a:lnTo>
                      <a:pt x="892" y="864"/>
                    </a:lnTo>
                    <a:lnTo>
                      <a:pt x="892" y="867"/>
                    </a:lnTo>
                    <a:lnTo>
                      <a:pt x="892" y="870"/>
                    </a:lnTo>
                    <a:lnTo>
                      <a:pt x="892" y="870"/>
                    </a:lnTo>
                    <a:lnTo>
                      <a:pt x="894" y="873"/>
                    </a:lnTo>
                    <a:lnTo>
                      <a:pt x="895" y="875"/>
                    </a:lnTo>
                    <a:lnTo>
                      <a:pt x="899" y="875"/>
                    </a:lnTo>
                    <a:lnTo>
                      <a:pt x="899" y="875"/>
                    </a:lnTo>
                    <a:lnTo>
                      <a:pt x="885" y="894"/>
                    </a:lnTo>
                    <a:lnTo>
                      <a:pt x="872" y="912"/>
                    </a:lnTo>
                    <a:lnTo>
                      <a:pt x="872" y="912"/>
                    </a:lnTo>
                    <a:lnTo>
                      <a:pt x="867" y="908"/>
                    </a:lnTo>
                    <a:lnTo>
                      <a:pt x="867" y="908"/>
                    </a:lnTo>
                    <a:lnTo>
                      <a:pt x="848" y="934"/>
                    </a:lnTo>
                    <a:lnTo>
                      <a:pt x="837" y="953"/>
                    </a:lnTo>
                    <a:lnTo>
                      <a:pt x="824" y="967"/>
                    </a:lnTo>
                    <a:lnTo>
                      <a:pt x="824" y="967"/>
                    </a:lnTo>
                    <a:lnTo>
                      <a:pt x="816" y="971"/>
                    </a:lnTo>
                    <a:lnTo>
                      <a:pt x="808" y="976"/>
                    </a:lnTo>
                    <a:lnTo>
                      <a:pt x="794" y="989"/>
                    </a:lnTo>
                    <a:lnTo>
                      <a:pt x="782" y="1000"/>
                    </a:lnTo>
                    <a:lnTo>
                      <a:pt x="778" y="1006"/>
                    </a:lnTo>
                    <a:lnTo>
                      <a:pt x="778" y="1006"/>
                    </a:lnTo>
                    <a:lnTo>
                      <a:pt x="772" y="1020"/>
                    </a:lnTo>
                    <a:lnTo>
                      <a:pt x="767" y="1032"/>
                    </a:lnTo>
                    <a:lnTo>
                      <a:pt x="763" y="1038"/>
                    </a:lnTo>
                    <a:lnTo>
                      <a:pt x="763" y="1038"/>
                    </a:lnTo>
                    <a:lnTo>
                      <a:pt x="749" y="1042"/>
                    </a:lnTo>
                    <a:lnTo>
                      <a:pt x="749" y="1042"/>
                    </a:lnTo>
                    <a:lnTo>
                      <a:pt x="729" y="1065"/>
                    </a:lnTo>
                    <a:lnTo>
                      <a:pt x="715" y="1081"/>
                    </a:lnTo>
                    <a:lnTo>
                      <a:pt x="705" y="1090"/>
                    </a:lnTo>
                    <a:lnTo>
                      <a:pt x="705" y="1090"/>
                    </a:lnTo>
                    <a:lnTo>
                      <a:pt x="686" y="1090"/>
                    </a:lnTo>
                    <a:lnTo>
                      <a:pt x="676" y="1090"/>
                    </a:lnTo>
                    <a:lnTo>
                      <a:pt x="672" y="1090"/>
                    </a:lnTo>
                    <a:lnTo>
                      <a:pt x="670" y="1091"/>
                    </a:lnTo>
                    <a:lnTo>
                      <a:pt x="670" y="1091"/>
                    </a:lnTo>
                    <a:lnTo>
                      <a:pt x="668" y="1094"/>
                    </a:lnTo>
                    <a:lnTo>
                      <a:pt x="668" y="1099"/>
                    </a:lnTo>
                    <a:lnTo>
                      <a:pt x="666" y="1111"/>
                    </a:lnTo>
                    <a:lnTo>
                      <a:pt x="666" y="1111"/>
                    </a:lnTo>
                    <a:lnTo>
                      <a:pt x="653" y="1112"/>
                    </a:lnTo>
                    <a:lnTo>
                      <a:pt x="645" y="1115"/>
                    </a:lnTo>
                    <a:lnTo>
                      <a:pt x="640" y="1118"/>
                    </a:lnTo>
                    <a:lnTo>
                      <a:pt x="631" y="1120"/>
                    </a:lnTo>
                    <a:lnTo>
                      <a:pt x="631" y="1120"/>
                    </a:lnTo>
                    <a:lnTo>
                      <a:pt x="585" y="1109"/>
                    </a:lnTo>
                    <a:lnTo>
                      <a:pt x="541" y="1098"/>
                    </a:lnTo>
                    <a:lnTo>
                      <a:pt x="541" y="1098"/>
                    </a:lnTo>
                    <a:lnTo>
                      <a:pt x="536" y="1122"/>
                    </a:lnTo>
                    <a:lnTo>
                      <a:pt x="533" y="1147"/>
                    </a:lnTo>
                    <a:lnTo>
                      <a:pt x="504" y="1146"/>
                    </a:lnTo>
                    <a:lnTo>
                      <a:pt x="504" y="1146"/>
                    </a:lnTo>
                    <a:lnTo>
                      <a:pt x="508" y="1152"/>
                    </a:lnTo>
                    <a:lnTo>
                      <a:pt x="513" y="1159"/>
                    </a:lnTo>
                    <a:lnTo>
                      <a:pt x="513" y="1159"/>
                    </a:lnTo>
                    <a:lnTo>
                      <a:pt x="509" y="1164"/>
                    </a:lnTo>
                    <a:lnTo>
                      <a:pt x="506" y="1169"/>
                    </a:lnTo>
                    <a:lnTo>
                      <a:pt x="506" y="1169"/>
                    </a:lnTo>
                    <a:lnTo>
                      <a:pt x="515" y="1177"/>
                    </a:lnTo>
                    <a:lnTo>
                      <a:pt x="515" y="1177"/>
                    </a:lnTo>
                    <a:lnTo>
                      <a:pt x="509" y="1179"/>
                    </a:lnTo>
                    <a:lnTo>
                      <a:pt x="497" y="1182"/>
                    </a:lnTo>
                    <a:lnTo>
                      <a:pt x="473" y="1186"/>
                    </a:lnTo>
                    <a:lnTo>
                      <a:pt x="473" y="1186"/>
                    </a:lnTo>
                    <a:lnTo>
                      <a:pt x="475" y="1195"/>
                    </a:lnTo>
                    <a:lnTo>
                      <a:pt x="478" y="1209"/>
                    </a:lnTo>
                    <a:lnTo>
                      <a:pt x="478" y="1209"/>
                    </a:lnTo>
                    <a:lnTo>
                      <a:pt x="458" y="1226"/>
                    </a:lnTo>
                    <a:lnTo>
                      <a:pt x="443" y="1239"/>
                    </a:lnTo>
                    <a:lnTo>
                      <a:pt x="438" y="123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5875">
                <a:solidFill>
                  <a:schemeClr val="bg1"/>
                </a:solidFill>
              </a:ln>
            </p:spPr>
            <p:txBody>
              <a:bodyPr vert="horz" wrap="square" lIns="16274" tIns="8138" rIns="16274" bIns="813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>
                  <a:defRPr/>
                </a:pPr>
                <a:endParaRPr lang="ru-RU" sz="506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Freeform 190">
                <a:extLst>
                  <a:ext uri="{FF2B5EF4-FFF2-40B4-BE49-F238E27FC236}">
                    <a16:creationId xmlns:a16="http://schemas.microsoft.com/office/drawing/2014/main" id="{F18C7BC6-9763-4436-BFEF-0C1F3B61D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052" y="3874294"/>
                <a:ext cx="1912938" cy="1700213"/>
              </a:xfrm>
              <a:custGeom>
                <a:avLst/>
                <a:gdLst>
                  <a:gd name="T0" fmla="*/ 4 w 1205"/>
                  <a:gd name="T1" fmla="*/ 324 h 1071"/>
                  <a:gd name="T2" fmla="*/ 83 w 1205"/>
                  <a:gd name="T3" fmla="*/ 235 h 1071"/>
                  <a:gd name="T4" fmla="*/ 164 w 1205"/>
                  <a:gd name="T5" fmla="*/ 163 h 1071"/>
                  <a:gd name="T6" fmla="*/ 215 w 1205"/>
                  <a:gd name="T7" fmla="*/ 125 h 1071"/>
                  <a:gd name="T8" fmla="*/ 263 w 1205"/>
                  <a:gd name="T9" fmla="*/ 131 h 1071"/>
                  <a:gd name="T10" fmla="*/ 412 w 1205"/>
                  <a:gd name="T11" fmla="*/ 1 h 1071"/>
                  <a:gd name="T12" fmla="*/ 435 w 1205"/>
                  <a:gd name="T13" fmla="*/ 43 h 1071"/>
                  <a:gd name="T14" fmla="*/ 456 w 1205"/>
                  <a:gd name="T15" fmla="*/ 61 h 1071"/>
                  <a:gd name="T16" fmla="*/ 491 w 1205"/>
                  <a:gd name="T17" fmla="*/ 105 h 1071"/>
                  <a:gd name="T18" fmla="*/ 495 w 1205"/>
                  <a:gd name="T19" fmla="*/ 123 h 1071"/>
                  <a:gd name="T20" fmla="*/ 534 w 1205"/>
                  <a:gd name="T21" fmla="*/ 132 h 1071"/>
                  <a:gd name="T22" fmla="*/ 499 w 1205"/>
                  <a:gd name="T23" fmla="*/ 160 h 1071"/>
                  <a:gd name="T24" fmla="*/ 579 w 1205"/>
                  <a:gd name="T25" fmla="*/ 176 h 1071"/>
                  <a:gd name="T26" fmla="*/ 637 w 1205"/>
                  <a:gd name="T27" fmla="*/ 204 h 1071"/>
                  <a:gd name="T28" fmla="*/ 666 w 1205"/>
                  <a:gd name="T29" fmla="*/ 213 h 1071"/>
                  <a:gd name="T30" fmla="*/ 802 w 1205"/>
                  <a:gd name="T31" fmla="*/ 276 h 1071"/>
                  <a:gd name="T32" fmla="*/ 858 w 1205"/>
                  <a:gd name="T33" fmla="*/ 320 h 1071"/>
                  <a:gd name="T34" fmla="*/ 886 w 1205"/>
                  <a:gd name="T35" fmla="*/ 331 h 1071"/>
                  <a:gd name="T36" fmla="*/ 1025 w 1205"/>
                  <a:gd name="T37" fmla="*/ 341 h 1071"/>
                  <a:gd name="T38" fmla="*/ 1073 w 1205"/>
                  <a:gd name="T39" fmla="*/ 344 h 1071"/>
                  <a:gd name="T40" fmla="*/ 1080 w 1205"/>
                  <a:gd name="T41" fmla="*/ 386 h 1071"/>
                  <a:gd name="T42" fmla="*/ 1105 w 1205"/>
                  <a:gd name="T43" fmla="*/ 420 h 1071"/>
                  <a:gd name="T44" fmla="*/ 1099 w 1205"/>
                  <a:gd name="T45" fmla="*/ 441 h 1071"/>
                  <a:gd name="T46" fmla="*/ 1092 w 1205"/>
                  <a:gd name="T47" fmla="*/ 456 h 1071"/>
                  <a:gd name="T48" fmla="*/ 1092 w 1205"/>
                  <a:gd name="T49" fmla="*/ 478 h 1071"/>
                  <a:gd name="T50" fmla="*/ 1087 w 1205"/>
                  <a:gd name="T51" fmla="*/ 512 h 1071"/>
                  <a:gd name="T52" fmla="*/ 1106 w 1205"/>
                  <a:gd name="T53" fmla="*/ 525 h 1071"/>
                  <a:gd name="T54" fmla="*/ 1128 w 1205"/>
                  <a:gd name="T55" fmla="*/ 585 h 1071"/>
                  <a:gd name="T56" fmla="*/ 1130 w 1205"/>
                  <a:gd name="T57" fmla="*/ 620 h 1071"/>
                  <a:gd name="T58" fmla="*/ 1123 w 1205"/>
                  <a:gd name="T59" fmla="*/ 678 h 1071"/>
                  <a:gd name="T60" fmla="*/ 1127 w 1205"/>
                  <a:gd name="T61" fmla="*/ 690 h 1071"/>
                  <a:gd name="T62" fmla="*/ 1147 w 1205"/>
                  <a:gd name="T63" fmla="*/ 696 h 1071"/>
                  <a:gd name="T64" fmla="*/ 1161 w 1205"/>
                  <a:gd name="T65" fmla="*/ 706 h 1071"/>
                  <a:gd name="T66" fmla="*/ 1171 w 1205"/>
                  <a:gd name="T67" fmla="*/ 722 h 1071"/>
                  <a:gd name="T68" fmla="*/ 1195 w 1205"/>
                  <a:gd name="T69" fmla="*/ 740 h 1071"/>
                  <a:gd name="T70" fmla="*/ 1196 w 1205"/>
                  <a:gd name="T71" fmla="*/ 763 h 1071"/>
                  <a:gd name="T72" fmla="*/ 1185 w 1205"/>
                  <a:gd name="T73" fmla="*/ 775 h 1071"/>
                  <a:gd name="T74" fmla="*/ 1192 w 1205"/>
                  <a:gd name="T75" fmla="*/ 783 h 1071"/>
                  <a:gd name="T76" fmla="*/ 1191 w 1205"/>
                  <a:gd name="T77" fmla="*/ 808 h 1071"/>
                  <a:gd name="T78" fmla="*/ 1180 w 1205"/>
                  <a:gd name="T79" fmla="*/ 805 h 1071"/>
                  <a:gd name="T80" fmla="*/ 1172 w 1205"/>
                  <a:gd name="T81" fmla="*/ 805 h 1071"/>
                  <a:gd name="T82" fmla="*/ 1172 w 1205"/>
                  <a:gd name="T83" fmla="*/ 835 h 1071"/>
                  <a:gd name="T84" fmla="*/ 1162 w 1205"/>
                  <a:gd name="T85" fmla="*/ 853 h 1071"/>
                  <a:gd name="T86" fmla="*/ 1153 w 1205"/>
                  <a:gd name="T87" fmla="*/ 871 h 1071"/>
                  <a:gd name="T88" fmla="*/ 1157 w 1205"/>
                  <a:gd name="T89" fmla="*/ 877 h 1071"/>
                  <a:gd name="T90" fmla="*/ 1170 w 1205"/>
                  <a:gd name="T91" fmla="*/ 884 h 1071"/>
                  <a:gd name="T92" fmla="*/ 1170 w 1205"/>
                  <a:gd name="T93" fmla="*/ 897 h 1071"/>
                  <a:gd name="T94" fmla="*/ 943 w 1205"/>
                  <a:gd name="T95" fmla="*/ 1071 h 1071"/>
                  <a:gd name="T96" fmla="*/ 935 w 1205"/>
                  <a:gd name="T97" fmla="*/ 964 h 1071"/>
                  <a:gd name="T98" fmla="*/ 898 w 1205"/>
                  <a:gd name="T99" fmla="*/ 971 h 1071"/>
                  <a:gd name="T100" fmla="*/ 786 w 1205"/>
                  <a:gd name="T101" fmla="*/ 811 h 1071"/>
                  <a:gd name="T102" fmla="*/ 720 w 1205"/>
                  <a:gd name="T103" fmla="*/ 831 h 1071"/>
                  <a:gd name="T104" fmla="*/ 562 w 1205"/>
                  <a:gd name="T105" fmla="*/ 809 h 1071"/>
                  <a:gd name="T106" fmla="*/ 447 w 1205"/>
                  <a:gd name="T107" fmla="*/ 824 h 1071"/>
                  <a:gd name="T108" fmla="*/ 256 w 1205"/>
                  <a:gd name="T109" fmla="*/ 656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05" h="1071">
                    <a:moveTo>
                      <a:pt x="0" y="446"/>
                    </a:moveTo>
                    <a:lnTo>
                      <a:pt x="0" y="446"/>
                    </a:lnTo>
                    <a:lnTo>
                      <a:pt x="4" y="331"/>
                    </a:lnTo>
                    <a:lnTo>
                      <a:pt x="4" y="331"/>
                    </a:lnTo>
                    <a:lnTo>
                      <a:pt x="4" y="324"/>
                    </a:lnTo>
                    <a:lnTo>
                      <a:pt x="5" y="320"/>
                    </a:lnTo>
                    <a:lnTo>
                      <a:pt x="8" y="318"/>
                    </a:lnTo>
                    <a:lnTo>
                      <a:pt x="13" y="314"/>
                    </a:lnTo>
                    <a:lnTo>
                      <a:pt x="13" y="314"/>
                    </a:lnTo>
                    <a:lnTo>
                      <a:pt x="83" y="235"/>
                    </a:lnTo>
                    <a:lnTo>
                      <a:pt x="83" y="235"/>
                    </a:lnTo>
                    <a:lnTo>
                      <a:pt x="88" y="228"/>
                    </a:lnTo>
                    <a:lnTo>
                      <a:pt x="105" y="213"/>
                    </a:lnTo>
                    <a:lnTo>
                      <a:pt x="131" y="191"/>
                    </a:lnTo>
                    <a:lnTo>
                      <a:pt x="164" y="163"/>
                    </a:lnTo>
                    <a:lnTo>
                      <a:pt x="164" y="163"/>
                    </a:lnTo>
                    <a:lnTo>
                      <a:pt x="188" y="163"/>
                    </a:lnTo>
                    <a:lnTo>
                      <a:pt x="211" y="163"/>
                    </a:lnTo>
                    <a:lnTo>
                      <a:pt x="211" y="163"/>
                    </a:lnTo>
                    <a:lnTo>
                      <a:pt x="215" y="125"/>
                    </a:lnTo>
                    <a:lnTo>
                      <a:pt x="215" y="125"/>
                    </a:lnTo>
                    <a:lnTo>
                      <a:pt x="221" y="126"/>
                    </a:lnTo>
                    <a:lnTo>
                      <a:pt x="236" y="128"/>
                    </a:lnTo>
                    <a:lnTo>
                      <a:pt x="254" y="131"/>
                    </a:lnTo>
                    <a:lnTo>
                      <a:pt x="263" y="131"/>
                    </a:lnTo>
                    <a:lnTo>
                      <a:pt x="271" y="131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412" y="1"/>
                    </a:lnTo>
                    <a:lnTo>
                      <a:pt x="412" y="1"/>
                    </a:lnTo>
                    <a:lnTo>
                      <a:pt x="417" y="12"/>
                    </a:lnTo>
                    <a:lnTo>
                      <a:pt x="423" y="21"/>
                    </a:lnTo>
                    <a:lnTo>
                      <a:pt x="430" y="31"/>
                    </a:lnTo>
                    <a:lnTo>
                      <a:pt x="435" y="43"/>
                    </a:lnTo>
                    <a:lnTo>
                      <a:pt x="435" y="43"/>
                    </a:lnTo>
                    <a:lnTo>
                      <a:pt x="439" y="52"/>
                    </a:lnTo>
                    <a:lnTo>
                      <a:pt x="442" y="57"/>
                    </a:lnTo>
                    <a:lnTo>
                      <a:pt x="443" y="60"/>
                    </a:lnTo>
                    <a:lnTo>
                      <a:pt x="446" y="61"/>
                    </a:lnTo>
                    <a:lnTo>
                      <a:pt x="456" y="61"/>
                    </a:lnTo>
                    <a:lnTo>
                      <a:pt x="456" y="61"/>
                    </a:lnTo>
                    <a:lnTo>
                      <a:pt x="482" y="93"/>
                    </a:lnTo>
                    <a:lnTo>
                      <a:pt x="482" y="93"/>
                    </a:lnTo>
                    <a:lnTo>
                      <a:pt x="487" y="100"/>
                    </a:lnTo>
                    <a:lnTo>
                      <a:pt x="491" y="105"/>
                    </a:lnTo>
                    <a:lnTo>
                      <a:pt x="491" y="110"/>
                    </a:lnTo>
                    <a:lnTo>
                      <a:pt x="487" y="119"/>
                    </a:lnTo>
                    <a:lnTo>
                      <a:pt x="487" y="119"/>
                    </a:lnTo>
                    <a:lnTo>
                      <a:pt x="491" y="122"/>
                    </a:lnTo>
                    <a:lnTo>
                      <a:pt x="495" y="123"/>
                    </a:lnTo>
                    <a:lnTo>
                      <a:pt x="506" y="125"/>
                    </a:lnTo>
                    <a:lnTo>
                      <a:pt x="521" y="127"/>
                    </a:lnTo>
                    <a:lnTo>
                      <a:pt x="527" y="130"/>
                    </a:lnTo>
                    <a:lnTo>
                      <a:pt x="534" y="132"/>
                    </a:lnTo>
                    <a:lnTo>
                      <a:pt x="534" y="132"/>
                    </a:lnTo>
                    <a:lnTo>
                      <a:pt x="528" y="138"/>
                    </a:lnTo>
                    <a:lnTo>
                      <a:pt x="528" y="138"/>
                    </a:lnTo>
                    <a:lnTo>
                      <a:pt x="510" y="149"/>
                    </a:lnTo>
                    <a:lnTo>
                      <a:pt x="503" y="156"/>
                    </a:lnTo>
                    <a:lnTo>
                      <a:pt x="499" y="160"/>
                    </a:lnTo>
                    <a:lnTo>
                      <a:pt x="499" y="160"/>
                    </a:lnTo>
                    <a:lnTo>
                      <a:pt x="525" y="156"/>
                    </a:lnTo>
                    <a:lnTo>
                      <a:pt x="550" y="150"/>
                    </a:lnTo>
                    <a:lnTo>
                      <a:pt x="579" y="176"/>
                    </a:lnTo>
                    <a:lnTo>
                      <a:pt x="579" y="176"/>
                    </a:lnTo>
                    <a:lnTo>
                      <a:pt x="604" y="185"/>
                    </a:lnTo>
                    <a:lnTo>
                      <a:pt x="620" y="195"/>
                    </a:lnTo>
                    <a:lnTo>
                      <a:pt x="636" y="204"/>
                    </a:lnTo>
                    <a:lnTo>
                      <a:pt x="636" y="204"/>
                    </a:lnTo>
                    <a:lnTo>
                      <a:pt x="637" y="204"/>
                    </a:lnTo>
                    <a:lnTo>
                      <a:pt x="639" y="202"/>
                    </a:lnTo>
                    <a:lnTo>
                      <a:pt x="641" y="200"/>
                    </a:lnTo>
                    <a:lnTo>
                      <a:pt x="641" y="200"/>
                    </a:lnTo>
                    <a:lnTo>
                      <a:pt x="653" y="206"/>
                    </a:lnTo>
                    <a:lnTo>
                      <a:pt x="666" y="213"/>
                    </a:lnTo>
                    <a:lnTo>
                      <a:pt x="693" y="224"/>
                    </a:lnTo>
                    <a:lnTo>
                      <a:pt x="725" y="236"/>
                    </a:lnTo>
                    <a:lnTo>
                      <a:pt x="788" y="272"/>
                    </a:lnTo>
                    <a:lnTo>
                      <a:pt x="788" y="272"/>
                    </a:lnTo>
                    <a:lnTo>
                      <a:pt x="802" y="276"/>
                    </a:lnTo>
                    <a:lnTo>
                      <a:pt x="816" y="280"/>
                    </a:lnTo>
                    <a:lnTo>
                      <a:pt x="816" y="280"/>
                    </a:lnTo>
                    <a:lnTo>
                      <a:pt x="833" y="300"/>
                    </a:lnTo>
                    <a:lnTo>
                      <a:pt x="847" y="312"/>
                    </a:lnTo>
                    <a:lnTo>
                      <a:pt x="858" y="320"/>
                    </a:lnTo>
                    <a:lnTo>
                      <a:pt x="869" y="327"/>
                    </a:lnTo>
                    <a:lnTo>
                      <a:pt x="869" y="327"/>
                    </a:lnTo>
                    <a:lnTo>
                      <a:pt x="872" y="331"/>
                    </a:lnTo>
                    <a:lnTo>
                      <a:pt x="872" y="331"/>
                    </a:lnTo>
                    <a:lnTo>
                      <a:pt x="886" y="331"/>
                    </a:lnTo>
                    <a:lnTo>
                      <a:pt x="899" y="333"/>
                    </a:lnTo>
                    <a:lnTo>
                      <a:pt x="913" y="337"/>
                    </a:lnTo>
                    <a:lnTo>
                      <a:pt x="1012" y="342"/>
                    </a:lnTo>
                    <a:lnTo>
                      <a:pt x="1012" y="342"/>
                    </a:lnTo>
                    <a:lnTo>
                      <a:pt x="1025" y="341"/>
                    </a:lnTo>
                    <a:lnTo>
                      <a:pt x="1036" y="340"/>
                    </a:lnTo>
                    <a:lnTo>
                      <a:pt x="1056" y="341"/>
                    </a:lnTo>
                    <a:lnTo>
                      <a:pt x="1069" y="342"/>
                    </a:lnTo>
                    <a:lnTo>
                      <a:pt x="1073" y="344"/>
                    </a:lnTo>
                    <a:lnTo>
                      <a:pt x="1073" y="344"/>
                    </a:lnTo>
                    <a:lnTo>
                      <a:pt x="1077" y="350"/>
                    </a:lnTo>
                    <a:lnTo>
                      <a:pt x="1078" y="357"/>
                    </a:lnTo>
                    <a:lnTo>
                      <a:pt x="1080" y="371"/>
                    </a:lnTo>
                    <a:lnTo>
                      <a:pt x="1080" y="382"/>
                    </a:lnTo>
                    <a:lnTo>
                      <a:pt x="1080" y="386"/>
                    </a:lnTo>
                    <a:lnTo>
                      <a:pt x="1093" y="403"/>
                    </a:lnTo>
                    <a:lnTo>
                      <a:pt x="1099" y="402"/>
                    </a:lnTo>
                    <a:lnTo>
                      <a:pt x="1099" y="402"/>
                    </a:lnTo>
                    <a:lnTo>
                      <a:pt x="1105" y="420"/>
                    </a:lnTo>
                    <a:lnTo>
                      <a:pt x="1105" y="420"/>
                    </a:lnTo>
                    <a:lnTo>
                      <a:pt x="1101" y="428"/>
                    </a:lnTo>
                    <a:lnTo>
                      <a:pt x="1099" y="433"/>
                    </a:lnTo>
                    <a:lnTo>
                      <a:pt x="1097" y="438"/>
                    </a:lnTo>
                    <a:lnTo>
                      <a:pt x="1097" y="438"/>
                    </a:lnTo>
                    <a:lnTo>
                      <a:pt x="1099" y="441"/>
                    </a:lnTo>
                    <a:lnTo>
                      <a:pt x="1097" y="445"/>
                    </a:lnTo>
                    <a:lnTo>
                      <a:pt x="1097" y="449"/>
                    </a:lnTo>
                    <a:lnTo>
                      <a:pt x="1097" y="449"/>
                    </a:lnTo>
                    <a:lnTo>
                      <a:pt x="1093" y="451"/>
                    </a:lnTo>
                    <a:lnTo>
                      <a:pt x="1092" y="456"/>
                    </a:lnTo>
                    <a:lnTo>
                      <a:pt x="1092" y="460"/>
                    </a:lnTo>
                    <a:lnTo>
                      <a:pt x="1092" y="465"/>
                    </a:lnTo>
                    <a:lnTo>
                      <a:pt x="1092" y="465"/>
                    </a:lnTo>
                    <a:lnTo>
                      <a:pt x="1093" y="472"/>
                    </a:lnTo>
                    <a:lnTo>
                      <a:pt x="1092" y="478"/>
                    </a:lnTo>
                    <a:lnTo>
                      <a:pt x="1092" y="487"/>
                    </a:lnTo>
                    <a:lnTo>
                      <a:pt x="1083" y="496"/>
                    </a:lnTo>
                    <a:lnTo>
                      <a:pt x="1083" y="508"/>
                    </a:lnTo>
                    <a:lnTo>
                      <a:pt x="1083" y="508"/>
                    </a:lnTo>
                    <a:lnTo>
                      <a:pt x="1087" y="512"/>
                    </a:lnTo>
                    <a:lnTo>
                      <a:pt x="1090" y="515"/>
                    </a:lnTo>
                    <a:lnTo>
                      <a:pt x="1093" y="515"/>
                    </a:lnTo>
                    <a:lnTo>
                      <a:pt x="1093" y="515"/>
                    </a:lnTo>
                    <a:lnTo>
                      <a:pt x="1100" y="520"/>
                    </a:lnTo>
                    <a:lnTo>
                      <a:pt x="1106" y="525"/>
                    </a:lnTo>
                    <a:lnTo>
                      <a:pt x="1115" y="530"/>
                    </a:lnTo>
                    <a:lnTo>
                      <a:pt x="1121" y="533"/>
                    </a:lnTo>
                    <a:lnTo>
                      <a:pt x="1127" y="534"/>
                    </a:lnTo>
                    <a:lnTo>
                      <a:pt x="1127" y="534"/>
                    </a:lnTo>
                    <a:lnTo>
                      <a:pt x="1128" y="585"/>
                    </a:lnTo>
                    <a:lnTo>
                      <a:pt x="1128" y="585"/>
                    </a:lnTo>
                    <a:lnTo>
                      <a:pt x="1128" y="591"/>
                    </a:lnTo>
                    <a:lnTo>
                      <a:pt x="1130" y="600"/>
                    </a:lnTo>
                    <a:lnTo>
                      <a:pt x="1130" y="620"/>
                    </a:lnTo>
                    <a:lnTo>
                      <a:pt x="1130" y="620"/>
                    </a:lnTo>
                    <a:lnTo>
                      <a:pt x="1130" y="631"/>
                    </a:lnTo>
                    <a:lnTo>
                      <a:pt x="1130" y="648"/>
                    </a:lnTo>
                    <a:lnTo>
                      <a:pt x="1127" y="670"/>
                    </a:lnTo>
                    <a:lnTo>
                      <a:pt x="1127" y="670"/>
                    </a:lnTo>
                    <a:lnTo>
                      <a:pt x="1123" y="678"/>
                    </a:lnTo>
                    <a:lnTo>
                      <a:pt x="1122" y="682"/>
                    </a:lnTo>
                    <a:lnTo>
                      <a:pt x="1122" y="684"/>
                    </a:lnTo>
                    <a:lnTo>
                      <a:pt x="1125" y="687"/>
                    </a:lnTo>
                    <a:lnTo>
                      <a:pt x="1127" y="690"/>
                    </a:lnTo>
                    <a:lnTo>
                      <a:pt x="1127" y="690"/>
                    </a:lnTo>
                    <a:lnTo>
                      <a:pt x="1130" y="692"/>
                    </a:lnTo>
                    <a:lnTo>
                      <a:pt x="1132" y="695"/>
                    </a:lnTo>
                    <a:lnTo>
                      <a:pt x="1137" y="696"/>
                    </a:lnTo>
                    <a:lnTo>
                      <a:pt x="1143" y="696"/>
                    </a:lnTo>
                    <a:lnTo>
                      <a:pt x="1147" y="696"/>
                    </a:lnTo>
                    <a:lnTo>
                      <a:pt x="1147" y="696"/>
                    </a:lnTo>
                    <a:lnTo>
                      <a:pt x="1154" y="699"/>
                    </a:lnTo>
                    <a:lnTo>
                      <a:pt x="1158" y="701"/>
                    </a:lnTo>
                    <a:lnTo>
                      <a:pt x="1160" y="704"/>
                    </a:lnTo>
                    <a:lnTo>
                      <a:pt x="1161" y="706"/>
                    </a:lnTo>
                    <a:lnTo>
                      <a:pt x="1162" y="710"/>
                    </a:lnTo>
                    <a:lnTo>
                      <a:pt x="1163" y="713"/>
                    </a:lnTo>
                    <a:lnTo>
                      <a:pt x="1167" y="716"/>
                    </a:lnTo>
                    <a:lnTo>
                      <a:pt x="1167" y="716"/>
                    </a:lnTo>
                    <a:lnTo>
                      <a:pt x="1171" y="722"/>
                    </a:lnTo>
                    <a:lnTo>
                      <a:pt x="1178" y="728"/>
                    </a:lnTo>
                    <a:lnTo>
                      <a:pt x="1178" y="728"/>
                    </a:lnTo>
                    <a:lnTo>
                      <a:pt x="1183" y="734"/>
                    </a:lnTo>
                    <a:lnTo>
                      <a:pt x="1188" y="736"/>
                    </a:lnTo>
                    <a:lnTo>
                      <a:pt x="1195" y="740"/>
                    </a:lnTo>
                    <a:lnTo>
                      <a:pt x="1205" y="747"/>
                    </a:lnTo>
                    <a:lnTo>
                      <a:pt x="1205" y="747"/>
                    </a:lnTo>
                    <a:lnTo>
                      <a:pt x="1204" y="753"/>
                    </a:lnTo>
                    <a:lnTo>
                      <a:pt x="1200" y="758"/>
                    </a:lnTo>
                    <a:lnTo>
                      <a:pt x="1196" y="763"/>
                    </a:lnTo>
                    <a:lnTo>
                      <a:pt x="1191" y="766"/>
                    </a:lnTo>
                    <a:lnTo>
                      <a:pt x="1191" y="766"/>
                    </a:lnTo>
                    <a:lnTo>
                      <a:pt x="1189" y="769"/>
                    </a:lnTo>
                    <a:lnTo>
                      <a:pt x="1185" y="774"/>
                    </a:lnTo>
                    <a:lnTo>
                      <a:pt x="1185" y="775"/>
                    </a:lnTo>
                    <a:lnTo>
                      <a:pt x="1185" y="776"/>
                    </a:lnTo>
                    <a:lnTo>
                      <a:pt x="1187" y="778"/>
                    </a:lnTo>
                    <a:lnTo>
                      <a:pt x="1191" y="778"/>
                    </a:lnTo>
                    <a:lnTo>
                      <a:pt x="1191" y="778"/>
                    </a:lnTo>
                    <a:lnTo>
                      <a:pt x="1192" y="783"/>
                    </a:lnTo>
                    <a:lnTo>
                      <a:pt x="1193" y="787"/>
                    </a:lnTo>
                    <a:lnTo>
                      <a:pt x="1193" y="793"/>
                    </a:lnTo>
                    <a:lnTo>
                      <a:pt x="1192" y="804"/>
                    </a:lnTo>
                    <a:lnTo>
                      <a:pt x="1192" y="804"/>
                    </a:lnTo>
                    <a:lnTo>
                      <a:pt x="1191" y="808"/>
                    </a:lnTo>
                    <a:lnTo>
                      <a:pt x="1188" y="809"/>
                    </a:lnTo>
                    <a:lnTo>
                      <a:pt x="1187" y="810"/>
                    </a:lnTo>
                    <a:lnTo>
                      <a:pt x="1185" y="809"/>
                    </a:lnTo>
                    <a:lnTo>
                      <a:pt x="1182" y="808"/>
                    </a:lnTo>
                    <a:lnTo>
                      <a:pt x="1180" y="805"/>
                    </a:lnTo>
                    <a:lnTo>
                      <a:pt x="1180" y="805"/>
                    </a:lnTo>
                    <a:lnTo>
                      <a:pt x="1178" y="804"/>
                    </a:lnTo>
                    <a:lnTo>
                      <a:pt x="1174" y="802"/>
                    </a:lnTo>
                    <a:lnTo>
                      <a:pt x="1172" y="804"/>
                    </a:lnTo>
                    <a:lnTo>
                      <a:pt x="1172" y="805"/>
                    </a:lnTo>
                    <a:lnTo>
                      <a:pt x="1174" y="813"/>
                    </a:lnTo>
                    <a:lnTo>
                      <a:pt x="1174" y="813"/>
                    </a:lnTo>
                    <a:lnTo>
                      <a:pt x="1174" y="818"/>
                    </a:lnTo>
                    <a:lnTo>
                      <a:pt x="1174" y="826"/>
                    </a:lnTo>
                    <a:lnTo>
                      <a:pt x="1172" y="835"/>
                    </a:lnTo>
                    <a:lnTo>
                      <a:pt x="1172" y="835"/>
                    </a:lnTo>
                    <a:lnTo>
                      <a:pt x="1169" y="840"/>
                    </a:lnTo>
                    <a:lnTo>
                      <a:pt x="1165" y="845"/>
                    </a:lnTo>
                    <a:lnTo>
                      <a:pt x="1162" y="853"/>
                    </a:lnTo>
                    <a:lnTo>
                      <a:pt x="1162" y="853"/>
                    </a:lnTo>
                    <a:lnTo>
                      <a:pt x="1162" y="854"/>
                    </a:lnTo>
                    <a:lnTo>
                      <a:pt x="1163" y="857"/>
                    </a:lnTo>
                    <a:lnTo>
                      <a:pt x="1161" y="862"/>
                    </a:lnTo>
                    <a:lnTo>
                      <a:pt x="1157" y="868"/>
                    </a:lnTo>
                    <a:lnTo>
                      <a:pt x="1153" y="871"/>
                    </a:lnTo>
                    <a:lnTo>
                      <a:pt x="1149" y="872"/>
                    </a:lnTo>
                    <a:lnTo>
                      <a:pt x="1149" y="872"/>
                    </a:lnTo>
                    <a:lnTo>
                      <a:pt x="1152" y="875"/>
                    </a:lnTo>
                    <a:lnTo>
                      <a:pt x="1153" y="876"/>
                    </a:lnTo>
                    <a:lnTo>
                      <a:pt x="1157" y="877"/>
                    </a:lnTo>
                    <a:lnTo>
                      <a:pt x="1161" y="876"/>
                    </a:lnTo>
                    <a:lnTo>
                      <a:pt x="1161" y="876"/>
                    </a:lnTo>
                    <a:lnTo>
                      <a:pt x="1165" y="879"/>
                    </a:lnTo>
                    <a:lnTo>
                      <a:pt x="1169" y="881"/>
                    </a:lnTo>
                    <a:lnTo>
                      <a:pt x="1170" y="884"/>
                    </a:lnTo>
                    <a:lnTo>
                      <a:pt x="1170" y="887"/>
                    </a:lnTo>
                    <a:lnTo>
                      <a:pt x="1170" y="889"/>
                    </a:lnTo>
                    <a:lnTo>
                      <a:pt x="1169" y="893"/>
                    </a:lnTo>
                    <a:lnTo>
                      <a:pt x="1169" y="893"/>
                    </a:lnTo>
                    <a:lnTo>
                      <a:pt x="1170" y="897"/>
                    </a:lnTo>
                    <a:lnTo>
                      <a:pt x="1171" y="900"/>
                    </a:lnTo>
                    <a:lnTo>
                      <a:pt x="1174" y="902"/>
                    </a:lnTo>
                    <a:lnTo>
                      <a:pt x="1175" y="909"/>
                    </a:lnTo>
                    <a:lnTo>
                      <a:pt x="1090" y="955"/>
                    </a:lnTo>
                    <a:lnTo>
                      <a:pt x="943" y="1071"/>
                    </a:lnTo>
                    <a:lnTo>
                      <a:pt x="930" y="1071"/>
                    </a:lnTo>
                    <a:lnTo>
                      <a:pt x="931" y="970"/>
                    </a:lnTo>
                    <a:lnTo>
                      <a:pt x="931" y="970"/>
                    </a:lnTo>
                    <a:lnTo>
                      <a:pt x="934" y="967"/>
                    </a:lnTo>
                    <a:lnTo>
                      <a:pt x="935" y="964"/>
                    </a:lnTo>
                    <a:lnTo>
                      <a:pt x="935" y="962"/>
                    </a:lnTo>
                    <a:lnTo>
                      <a:pt x="934" y="959"/>
                    </a:lnTo>
                    <a:lnTo>
                      <a:pt x="931" y="957"/>
                    </a:lnTo>
                    <a:lnTo>
                      <a:pt x="929" y="955"/>
                    </a:lnTo>
                    <a:lnTo>
                      <a:pt x="898" y="971"/>
                    </a:lnTo>
                    <a:lnTo>
                      <a:pt x="856" y="887"/>
                    </a:lnTo>
                    <a:lnTo>
                      <a:pt x="807" y="849"/>
                    </a:lnTo>
                    <a:lnTo>
                      <a:pt x="786" y="814"/>
                    </a:lnTo>
                    <a:lnTo>
                      <a:pt x="786" y="814"/>
                    </a:lnTo>
                    <a:lnTo>
                      <a:pt x="786" y="811"/>
                    </a:lnTo>
                    <a:lnTo>
                      <a:pt x="785" y="809"/>
                    </a:lnTo>
                    <a:lnTo>
                      <a:pt x="779" y="806"/>
                    </a:lnTo>
                    <a:lnTo>
                      <a:pt x="769" y="804"/>
                    </a:lnTo>
                    <a:lnTo>
                      <a:pt x="720" y="831"/>
                    </a:lnTo>
                    <a:lnTo>
                      <a:pt x="720" y="831"/>
                    </a:lnTo>
                    <a:lnTo>
                      <a:pt x="679" y="828"/>
                    </a:lnTo>
                    <a:lnTo>
                      <a:pt x="644" y="824"/>
                    </a:lnTo>
                    <a:lnTo>
                      <a:pt x="615" y="820"/>
                    </a:lnTo>
                    <a:lnTo>
                      <a:pt x="592" y="817"/>
                    </a:lnTo>
                    <a:lnTo>
                      <a:pt x="562" y="809"/>
                    </a:lnTo>
                    <a:lnTo>
                      <a:pt x="553" y="806"/>
                    </a:lnTo>
                    <a:lnTo>
                      <a:pt x="553" y="806"/>
                    </a:lnTo>
                    <a:lnTo>
                      <a:pt x="518" y="814"/>
                    </a:lnTo>
                    <a:lnTo>
                      <a:pt x="473" y="822"/>
                    </a:lnTo>
                    <a:lnTo>
                      <a:pt x="447" y="824"/>
                    </a:lnTo>
                    <a:lnTo>
                      <a:pt x="421" y="827"/>
                    </a:lnTo>
                    <a:lnTo>
                      <a:pt x="395" y="828"/>
                    </a:lnTo>
                    <a:lnTo>
                      <a:pt x="368" y="827"/>
                    </a:lnTo>
                    <a:lnTo>
                      <a:pt x="258" y="682"/>
                    </a:lnTo>
                    <a:lnTo>
                      <a:pt x="256" y="656"/>
                    </a:lnTo>
                    <a:lnTo>
                      <a:pt x="135" y="556"/>
                    </a:lnTo>
                    <a:lnTo>
                      <a:pt x="0" y="446"/>
                    </a:lnTo>
                    <a:close/>
                  </a:path>
                </a:pathLst>
              </a:custGeom>
              <a:solidFill>
                <a:srgbClr val="20BED0"/>
              </a:solidFill>
              <a:ln w="15875">
                <a:solidFill>
                  <a:schemeClr val="bg1"/>
                </a:solidFill>
              </a:ln>
            </p:spPr>
            <p:txBody>
              <a:bodyPr vert="horz" wrap="square" lIns="16274" tIns="8138" rIns="16274" bIns="8138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514350">
                  <a:defRPr/>
                </a:pPr>
                <a:endParaRPr lang="ru-RU" sz="506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 defTabSz="514350">
                  <a:defRPr/>
                </a:pPr>
                <a:endParaRPr lang="ru-RU" sz="506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 defTabSz="514350">
                  <a:defRPr/>
                </a:pPr>
                <a:endParaRPr lang="ru-RU" sz="506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 defTabSz="514350">
                  <a:defRPr/>
                </a:pPr>
                <a:endParaRPr lang="ru-RU" sz="506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 defTabSz="514350">
                  <a:defRPr/>
                </a:pPr>
                <a:endParaRPr lang="ru-RU" sz="506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 defTabSz="514350">
                  <a:defRPr/>
                </a:pPr>
                <a:endParaRPr lang="ru-RU" sz="506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 defTabSz="514350">
                  <a:defRPr/>
                </a:pPr>
                <a:endParaRPr lang="ru-RU" sz="1013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 defTabSz="514350">
                  <a:defRPr/>
                </a:pPr>
                <a:endParaRPr lang="ru-RU" sz="1013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Freeform 191">
                <a:extLst>
                  <a:ext uri="{FF2B5EF4-FFF2-40B4-BE49-F238E27FC236}">
                    <a16:creationId xmlns:a16="http://schemas.microsoft.com/office/drawing/2014/main" id="{7DB6B643-BE48-496D-B769-FD969E905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25" y="1612900"/>
                <a:ext cx="1479550" cy="981075"/>
              </a:xfrm>
              <a:custGeom>
                <a:avLst/>
                <a:gdLst>
                  <a:gd name="T0" fmla="*/ 66 w 932"/>
                  <a:gd name="T1" fmla="*/ 604 h 618"/>
                  <a:gd name="T2" fmla="*/ 183 w 932"/>
                  <a:gd name="T3" fmla="*/ 575 h 618"/>
                  <a:gd name="T4" fmla="*/ 225 w 932"/>
                  <a:gd name="T5" fmla="*/ 588 h 618"/>
                  <a:gd name="T6" fmla="*/ 237 w 932"/>
                  <a:gd name="T7" fmla="*/ 565 h 618"/>
                  <a:gd name="T8" fmla="*/ 312 w 932"/>
                  <a:gd name="T9" fmla="*/ 473 h 618"/>
                  <a:gd name="T10" fmla="*/ 302 w 932"/>
                  <a:gd name="T11" fmla="*/ 407 h 618"/>
                  <a:gd name="T12" fmla="*/ 317 w 932"/>
                  <a:gd name="T13" fmla="*/ 356 h 618"/>
                  <a:gd name="T14" fmla="*/ 395 w 932"/>
                  <a:gd name="T15" fmla="*/ 372 h 618"/>
                  <a:gd name="T16" fmla="*/ 460 w 932"/>
                  <a:gd name="T17" fmla="*/ 369 h 618"/>
                  <a:gd name="T18" fmla="*/ 478 w 932"/>
                  <a:gd name="T19" fmla="*/ 394 h 618"/>
                  <a:gd name="T20" fmla="*/ 522 w 932"/>
                  <a:gd name="T21" fmla="*/ 382 h 618"/>
                  <a:gd name="T22" fmla="*/ 596 w 932"/>
                  <a:gd name="T23" fmla="*/ 395 h 618"/>
                  <a:gd name="T24" fmla="*/ 634 w 932"/>
                  <a:gd name="T25" fmla="*/ 389 h 618"/>
                  <a:gd name="T26" fmla="*/ 654 w 932"/>
                  <a:gd name="T27" fmla="*/ 457 h 618"/>
                  <a:gd name="T28" fmla="*/ 781 w 932"/>
                  <a:gd name="T29" fmla="*/ 440 h 618"/>
                  <a:gd name="T30" fmla="*/ 807 w 932"/>
                  <a:gd name="T31" fmla="*/ 491 h 618"/>
                  <a:gd name="T32" fmla="*/ 921 w 932"/>
                  <a:gd name="T33" fmla="*/ 508 h 618"/>
                  <a:gd name="T34" fmla="*/ 924 w 932"/>
                  <a:gd name="T35" fmla="*/ 443 h 618"/>
                  <a:gd name="T36" fmla="*/ 888 w 932"/>
                  <a:gd name="T37" fmla="*/ 469 h 618"/>
                  <a:gd name="T38" fmla="*/ 868 w 932"/>
                  <a:gd name="T39" fmla="*/ 446 h 618"/>
                  <a:gd name="T40" fmla="*/ 894 w 932"/>
                  <a:gd name="T41" fmla="*/ 398 h 618"/>
                  <a:gd name="T42" fmla="*/ 850 w 932"/>
                  <a:gd name="T43" fmla="*/ 391 h 618"/>
                  <a:gd name="T44" fmla="*/ 853 w 932"/>
                  <a:gd name="T45" fmla="*/ 352 h 618"/>
                  <a:gd name="T46" fmla="*/ 832 w 932"/>
                  <a:gd name="T47" fmla="*/ 332 h 618"/>
                  <a:gd name="T48" fmla="*/ 844 w 932"/>
                  <a:gd name="T49" fmla="*/ 276 h 618"/>
                  <a:gd name="T50" fmla="*/ 876 w 932"/>
                  <a:gd name="T51" fmla="*/ 256 h 618"/>
                  <a:gd name="T52" fmla="*/ 862 w 932"/>
                  <a:gd name="T53" fmla="*/ 238 h 618"/>
                  <a:gd name="T54" fmla="*/ 855 w 932"/>
                  <a:gd name="T55" fmla="*/ 252 h 618"/>
                  <a:gd name="T56" fmla="*/ 818 w 932"/>
                  <a:gd name="T57" fmla="*/ 254 h 618"/>
                  <a:gd name="T58" fmla="*/ 767 w 932"/>
                  <a:gd name="T59" fmla="*/ 229 h 618"/>
                  <a:gd name="T60" fmla="*/ 752 w 932"/>
                  <a:gd name="T61" fmla="*/ 243 h 618"/>
                  <a:gd name="T62" fmla="*/ 748 w 932"/>
                  <a:gd name="T63" fmla="*/ 256 h 618"/>
                  <a:gd name="T64" fmla="*/ 733 w 932"/>
                  <a:gd name="T65" fmla="*/ 232 h 618"/>
                  <a:gd name="T66" fmla="*/ 717 w 932"/>
                  <a:gd name="T67" fmla="*/ 206 h 618"/>
                  <a:gd name="T68" fmla="*/ 679 w 932"/>
                  <a:gd name="T69" fmla="*/ 194 h 618"/>
                  <a:gd name="T70" fmla="*/ 671 w 932"/>
                  <a:gd name="T71" fmla="*/ 217 h 618"/>
                  <a:gd name="T72" fmla="*/ 647 w 932"/>
                  <a:gd name="T73" fmla="*/ 238 h 618"/>
                  <a:gd name="T74" fmla="*/ 596 w 932"/>
                  <a:gd name="T75" fmla="*/ 236 h 618"/>
                  <a:gd name="T76" fmla="*/ 565 w 932"/>
                  <a:gd name="T77" fmla="*/ 205 h 618"/>
                  <a:gd name="T78" fmla="*/ 583 w 932"/>
                  <a:gd name="T79" fmla="*/ 160 h 618"/>
                  <a:gd name="T80" fmla="*/ 593 w 932"/>
                  <a:gd name="T81" fmla="*/ 136 h 618"/>
                  <a:gd name="T82" fmla="*/ 556 w 932"/>
                  <a:gd name="T83" fmla="*/ 59 h 618"/>
                  <a:gd name="T84" fmla="*/ 529 w 932"/>
                  <a:gd name="T85" fmla="*/ 19 h 618"/>
                  <a:gd name="T86" fmla="*/ 492 w 932"/>
                  <a:gd name="T87" fmla="*/ 24 h 618"/>
                  <a:gd name="T88" fmla="*/ 461 w 932"/>
                  <a:gd name="T89" fmla="*/ 46 h 618"/>
                  <a:gd name="T90" fmla="*/ 408 w 932"/>
                  <a:gd name="T91" fmla="*/ 13 h 618"/>
                  <a:gd name="T92" fmla="*/ 376 w 932"/>
                  <a:gd name="T93" fmla="*/ 6 h 618"/>
                  <a:gd name="T94" fmla="*/ 330 w 932"/>
                  <a:gd name="T95" fmla="*/ 0 h 618"/>
                  <a:gd name="T96" fmla="*/ 333 w 932"/>
                  <a:gd name="T97" fmla="*/ 30 h 618"/>
                  <a:gd name="T98" fmla="*/ 298 w 932"/>
                  <a:gd name="T99" fmla="*/ 33 h 618"/>
                  <a:gd name="T100" fmla="*/ 255 w 932"/>
                  <a:gd name="T101" fmla="*/ 46 h 618"/>
                  <a:gd name="T102" fmla="*/ 255 w 932"/>
                  <a:gd name="T103" fmla="*/ 75 h 618"/>
                  <a:gd name="T104" fmla="*/ 212 w 932"/>
                  <a:gd name="T105" fmla="*/ 89 h 618"/>
                  <a:gd name="T106" fmla="*/ 174 w 932"/>
                  <a:gd name="T107" fmla="*/ 114 h 618"/>
                  <a:gd name="T108" fmla="*/ 122 w 932"/>
                  <a:gd name="T109" fmla="*/ 125 h 618"/>
                  <a:gd name="T110" fmla="*/ 27 w 932"/>
                  <a:gd name="T111" fmla="*/ 215 h 618"/>
                  <a:gd name="T112" fmla="*/ 23 w 932"/>
                  <a:gd name="T113" fmla="*/ 262 h 618"/>
                  <a:gd name="T114" fmla="*/ 34 w 932"/>
                  <a:gd name="T115" fmla="*/ 429 h 618"/>
                  <a:gd name="T116" fmla="*/ 18 w 932"/>
                  <a:gd name="T117" fmla="*/ 51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32" h="618">
                    <a:moveTo>
                      <a:pt x="12" y="571"/>
                    </a:moveTo>
                    <a:lnTo>
                      <a:pt x="30" y="595"/>
                    </a:lnTo>
                    <a:lnTo>
                      <a:pt x="30" y="595"/>
                    </a:lnTo>
                    <a:lnTo>
                      <a:pt x="45" y="589"/>
                    </a:lnTo>
                    <a:lnTo>
                      <a:pt x="56" y="587"/>
                    </a:lnTo>
                    <a:lnTo>
                      <a:pt x="62" y="586"/>
                    </a:lnTo>
                    <a:lnTo>
                      <a:pt x="62" y="586"/>
                    </a:lnTo>
                    <a:lnTo>
                      <a:pt x="63" y="587"/>
                    </a:lnTo>
                    <a:lnTo>
                      <a:pt x="65" y="589"/>
                    </a:lnTo>
                    <a:lnTo>
                      <a:pt x="66" y="595"/>
                    </a:lnTo>
                    <a:lnTo>
                      <a:pt x="66" y="604"/>
                    </a:lnTo>
                    <a:lnTo>
                      <a:pt x="66" y="604"/>
                    </a:lnTo>
                    <a:lnTo>
                      <a:pt x="84" y="605"/>
                    </a:lnTo>
                    <a:lnTo>
                      <a:pt x="97" y="608"/>
                    </a:lnTo>
                    <a:lnTo>
                      <a:pt x="102" y="609"/>
                    </a:lnTo>
                    <a:lnTo>
                      <a:pt x="106" y="611"/>
                    </a:lnTo>
                    <a:lnTo>
                      <a:pt x="106" y="611"/>
                    </a:lnTo>
                    <a:lnTo>
                      <a:pt x="111" y="610"/>
                    </a:lnTo>
                    <a:lnTo>
                      <a:pt x="118" y="611"/>
                    </a:lnTo>
                    <a:lnTo>
                      <a:pt x="126" y="613"/>
                    </a:lnTo>
                    <a:lnTo>
                      <a:pt x="140" y="613"/>
                    </a:lnTo>
                    <a:lnTo>
                      <a:pt x="154" y="618"/>
                    </a:lnTo>
                    <a:lnTo>
                      <a:pt x="154" y="576"/>
                    </a:lnTo>
                    <a:lnTo>
                      <a:pt x="183" y="575"/>
                    </a:lnTo>
                    <a:lnTo>
                      <a:pt x="190" y="587"/>
                    </a:lnTo>
                    <a:lnTo>
                      <a:pt x="203" y="589"/>
                    </a:lnTo>
                    <a:lnTo>
                      <a:pt x="203" y="589"/>
                    </a:lnTo>
                    <a:lnTo>
                      <a:pt x="210" y="596"/>
                    </a:lnTo>
                    <a:lnTo>
                      <a:pt x="215" y="601"/>
                    </a:lnTo>
                    <a:lnTo>
                      <a:pt x="219" y="604"/>
                    </a:lnTo>
                    <a:lnTo>
                      <a:pt x="219" y="604"/>
                    </a:lnTo>
                    <a:lnTo>
                      <a:pt x="220" y="601"/>
                    </a:lnTo>
                    <a:lnTo>
                      <a:pt x="222" y="596"/>
                    </a:lnTo>
                    <a:lnTo>
                      <a:pt x="223" y="592"/>
                    </a:lnTo>
                    <a:lnTo>
                      <a:pt x="225" y="588"/>
                    </a:lnTo>
                    <a:lnTo>
                      <a:pt x="225" y="588"/>
                    </a:lnTo>
                    <a:lnTo>
                      <a:pt x="231" y="588"/>
                    </a:lnTo>
                    <a:lnTo>
                      <a:pt x="232" y="588"/>
                    </a:lnTo>
                    <a:lnTo>
                      <a:pt x="233" y="587"/>
                    </a:lnTo>
                    <a:lnTo>
                      <a:pt x="233" y="584"/>
                    </a:lnTo>
                    <a:lnTo>
                      <a:pt x="234" y="582"/>
                    </a:lnTo>
                    <a:lnTo>
                      <a:pt x="234" y="582"/>
                    </a:lnTo>
                    <a:lnTo>
                      <a:pt x="240" y="574"/>
                    </a:lnTo>
                    <a:lnTo>
                      <a:pt x="241" y="569"/>
                    </a:lnTo>
                    <a:lnTo>
                      <a:pt x="241" y="565"/>
                    </a:lnTo>
                    <a:lnTo>
                      <a:pt x="241" y="565"/>
                    </a:lnTo>
                    <a:lnTo>
                      <a:pt x="240" y="565"/>
                    </a:lnTo>
                    <a:lnTo>
                      <a:pt x="237" y="565"/>
                    </a:lnTo>
                    <a:lnTo>
                      <a:pt x="234" y="565"/>
                    </a:lnTo>
                    <a:lnTo>
                      <a:pt x="234" y="553"/>
                    </a:lnTo>
                    <a:lnTo>
                      <a:pt x="251" y="552"/>
                    </a:lnTo>
                    <a:lnTo>
                      <a:pt x="251" y="552"/>
                    </a:lnTo>
                    <a:lnTo>
                      <a:pt x="253" y="551"/>
                    </a:lnTo>
                    <a:lnTo>
                      <a:pt x="253" y="547"/>
                    </a:lnTo>
                    <a:lnTo>
                      <a:pt x="254" y="541"/>
                    </a:lnTo>
                    <a:lnTo>
                      <a:pt x="273" y="540"/>
                    </a:lnTo>
                    <a:lnTo>
                      <a:pt x="284" y="519"/>
                    </a:lnTo>
                    <a:lnTo>
                      <a:pt x="301" y="508"/>
                    </a:lnTo>
                    <a:lnTo>
                      <a:pt x="314" y="496"/>
                    </a:lnTo>
                    <a:lnTo>
                      <a:pt x="312" y="473"/>
                    </a:lnTo>
                    <a:lnTo>
                      <a:pt x="312" y="473"/>
                    </a:lnTo>
                    <a:lnTo>
                      <a:pt x="314" y="470"/>
                    </a:lnTo>
                    <a:lnTo>
                      <a:pt x="319" y="462"/>
                    </a:lnTo>
                    <a:lnTo>
                      <a:pt x="321" y="457"/>
                    </a:lnTo>
                    <a:lnTo>
                      <a:pt x="323" y="452"/>
                    </a:lnTo>
                    <a:lnTo>
                      <a:pt x="324" y="446"/>
                    </a:lnTo>
                    <a:lnTo>
                      <a:pt x="323" y="439"/>
                    </a:lnTo>
                    <a:lnTo>
                      <a:pt x="323" y="439"/>
                    </a:lnTo>
                    <a:lnTo>
                      <a:pt x="321" y="433"/>
                    </a:lnTo>
                    <a:lnTo>
                      <a:pt x="317" y="426"/>
                    </a:lnTo>
                    <a:lnTo>
                      <a:pt x="310" y="416"/>
                    </a:lnTo>
                    <a:lnTo>
                      <a:pt x="302" y="407"/>
                    </a:lnTo>
                    <a:lnTo>
                      <a:pt x="299" y="404"/>
                    </a:lnTo>
                    <a:lnTo>
                      <a:pt x="298" y="400"/>
                    </a:lnTo>
                    <a:lnTo>
                      <a:pt x="298" y="400"/>
                    </a:lnTo>
                    <a:lnTo>
                      <a:pt x="295" y="394"/>
                    </a:lnTo>
                    <a:lnTo>
                      <a:pt x="295" y="389"/>
                    </a:lnTo>
                    <a:lnTo>
                      <a:pt x="297" y="383"/>
                    </a:lnTo>
                    <a:lnTo>
                      <a:pt x="298" y="378"/>
                    </a:lnTo>
                    <a:lnTo>
                      <a:pt x="301" y="373"/>
                    </a:lnTo>
                    <a:lnTo>
                      <a:pt x="304" y="369"/>
                    </a:lnTo>
                    <a:lnTo>
                      <a:pt x="315" y="359"/>
                    </a:lnTo>
                    <a:lnTo>
                      <a:pt x="315" y="359"/>
                    </a:lnTo>
                    <a:lnTo>
                      <a:pt x="317" y="356"/>
                    </a:lnTo>
                    <a:lnTo>
                      <a:pt x="319" y="352"/>
                    </a:lnTo>
                    <a:lnTo>
                      <a:pt x="320" y="347"/>
                    </a:lnTo>
                    <a:lnTo>
                      <a:pt x="320" y="347"/>
                    </a:lnTo>
                    <a:lnTo>
                      <a:pt x="334" y="347"/>
                    </a:lnTo>
                    <a:lnTo>
                      <a:pt x="339" y="347"/>
                    </a:lnTo>
                    <a:lnTo>
                      <a:pt x="342" y="347"/>
                    </a:lnTo>
                    <a:lnTo>
                      <a:pt x="343" y="346"/>
                    </a:lnTo>
                    <a:lnTo>
                      <a:pt x="351" y="338"/>
                    </a:lnTo>
                    <a:lnTo>
                      <a:pt x="351" y="338"/>
                    </a:lnTo>
                    <a:lnTo>
                      <a:pt x="369" y="354"/>
                    </a:lnTo>
                    <a:lnTo>
                      <a:pt x="381" y="372"/>
                    </a:lnTo>
                    <a:lnTo>
                      <a:pt x="395" y="372"/>
                    </a:lnTo>
                    <a:lnTo>
                      <a:pt x="391" y="352"/>
                    </a:lnTo>
                    <a:lnTo>
                      <a:pt x="403" y="338"/>
                    </a:lnTo>
                    <a:lnTo>
                      <a:pt x="425" y="339"/>
                    </a:lnTo>
                    <a:lnTo>
                      <a:pt x="442" y="346"/>
                    </a:lnTo>
                    <a:lnTo>
                      <a:pt x="442" y="346"/>
                    </a:lnTo>
                    <a:lnTo>
                      <a:pt x="443" y="355"/>
                    </a:lnTo>
                    <a:lnTo>
                      <a:pt x="446" y="363"/>
                    </a:lnTo>
                    <a:lnTo>
                      <a:pt x="448" y="367"/>
                    </a:lnTo>
                    <a:lnTo>
                      <a:pt x="448" y="367"/>
                    </a:lnTo>
                    <a:lnTo>
                      <a:pt x="452" y="367"/>
                    </a:lnTo>
                    <a:lnTo>
                      <a:pt x="457" y="368"/>
                    </a:lnTo>
                    <a:lnTo>
                      <a:pt x="460" y="369"/>
                    </a:lnTo>
                    <a:lnTo>
                      <a:pt x="463" y="370"/>
                    </a:lnTo>
                    <a:lnTo>
                      <a:pt x="464" y="374"/>
                    </a:lnTo>
                    <a:lnTo>
                      <a:pt x="464" y="379"/>
                    </a:lnTo>
                    <a:lnTo>
                      <a:pt x="464" y="379"/>
                    </a:lnTo>
                    <a:lnTo>
                      <a:pt x="464" y="383"/>
                    </a:lnTo>
                    <a:lnTo>
                      <a:pt x="463" y="386"/>
                    </a:lnTo>
                    <a:lnTo>
                      <a:pt x="463" y="391"/>
                    </a:lnTo>
                    <a:lnTo>
                      <a:pt x="464" y="392"/>
                    </a:lnTo>
                    <a:lnTo>
                      <a:pt x="466" y="394"/>
                    </a:lnTo>
                    <a:lnTo>
                      <a:pt x="470" y="395"/>
                    </a:lnTo>
                    <a:lnTo>
                      <a:pt x="478" y="394"/>
                    </a:lnTo>
                    <a:lnTo>
                      <a:pt x="478" y="394"/>
                    </a:lnTo>
                    <a:lnTo>
                      <a:pt x="482" y="395"/>
                    </a:lnTo>
                    <a:lnTo>
                      <a:pt x="486" y="396"/>
                    </a:lnTo>
                    <a:lnTo>
                      <a:pt x="488" y="402"/>
                    </a:lnTo>
                    <a:lnTo>
                      <a:pt x="488" y="402"/>
                    </a:lnTo>
                    <a:lnTo>
                      <a:pt x="498" y="411"/>
                    </a:lnTo>
                    <a:lnTo>
                      <a:pt x="501" y="413"/>
                    </a:lnTo>
                    <a:lnTo>
                      <a:pt x="505" y="414"/>
                    </a:lnTo>
                    <a:lnTo>
                      <a:pt x="508" y="414"/>
                    </a:lnTo>
                    <a:lnTo>
                      <a:pt x="512" y="412"/>
                    </a:lnTo>
                    <a:lnTo>
                      <a:pt x="522" y="403"/>
                    </a:lnTo>
                    <a:lnTo>
                      <a:pt x="522" y="403"/>
                    </a:lnTo>
                    <a:lnTo>
                      <a:pt x="522" y="382"/>
                    </a:lnTo>
                    <a:lnTo>
                      <a:pt x="522" y="382"/>
                    </a:lnTo>
                    <a:lnTo>
                      <a:pt x="547" y="379"/>
                    </a:lnTo>
                    <a:lnTo>
                      <a:pt x="564" y="378"/>
                    </a:lnTo>
                    <a:lnTo>
                      <a:pt x="569" y="378"/>
                    </a:lnTo>
                    <a:lnTo>
                      <a:pt x="571" y="378"/>
                    </a:lnTo>
                    <a:lnTo>
                      <a:pt x="571" y="378"/>
                    </a:lnTo>
                    <a:lnTo>
                      <a:pt x="574" y="391"/>
                    </a:lnTo>
                    <a:lnTo>
                      <a:pt x="574" y="391"/>
                    </a:lnTo>
                    <a:lnTo>
                      <a:pt x="583" y="391"/>
                    </a:lnTo>
                    <a:lnTo>
                      <a:pt x="588" y="392"/>
                    </a:lnTo>
                    <a:lnTo>
                      <a:pt x="596" y="395"/>
                    </a:lnTo>
                    <a:lnTo>
                      <a:pt x="596" y="395"/>
                    </a:lnTo>
                    <a:lnTo>
                      <a:pt x="600" y="395"/>
                    </a:lnTo>
                    <a:lnTo>
                      <a:pt x="606" y="394"/>
                    </a:lnTo>
                    <a:lnTo>
                      <a:pt x="619" y="386"/>
                    </a:lnTo>
                    <a:lnTo>
                      <a:pt x="619" y="386"/>
                    </a:lnTo>
                    <a:lnTo>
                      <a:pt x="622" y="381"/>
                    </a:lnTo>
                    <a:lnTo>
                      <a:pt x="625" y="377"/>
                    </a:lnTo>
                    <a:lnTo>
                      <a:pt x="626" y="377"/>
                    </a:lnTo>
                    <a:lnTo>
                      <a:pt x="627" y="377"/>
                    </a:lnTo>
                    <a:lnTo>
                      <a:pt x="628" y="378"/>
                    </a:lnTo>
                    <a:lnTo>
                      <a:pt x="631" y="381"/>
                    </a:lnTo>
                    <a:lnTo>
                      <a:pt x="631" y="381"/>
                    </a:lnTo>
                    <a:lnTo>
                      <a:pt x="634" y="389"/>
                    </a:lnTo>
                    <a:lnTo>
                      <a:pt x="639" y="395"/>
                    </a:lnTo>
                    <a:lnTo>
                      <a:pt x="645" y="404"/>
                    </a:lnTo>
                    <a:lnTo>
                      <a:pt x="652" y="409"/>
                    </a:lnTo>
                    <a:lnTo>
                      <a:pt x="653" y="412"/>
                    </a:lnTo>
                    <a:lnTo>
                      <a:pt x="653" y="414"/>
                    </a:lnTo>
                    <a:lnTo>
                      <a:pt x="653" y="414"/>
                    </a:lnTo>
                    <a:lnTo>
                      <a:pt x="653" y="421"/>
                    </a:lnTo>
                    <a:lnTo>
                      <a:pt x="649" y="446"/>
                    </a:lnTo>
                    <a:lnTo>
                      <a:pt x="649" y="446"/>
                    </a:lnTo>
                    <a:lnTo>
                      <a:pt x="649" y="449"/>
                    </a:lnTo>
                    <a:lnTo>
                      <a:pt x="652" y="453"/>
                    </a:lnTo>
                    <a:lnTo>
                      <a:pt x="654" y="457"/>
                    </a:lnTo>
                    <a:lnTo>
                      <a:pt x="660" y="460"/>
                    </a:lnTo>
                    <a:lnTo>
                      <a:pt x="671" y="462"/>
                    </a:lnTo>
                    <a:lnTo>
                      <a:pt x="685" y="465"/>
                    </a:lnTo>
                    <a:lnTo>
                      <a:pt x="698" y="465"/>
                    </a:lnTo>
                    <a:lnTo>
                      <a:pt x="711" y="465"/>
                    </a:lnTo>
                    <a:lnTo>
                      <a:pt x="723" y="465"/>
                    </a:lnTo>
                    <a:lnTo>
                      <a:pt x="729" y="451"/>
                    </a:lnTo>
                    <a:lnTo>
                      <a:pt x="729" y="451"/>
                    </a:lnTo>
                    <a:lnTo>
                      <a:pt x="761" y="444"/>
                    </a:lnTo>
                    <a:lnTo>
                      <a:pt x="775" y="442"/>
                    </a:lnTo>
                    <a:lnTo>
                      <a:pt x="781" y="440"/>
                    </a:lnTo>
                    <a:lnTo>
                      <a:pt x="781" y="440"/>
                    </a:lnTo>
                    <a:lnTo>
                      <a:pt x="783" y="443"/>
                    </a:lnTo>
                    <a:lnTo>
                      <a:pt x="784" y="446"/>
                    </a:lnTo>
                    <a:lnTo>
                      <a:pt x="785" y="451"/>
                    </a:lnTo>
                    <a:lnTo>
                      <a:pt x="789" y="456"/>
                    </a:lnTo>
                    <a:lnTo>
                      <a:pt x="789" y="456"/>
                    </a:lnTo>
                    <a:lnTo>
                      <a:pt x="793" y="468"/>
                    </a:lnTo>
                    <a:lnTo>
                      <a:pt x="794" y="481"/>
                    </a:lnTo>
                    <a:lnTo>
                      <a:pt x="797" y="495"/>
                    </a:lnTo>
                    <a:lnTo>
                      <a:pt x="797" y="495"/>
                    </a:lnTo>
                    <a:lnTo>
                      <a:pt x="798" y="495"/>
                    </a:lnTo>
                    <a:lnTo>
                      <a:pt x="801" y="494"/>
                    </a:lnTo>
                    <a:lnTo>
                      <a:pt x="807" y="491"/>
                    </a:lnTo>
                    <a:lnTo>
                      <a:pt x="816" y="487"/>
                    </a:lnTo>
                    <a:lnTo>
                      <a:pt x="816" y="487"/>
                    </a:lnTo>
                    <a:lnTo>
                      <a:pt x="824" y="490"/>
                    </a:lnTo>
                    <a:lnTo>
                      <a:pt x="831" y="491"/>
                    </a:lnTo>
                    <a:lnTo>
                      <a:pt x="842" y="492"/>
                    </a:lnTo>
                    <a:lnTo>
                      <a:pt x="851" y="492"/>
                    </a:lnTo>
                    <a:lnTo>
                      <a:pt x="858" y="492"/>
                    </a:lnTo>
                    <a:lnTo>
                      <a:pt x="858" y="492"/>
                    </a:lnTo>
                    <a:lnTo>
                      <a:pt x="863" y="501"/>
                    </a:lnTo>
                    <a:lnTo>
                      <a:pt x="869" y="499"/>
                    </a:lnTo>
                    <a:lnTo>
                      <a:pt x="877" y="509"/>
                    </a:lnTo>
                    <a:lnTo>
                      <a:pt x="921" y="508"/>
                    </a:lnTo>
                    <a:lnTo>
                      <a:pt x="921" y="501"/>
                    </a:lnTo>
                    <a:lnTo>
                      <a:pt x="902" y="503"/>
                    </a:lnTo>
                    <a:lnTo>
                      <a:pt x="891" y="492"/>
                    </a:lnTo>
                    <a:lnTo>
                      <a:pt x="897" y="487"/>
                    </a:lnTo>
                    <a:lnTo>
                      <a:pt x="903" y="488"/>
                    </a:lnTo>
                    <a:lnTo>
                      <a:pt x="914" y="497"/>
                    </a:lnTo>
                    <a:lnTo>
                      <a:pt x="921" y="497"/>
                    </a:lnTo>
                    <a:lnTo>
                      <a:pt x="919" y="477"/>
                    </a:lnTo>
                    <a:lnTo>
                      <a:pt x="926" y="474"/>
                    </a:lnTo>
                    <a:lnTo>
                      <a:pt x="925" y="462"/>
                    </a:lnTo>
                    <a:lnTo>
                      <a:pt x="932" y="459"/>
                    </a:lnTo>
                    <a:lnTo>
                      <a:pt x="924" y="443"/>
                    </a:lnTo>
                    <a:lnTo>
                      <a:pt x="924" y="443"/>
                    </a:lnTo>
                    <a:lnTo>
                      <a:pt x="917" y="447"/>
                    </a:lnTo>
                    <a:lnTo>
                      <a:pt x="912" y="449"/>
                    </a:lnTo>
                    <a:lnTo>
                      <a:pt x="907" y="451"/>
                    </a:lnTo>
                    <a:lnTo>
                      <a:pt x="907" y="451"/>
                    </a:lnTo>
                    <a:lnTo>
                      <a:pt x="906" y="456"/>
                    </a:lnTo>
                    <a:lnTo>
                      <a:pt x="903" y="461"/>
                    </a:lnTo>
                    <a:lnTo>
                      <a:pt x="901" y="465"/>
                    </a:lnTo>
                    <a:lnTo>
                      <a:pt x="902" y="469"/>
                    </a:lnTo>
                    <a:lnTo>
                      <a:pt x="902" y="469"/>
                    </a:lnTo>
                    <a:lnTo>
                      <a:pt x="893" y="469"/>
                    </a:lnTo>
                    <a:lnTo>
                      <a:pt x="888" y="469"/>
                    </a:lnTo>
                    <a:lnTo>
                      <a:pt x="884" y="469"/>
                    </a:lnTo>
                    <a:lnTo>
                      <a:pt x="884" y="469"/>
                    </a:lnTo>
                    <a:lnTo>
                      <a:pt x="882" y="465"/>
                    </a:lnTo>
                    <a:lnTo>
                      <a:pt x="881" y="461"/>
                    </a:lnTo>
                    <a:lnTo>
                      <a:pt x="881" y="455"/>
                    </a:lnTo>
                    <a:lnTo>
                      <a:pt x="886" y="446"/>
                    </a:lnTo>
                    <a:lnTo>
                      <a:pt x="879" y="436"/>
                    </a:lnTo>
                    <a:lnTo>
                      <a:pt x="879" y="436"/>
                    </a:lnTo>
                    <a:lnTo>
                      <a:pt x="875" y="442"/>
                    </a:lnTo>
                    <a:lnTo>
                      <a:pt x="872" y="444"/>
                    </a:lnTo>
                    <a:lnTo>
                      <a:pt x="868" y="446"/>
                    </a:lnTo>
                    <a:lnTo>
                      <a:pt x="868" y="446"/>
                    </a:lnTo>
                    <a:lnTo>
                      <a:pt x="869" y="443"/>
                    </a:lnTo>
                    <a:lnTo>
                      <a:pt x="871" y="439"/>
                    </a:lnTo>
                    <a:lnTo>
                      <a:pt x="873" y="434"/>
                    </a:lnTo>
                    <a:lnTo>
                      <a:pt x="873" y="434"/>
                    </a:lnTo>
                    <a:lnTo>
                      <a:pt x="880" y="424"/>
                    </a:lnTo>
                    <a:lnTo>
                      <a:pt x="885" y="416"/>
                    </a:lnTo>
                    <a:lnTo>
                      <a:pt x="889" y="412"/>
                    </a:lnTo>
                    <a:lnTo>
                      <a:pt x="889" y="412"/>
                    </a:lnTo>
                    <a:lnTo>
                      <a:pt x="893" y="407"/>
                    </a:lnTo>
                    <a:lnTo>
                      <a:pt x="894" y="403"/>
                    </a:lnTo>
                    <a:lnTo>
                      <a:pt x="894" y="400"/>
                    </a:lnTo>
                    <a:lnTo>
                      <a:pt x="894" y="398"/>
                    </a:lnTo>
                    <a:lnTo>
                      <a:pt x="891" y="396"/>
                    </a:lnTo>
                    <a:lnTo>
                      <a:pt x="889" y="395"/>
                    </a:lnTo>
                    <a:lnTo>
                      <a:pt x="885" y="395"/>
                    </a:lnTo>
                    <a:lnTo>
                      <a:pt x="881" y="396"/>
                    </a:lnTo>
                    <a:lnTo>
                      <a:pt x="881" y="396"/>
                    </a:lnTo>
                    <a:lnTo>
                      <a:pt x="868" y="405"/>
                    </a:lnTo>
                    <a:lnTo>
                      <a:pt x="863" y="409"/>
                    </a:lnTo>
                    <a:lnTo>
                      <a:pt x="855" y="411"/>
                    </a:lnTo>
                    <a:lnTo>
                      <a:pt x="855" y="411"/>
                    </a:lnTo>
                    <a:lnTo>
                      <a:pt x="853" y="407"/>
                    </a:lnTo>
                    <a:lnTo>
                      <a:pt x="851" y="400"/>
                    </a:lnTo>
                    <a:lnTo>
                      <a:pt x="850" y="391"/>
                    </a:lnTo>
                    <a:lnTo>
                      <a:pt x="853" y="382"/>
                    </a:lnTo>
                    <a:lnTo>
                      <a:pt x="853" y="382"/>
                    </a:lnTo>
                    <a:lnTo>
                      <a:pt x="862" y="383"/>
                    </a:lnTo>
                    <a:lnTo>
                      <a:pt x="862" y="383"/>
                    </a:lnTo>
                    <a:lnTo>
                      <a:pt x="864" y="383"/>
                    </a:lnTo>
                    <a:lnTo>
                      <a:pt x="868" y="383"/>
                    </a:lnTo>
                    <a:lnTo>
                      <a:pt x="869" y="382"/>
                    </a:lnTo>
                    <a:lnTo>
                      <a:pt x="871" y="382"/>
                    </a:lnTo>
                    <a:lnTo>
                      <a:pt x="872" y="379"/>
                    </a:lnTo>
                    <a:lnTo>
                      <a:pt x="871" y="377"/>
                    </a:lnTo>
                    <a:lnTo>
                      <a:pt x="871" y="377"/>
                    </a:lnTo>
                    <a:lnTo>
                      <a:pt x="853" y="352"/>
                    </a:lnTo>
                    <a:lnTo>
                      <a:pt x="853" y="352"/>
                    </a:lnTo>
                    <a:lnTo>
                      <a:pt x="849" y="351"/>
                    </a:lnTo>
                    <a:lnTo>
                      <a:pt x="846" y="350"/>
                    </a:lnTo>
                    <a:lnTo>
                      <a:pt x="844" y="344"/>
                    </a:lnTo>
                    <a:lnTo>
                      <a:pt x="844" y="337"/>
                    </a:lnTo>
                    <a:lnTo>
                      <a:pt x="844" y="337"/>
                    </a:lnTo>
                    <a:lnTo>
                      <a:pt x="842" y="334"/>
                    </a:lnTo>
                    <a:lnTo>
                      <a:pt x="841" y="333"/>
                    </a:lnTo>
                    <a:lnTo>
                      <a:pt x="840" y="332"/>
                    </a:lnTo>
                    <a:lnTo>
                      <a:pt x="840" y="332"/>
                    </a:lnTo>
                    <a:lnTo>
                      <a:pt x="834" y="332"/>
                    </a:lnTo>
                    <a:lnTo>
                      <a:pt x="832" y="332"/>
                    </a:lnTo>
                    <a:lnTo>
                      <a:pt x="829" y="330"/>
                    </a:lnTo>
                    <a:lnTo>
                      <a:pt x="829" y="330"/>
                    </a:lnTo>
                    <a:lnTo>
                      <a:pt x="829" y="328"/>
                    </a:lnTo>
                    <a:lnTo>
                      <a:pt x="829" y="324"/>
                    </a:lnTo>
                    <a:lnTo>
                      <a:pt x="833" y="312"/>
                    </a:lnTo>
                    <a:lnTo>
                      <a:pt x="836" y="299"/>
                    </a:lnTo>
                    <a:lnTo>
                      <a:pt x="837" y="290"/>
                    </a:lnTo>
                    <a:lnTo>
                      <a:pt x="837" y="290"/>
                    </a:lnTo>
                    <a:lnTo>
                      <a:pt x="841" y="285"/>
                    </a:lnTo>
                    <a:lnTo>
                      <a:pt x="842" y="281"/>
                    </a:lnTo>
                    <a:lnTo>
                      <a:pt x="844" y="276"/>
                    </a:lnTo>
                    <a:lnTo>
                      <a:pt x="844" y="276"/>
                    </a:lnTo>
                    <a:lnTo>
                      <a:pt x="845" y="272"/>
                    </a:lnTo>
                    <a:lnTo>
                      <a:pt x="846" y="268"/>
                    </a:lnTo>
                    <a:lnTo>
                      <a:pt x="849" y="265"/>
                    </a:lnTo>
                    <a:lnTo>
                      <a:pt x="851" y="265"/>
                    </a:lnTo>
                    <a:lnTo>
                      <a:pt x="855" y="265"/>
                    </a:lnTo>
                    <a:lnTo>
                      <a:pt x="860" y="267"/>
                    </a:lnTo>
                    <a:lnTo>
                      <a:pt x="860" y="267"/>
                    </a:lnTo>
                    <a:lnTo>
                      <a:pt x="868" y="268"/>
                    </a:lnTo>
                    <a:lnTo>
                      <a:pt x="871" y="268"/>
                    </a:lnTo>
                    <a:lnTo>
                      <a:pt x="872" y="267"/>
                    </a:lnTo>
                    <a:lnTo>
                      <a:pt x="875" y="263"/>
                    </a:lnTo>
                    <a:lnTo>
                      <a:pt x="876" y="256"/>
                    </a:lnTo>
                    <a:lnTo>
                      <a:pt x="876" y="256"/>
                    </a:lnTo>
                    <a:lnTo>
                      <a:pt x="877" y="243"/>
                    </a:lnTo>
                    <a:lnTo>
                      <a:pt x="877" y="234"/>
                    </a:lnTo>
                    <a:lnTo>
                      <a:pt x="877" y="234"/>
                    </a:lnTo>
                    <a:lnTo>
                      <a:pt x="875" y="230"/>
                    </a:lnTo>
                    <a:lnTo>
                      <a:pt x="871" y="229"/>
                    </a:lnTo>
                    <a:lnTo>
                      <a:pt x="867" y="229"/>
                    </a:lnTo>
                    <a:lnTo>
                      <a:pt x="867" y="229"/>
                    </a:lnTo>
                    <a:lnTo>
                      <a:pt x="864" y="229"/>
                    </a:lnTo>
                    <a:lnTo>
                      <a:pt x="863" y="232"/>
                    </a:lnTo>
                    <a:lnTo>
                      <a:pt x="862" y="234"/>
                    </a:lnTo>
                    <a:lnTo>
                      <a:pt x="862" y="238"/>
                    </a:lnTo>
                    <a:lnTo>
                      <a:pt x="862" y="240"/>
                    </a:lnTo>
                    <a:lnTo>
                      <a:pt x="862" y="241"/>
                    </a:lnTo>
                    <a:lnTo>
                      <a:pt x="862" y="241"/>
                    </a:lnTo>
                    <a:lnTo>
                      <a:pt x="855" y="242"/>
                    </a:lnTo>
                    <a:lnTo>
                      <a:pt x="853" y="242"/>
                    </a:lnTo>
                    <a:lnTo>
                      <a:pt x="850" y="243"/>
                    </a:lnTo>
                    <a:lnTo>
                      <a:pt x="850" y="243"/>
                    </a:lnTo>
                    <a:lnTo>
                      <a:pt x="850" y="245"/>
                    </a:lnTo>
                    <a:lnTo>
                      <a:pt x="850" y="246"/>
                    </a:lnTo>
                    <a:lnTo>
                      <a:pt x="853" y="249"/>
                    </a:lnTo>
                    <a:lnTo>
                      <a:pt x="854" y="251"/>
                    </a:lnTo>
                    <a:lnTo>
                      <a:pt x="855" y="252"/>
                    </a:lnTo>
                    <a:lnTo>
                      <a:pt x="854" y="254"/>
                    </a:lnTo>
                    <a:lnTo>
                      <a:pt x="854" y="254"/>
                    </a:lnTo>
                    <a:lnTo>
                      <a:pt x="851" y="254"/>
                    </a:lnTo>
                    <a:lnTo>
                      <a:pt x="849" y="254"/>
                    </a:lnTo>
                    <a:lnTo>
                      <a:pt x="841" y="250"/>
                    </a:lnTo>
                    <a:lnTo>
                      <a:pt x="841" y="250"/>
                    </a:lnTo>
                    <a:lnTo>
                      <a:pt x="837" y="252"/>
                    </a:lnTo>
                    <a:lnTo>
                      <a:pt x="833" y="255"/>
                    </a:lnTo>
                    <a:lnTo>
                      <a:pt x="829" y="256"/>
                    </a:lnTo>
                    <a:lnTo>
                      <a:pt x="827" y="256"/>
                    </a:lnTo>
                    <a:lnTo>
                      <a:pt x="821" y="255"/>
                    </a:lnTo>
                    <a:lnTo>
                      <a:pt x="818" y="254"/>
                    </a:lnTo>
                    <a:lnTo>
                      <a:pt x="818" y="254"/>
                    </a:lnTo>
                    <a:lnTo>
                      <a:pt x="809" y="254"/>
                    </a:lnTo>
                    <a:lnTo>
                      <a:pt x="805" y="252"/>
                    </a:lnTo>
                    <a:lnTo>
                      <a:pt x="801" y="249"/>
                    </a:lnTo>
                    <a:lnTo>
                      <a:pt x="801" y="249"/>
                    </a:lnTo>
                    <a:lnTo>
                      <a:pt x="801" y="243"/>
                    </a:lnTo>
                    <a:lnTo>
                      <a:pt x="799" y="240"/>
                    </a:lnTo>
                    <a:lnTo>
                      <a:pt x="797" y="236"/>
                    </a:lnTo>
                    <a:lnTo>
                      <a:pt x="793" y="233"/>
                    </a:lnTo>
                    <a:lnTo>
                      <a:pt x="788" y="230"/>
                    </a:lnTo>
                    <a:lnTo>
                      <a:pt x="779" y="229"/>
                    </a:lnTo>
                    <a:lnTo>
                      <a:pt x="767" y="229"/>
                    </a:lnTo>
                    <a:lnTo>
                      <a:pt x="767" y="229"/>
                    </a:lnTo>
                    <a:lnTo>
                      <a:pt x="754" y="229"/>
                    </a:lnTo>
                    <a:lnTo>
                      <a:pt x="745" y="230"/>
                    </a:lnTo>
                    <a:lnTo>
                      <a:pt x="745" y="230"/>
                    </a:lnTo>
                    <a:lnTo>
                      <a:pt x="742" y="233"/>
                    </a:lnTo>
                    <a:lnTo>
                      <a:pt x="740" y="237"/>
                    </a:lnTo>
                    <a:lnTo>
                      <a:pt x="740" y="242"/>
                    </a:lnTo>
                    <a:lnTo>
                      <a:pt x="740" y="246"/>
                    </a:lnTo>
                    <a:lnTo>
                      <a:pt x="740" y="246"/>
                    </a:lnTo>
                    <a:lnTo>
                      <a:pt x="741" y="246"/>
                    </a:lnTo>
                    <a:lnTo>
                      <a:pt x="744" y="246"/>
                    </a:lnTo>
                    <a:lnTo>
                      <a:pt x="752" y="243"/>
                    </a:lnTo>
                    <a:lnTo>
                      <a:pt x="755" y="243"/>
                    </a:lnTo>
                    <a:lnTo>
                      <a:pt x="758" y="243"/>
                    </a:lnTo>
                    <a:lnTo>
                      <a:pt x="761" y="245"/>
                    </a:lnTo>
                    <a:lnTo>
                      <a:pt x="762" y="249"/>
                    </a:lnTo>
                    <a:lnTo>
                      <a:pt x="762" y="249"/>
                    </a:lnTo>
                    <a:lnTo>
                      <a:pt x="761" y="254"/>
                    </a:lnTo>
                    <a:lnTo>
                      <a:pt x="758" y="256"/>
                    </a:lnTo>
                    <a:lnTo>
                      <a:pt x="755" y="258"/>
                    </a:lnTo>
                    <a:lnTo>
                      <a:pt x="754" y="259"/>
                    </a:lnTo>
                    <a:lnTo>
                      <a:pt x="750" y="258"/>
                    </a:lnTo>
                    <a:lnTo>
                      <a:pt x="748" y="256"/>
                    </a:lnTo>
                    <a:lnTo>
                      <a:pt x="748" y="256"/>
                    </a:lnTo>
                    <a:lnTo>
                      <a:pt x="745" y="258"/>
                    </a:lnTo>
                    <a:lnTo>
                      <a:pt x="742" y="262"/>
                    </a:lnTo>
                    <a:lnTo>
                      <a:pt x="737" y="272"/>
                    </a:lnTo>
                    <a:lnTo>
                      <a:pt x="737" y="272"/>
                    </a:lnTo>
                    <a:lnTo>
                      <a:pt x="729" y="271"/>
                    </a:lnTo>
                    <a:lnTo>
                      <a:pt x="726" y="268"/>
                    </a:lnTo>
                    <a:lnTo>
                      <a:pt x="723" y="265"/>
                    </a:lnTo>
                    <a:lnTo>
                      <a:pt x="723" y="264"/>
                    </a:lnTo>
                    <a:lnTo>
                      <a:pt x="722" y="237"/>
                    </a:lnTo>
                    <a:lnTo>
                      <a:pt x="722" y="237"/>
                    </a:lnTo>
                    <a:lnTo>
                      <a:pt x="728" y="234"/>
                    </a:lnTo>
                    <a:lnTo>
                      <a:pt x="733" y="232"/>
                    </a:lnTo>
                    <a:lnTo>
                      <a:pt x="735" y="230"/>
                    </a:lnTo>
                    <a:lnTo>
                      <a:pt x="735" y="230"/>
                    </a:lnTo>
                    <a:lnTo>
                      <a:pt x="735" y="229"/>
                    </a:lnTo>
                    <a:lnTo>
                      <a:pt x="732" y="228"/>
                    </a:lnTo>
                    <a:lnTo>
                      <a:pt x="724" y="224"/>
                    </a:lnTo>
                    <a:lnTo>
                      <a:pt x="717" y="220"/>
                    </a:lnTo>
                    <a:lnTo>
                      <a:pt x="714" y="217"/>
                    </a:lnTo>
                    <a:lnTo>
                      <a:pt x="711" y="215"/>
                    </a:lnTo>
                    <a:lnTo>
                      <a:pt x="711" y="215"/>
                    </a:lnTo>
                    <a:lnTo>
                      <a:pt x="713" y="212"/>
                    </a:lnTo>
                    <a:lnTo>
                      <a:pt x="714" y="210"/>
                    </a:lnTo>
                    <a:lnTo>
                      <a:pt x="717" y="206"/>
                    </a:lnTo>
                    <a:lnTo>
                      <a:pt x="717" y="206"/>
                    </a:lnTo>
                    <a:lnTo>
                      <a:pt x="714" y="202"/>
                    </a:lnTo>
                    <a:lnTo>
                      <a:pt x="710" y="198"/>
                    </a:lnTo>
                    <a:lnTo>
                      <a:pt x="705" y="194"/>
                    </a:lnTo>
                    <a:lnTo>
                      <a:pt x="700" y="190"/>
                    </a:lnTo>
                    <a:lnTo>
                      <a:pt x="688" y="186"/>
                    </a:lnTo>
                    <a:lnTo>
                      <a:pt x="684" y="185"/>
                    </a:lnTo>
                    <a:lnTo>
                      <a:pt x="680" y="185"/>
                    </a:lnTo>
                    <a:lnTo>
                      <a:pt x="680" y="185"/>
                    </a:lnTo>
                    <a:lnTo>
                      <a:pt x="679" y="188"/>
                    </a:lnTo>
                    <a:lnTo>
                      <a:pt x="679" y="190"/>
                    </a:lnTo>
                    <a:lnTo>
                      <a:pt x="679" y="194"/>
                    </a:lnTo>
                    <a:lnTo>
                      <a:pt x="679" y="194"/>
                    </a:lnTo>
                    <a:lnTo>
                      <a:pt x="680" y="199"/>
                    </a:lnTo>
                    <a:lnTo>
                      <a:pt x="683" y="205"/>
                    </a:lnTo>
                    <a:lnTo>
                      <a:pt x="692" y="217"/>
                    </a:lnTo>
                    <a:lnTo>
                      <a:pt x="700" y="227"/>
                    </a:lnTo>
                    <a:lnTo>
                      <a:pt x="702" y="229"/>
                    </a:lnTo>
                    <a:lnTo>
                      <a:pt x="702" y="232"/>
                    </a:lnTo>
                    <a:lnTo>
                      <a:pt x="702" y="232"/>
                    </a:lnTo>
                    <a:lnTo>
                      <a:pt x="697" y="230"/>
                    </a:lnTo>
                    <a:lnTo>
                      <a:pt x="691" y="229"/>
                    </a:lnTo>
                    <a:lnTo>
                      <a:pt x="680" y="224"/>
                    </a:lnTo>
                    <a:lnTo>
                      <a:pt x="671" y="217"/>
                    </a:lnTo>
                    <a:lnTo>
                      <a:pt x="669" y="215"/>
                    </a:lnTo>
                    <a:lnTo>
                      <a:pt x="669" y="215"/>
                    </a:lnTo>
                    <a:lnTo>
                      <a:pt x="665" y="214"/>
                    </a:lnTo>
                    <a:lnTo>
                      <a:pt x="657" y="212"/>
                    </a:lnTo>
                    <a:lnTo>
                      <a:pt x="654" y="212"/>
                    </a:lnTo>
                    <a:lnTo>
                      <a:pt x="650" y="214"/>
                    </a:lnTo>
                    <a:lnTo>
                      <a:pt x="649" y="217"/>
                    </a:lnTo>
                    <a:lnTo>
                      <a:pt x="649" y="224"/>
                    </a:lnTo>
                    <a:lnTo>
                      <a:pt x="649" y="224"/>
                    </a:lnTo>
                    <a:lnTo>
                      <a:pt x="649" y="232"/>
                    </a:lnTo>
                    <a:lnTo>
                      <a:pt x="648" y="236"/>
                    </a:lnTo>
                    <a:lnTo>
                      <a:pt x="647" y="238"/>
                    </a:lnTo>
                    <a:lnTo>
                      <a:pt x="643" y="241"/>
                    </a:lnTo>
                    <a:lnTo>
                      <a:pt x="637" y="241"/>
                    </a:lnTo>
                    <a:lnTo>
                      <a:pt x="631" y="238"/>
                    </a:lnTo>
                    <a:lnTo>
                      <a:pt x="621" y="234"/>
                    </a:lnTo>
                    <a:lnTo>
                      <a:pt x="621" y="234"/>
                    </a:lnTo>
                    <a:lnTo>
                      <a:pt x="618" y="232"/>
                    </a:lnTo>
                    <a:lnTo>
                      <a:pt x="612" y="229"/>
                    </a:lnTo>
                    <a:lnTo>
                      <a:pt x="608" y="229"/>
                    </a:lnTo>
                    <a:lnTo>
                      <a:pt x="604" y="229"/>
                    </a:lnTo>
                    <a:lnTo>
                      <a:pt x="600" y="232"/>
                    </a:lnTo>
                    <a:lnTo>
                      <a:pt x="596" y="236"/>
                    </a:lnTo>
                    <a:lnTo>
                      <a:pt x="596" y="236"/>
                    </a:lnTo>
                    <a:lnTo>
                      <a:pt x="592" y="240"/>
                    </a:lnTo>
                    <a:lnTo>
                      <a:pt x="588" y="242"/>
                    </a:lnTo>
                    <a:lnTo>
                      <a:pt x="586" y="242"/>
                    </a:lnTo>
                    <a:lnTo>
                      <a:pt x="583" y="241"/>
                    </a:lnTo>
                    <a:lnTo>
                      <a:pt x="580" y="238"/>
                    </a:lnTo>
                    <a:lnTo>
                      <a:pt x="578" y="236"/>
                    </a:lnTo>
                    <a:lnTo>
                      <a:pt x="573" y="228"/>
                    </a:lnTo>
                    <a:lnTo>
                      <a:pt x="573" y="228"/>
                    </a:lnTo>
                    <a:lnTo>
                      <a:pt x="569" y="221"/>
                    </a:lnTo>
                    <a:lnTo>
                      <a:pt x="566" y="212"/>
                    </a:lnTo>
                    <a:lnTo>
                      <a:pt x="565" y="208"/>
                    </a:lnTo>
                    <a:lnTo>
                      <a:pt x="565" y="205"/>
                    </a:lnTo>
                    <a:lnTo>
                      <a:pt x="568" y="201"/>
                    </a:lnTo>
                    <a:lnTo>
                      <a:pt x="570" y="198"/>
                    </a:lnTo>
                    <a:lnTo>
                      <a:pt x="570" y="198"/>
                    </a:lnTo>
                    <a:lnTo>
                      <a:pt x="574" y="198"/>
                    </a:lnTo>
                    <a:lnTo>
                      <a:pt x="578" y="199"/>
                    </a:lnTo>
                    <a:lnTo>
                      <a:pt x="583" y="199"/>
                    </a:lnTo>
                    <a:lnTo>
                      <a:pt x="586" y="198"/>
                    </a:lnTo>
                    <a:lnTo>
                      <a:pt x="586" y="198"/>
                    </a:lnTo>
                    <a:lnTo>
                      <a:pt x="587" y="194"/>
                    </a:lnTo>
                    <a:lnTo>
                      <a:pt x="586" y="186"/>
                    </a:lnTo>
                    <a:lnTo>
                      <a:pt x="583" y="176"/>
                    </a:lnTo>
                    <a:lnTo>
                      <a:pt x="583" y="160"/>
                    </a:lnTo>
                    <a:lnTo>
                      <a:pt x="583" y="160"/>
                    </a:lnTo>
                    <a:lnTo>
                      <a:pt x="579" y="155"/>
                    </a:lnTo>
                    <a:lnTo>
                      <a:pt x="578" y="153"/>
                    </a:lnTo>
                    <a:lnTo>
                      <a:pt x="579" y="150"/>
                    </a:lnTo>
                    <a:lnTo>
                      <a:pt x="583" y="150"/>
                    </a:lnTo>
                    <a:lnTo>
                      <a:pt x="590" y="149"/>
                    </a:lnTo>
                    <a:lnTo>
                      <a:pt x="592" y="149"/>
                    </a:lnTo>
                    <a:lnTo>
                      <a:pt x="593" y="146"/>
                    </a:lnTo>
                    <a:lnTo>
                      <a:pt x="593" y="146"/>
                    </a:lnTo>
                    <a:lnTo>
                      <a:pt x="595" y="142"/>
                    </a:lnTo>
                    <a:lnTo>
                      <a:pt x="595" y="140"/>
                    </a:lnTo>
                    <a:lnTo>
                      <a:pt x="593" y="136"/>
                    </a:lnTo>
                    <a:lnTo>
                      <a:pt x="591" y="132"/>
                    </a:lnTo>
                    <a:lnTo>
                      <a:pt x="587" y="129"/>
                    </a:lnTo>
                    <a:lnTo>
                      <a:pt x="580" y="128"/>
                    </a:lnTo>
                    <a:lnTo>
                      <a:pt x="571" y="128"/>
                    </a:lnTo>
                    <a:lnTo>
                      <a:pt x="571" y="128"/>
                    </a:lnTo>
                    <a:lnTo>
                      <a:pt x="568" y="123"/>
                    </a:lnTo>
                    <a:lnTo>
                      <a:pt x="564" y="115"/>
                    </a:lnTo>
                    <a:lnTo>
                      <a:pt x="558" y="105"/>
                    </a:lnTo>
                    <a:lnTo>
                      <a:pt x="558" y="105"/>
                    </a:lnTo>
                    <a:lnTo>
                      <a:pt x="558" y="87"/>
                    </a:lnTo>
                    <a:lnTo>
                      <a:pt x="557" y="72"/>
                    </a:lnTo>
                    <a:lnTo>
                      <a:pt x="556" y="59"/>
                    </a:lnTo>
                    <a:lnTo>
                      <a:pt x="556" y="59"/>
                    </a:lnTo>
                    <a:lnTo>
                      <a:pt x="551" y="53"/>
                    </a:lnTo>
                    <a:lnTo>
                      <a:pt x="547" y="46"/>
                    </a:lnTo>
                    <a:lnTo>
                      <a:pt x="539" y="32"/>
                    </a:lnTo>
                    <a:lnTo>
                      <a:pt x="539" y="32"/>
                    </a:lnTo>
                    <a:lnTo>
                      <a:pt x="536" y="28"/>
                    </a:lnTo>
                    <a:lnTo>
                      <a:pt x="535" y="24"/>
                    </a:lnTo>
                    <a:lnTo>
                      <a:pt x="536" y="22"/>
                    </a:lnTo>
                    <a:lnTo>
                      <a:pt x="535" y="19"/>
                    </a:lnTo>
                    <a:lnTo>
                      <a:pt x="535" y="19"/>
                    </a:lnTo>
                    <a:lnTo>
                      <a:pt x="533" y="19"/>
                    </a:lnTo>
                    <a:lnTo>
                      <a:pt x="529" y="19"/>
                    </a:lnTo>
                    <a:lnTo>
                      <a:pt x="523" y="22"/>
                    </a:lnTo>
                    <a:lnTo>
                      <a:pt x="518" y="26"/>
                    </a:lnTo>
                    <a:lnTo>
                      <a:pt x="518" y="26"/>
                    </a:lnTo>
                    <a:lnTo>
                      <a:pt x="512" y="27"/>
                    </a:lnTo>
                    <a:lnTo>
                      <a:pt x="505" y="26"/>
                    </a:lnTo>
                    <a:lnTo>
                      <a:pt x="500" y="27"/>
                    </a:lnTo>
                    <a:lnTo>
                      <a:pt x="498" y="27"/>
                    </a:lnTo>
                    <a:lnTo>
                      <a:pt x="498" y="27"/>
                    </a:lnTo>
                    <a:lnTo>
                      <a:pt x="495" y="27"/>
                    </a:lnTo>
                    <a:lnTo>
                      <a:pt x="494" y="26"/>
                    </a:lnTo>
                    <a:lnTo>
                      <a:pt x="494" y="24"/>
                    </a:lnTo>
                    <a:lnTo>
                      <a:pt x="492" y="24"/>
                    </a:lnTo>
                    <a:lnTo>
                      <a:pt x="492" y="24"/>
                    </a:lnTo>
                    <a:lnTo>
                      <a:pt x="491" y="32"/>
                    </a:lnTo>
                    <a:lnTo>
                      <a:pt x="488" y="35"/>
                    </a:lnTo>
                    <a:lnTo>
                      <a:pt x="487" y="36"/>
                    </a:lnTo>
                    <a:lnTo>
                      <a:pt x="483" y="37"/>
                    </a:lnTo>
                    <a:lnTo>
                      <a:pt x="483" y="37"/>
                    </a:lnTo>
                    <a:lnTo>
                      <a:pt x="478" y="43"/>
                    </a:lnTo>
                    <a:lnTo>
                      <a:pt x="474" y="46"/>
                    </a:lnTo>
                    <a:lnTo>
                      <a:pt x="472" y="48"/>
                    </a:lnTo>
                    <a:lnTo>
                      <a:pt x="468" y="48"/>
                    </a:lnTo>
                    <a:lnTo>
                      <a:pt x="461" y="46"/>
                    </a:lnTo>
                    <a:lnTo>
                      <a:pt x="461" y="46"/>
                    </a:lnTo>
                    <a:lnTo>
                      <a:pt x="452" y="43"/>
                    </a:lnTo>
                    <a:lnTo>
                      <a:pt x="441" y="36"/>
                    </a:lnTo>
                    <a:lnTo>
                      <a:pt x="441" y="36"/>
                    </a:lnTo>
                    <a:lnTo>
                      <a:pt x="439" y="35"/>
                    </a:lnTo>
                    <a:lnTo>
                      <a:pt x="437" y="32"/>
                    </a:lnTo>
                    <a:lnTo>
                      <a:pt x="433" y="27"/>
                    </a:lnTo>
                    <a:lnTo>
                      <a:pt x="430" y="23"/>
                    </a:lnTo>
                    <a:lnTo>
                      <a:pt x="426" y="19"/>
                    </a:lnTo>
                    <a:lnTo>
                      <a:pt x="421" y="17"/>
                    </a:lnTo>
                    <a:lnTo>
                      <a:pt x="413" y="13"/>
                    </a:lnTo>
                    <a:lnTo>
                      <a:pt x="413" y="13"/>
                    </a:lnTo>
                    <a:lnTo>
                      <a:pt x="408" y="13"/>
                    </a:lnTo>
                    <a:lnTo>
                      <a:pt x="402" y="14"/>
                    </a:lnTo>
                    <a:lnTo>
                      <a:pt x="393" y="14"/>
                    </a:lnTo>
                    <a:lnTo>
                      <a:pt x="385" y="14"/>
                    </a:lnTo>
                    <a:lnTo>
                      <a:pt x="385" y="14"/>
                    </a:lnTo>
                    <a:lnTo>
                      <a:pt x="382" y="13"/>
                    </a:lnTo>
                    <a:lnTo>
                      <a:pt x="382" y="11"/>
                    </a:lnTo>
                    <a:lnTo>
                      <a:pt x="382" y="9"/>
                    </a:lnTo>
                    <a:lnTo>
                      <a:pt x="382" y="8"/>
                    </a:lnTo>
                    <a:lnTo>
                      <a:pt x="381" y="6"/>
                    </a:lnTo>
                    <a:lnTo>
                      <a:pt x="380" y="6"/>
                    </a:lnTo>
                    <a:lnTo>
                      <a:pt x="376" y="6"/>
                    </a:lnTo>
                    <a:lnTo>
                      <a:pt x="376" y="6"/>
                    </a:lnTo>
                    <a:lnTo>
                      <a:pt x="373" y="11"/>
                    </a:lnTo>
                    <a:lnTo>
                      <a:pt x="369" y="15"/>
                    </a:lnTo>
                    <a:lnTo>
                      <a:pt x="365" y="18"/>
                    </a:lnTo>
                    <a:lnTo>
                      <a:pt x="359" y="19"/>
                    </a:lnTo>
                    <a:lnTo>
                      <a:pt x="359" y="19"/>
                    </a:lnTo>
                    <a:lnTo>
                      <a:pt x="356" y="15"/>
                    </a:lnTo>
                    <a:lnTo>
                      <a:pt x="351" y="9"/>
                    </a:lnTo>
                    <a:lnTo>
                      <a:pt x="345" y="2"/>
                    </a:lnTo>
                    <a:lnTo>
                      <a:pt x="341" y="0"/>
                    </a:lnTo>
                    <a:lnTo>
                      <a:pt x="337" y="0"/>
                    </a:lnTo>
                    <a:lnTo>
                      <a:pt x="337" y="0"/>
                    </a:lnTo>
                    <a:lnTo>
                      <a:pt x="330" y="0"/>
                    </a:lnTo>
                    <a:lnTo>
                      <a:pt x="328" y="1"/>
                    </a:lnTo>
                    <a:lnTo>
                      <a:pt x="328" y="5"/>
                    </a:lnTo>
                    <a:lnTo>
                      <a:pt x="328" y="11"/>
                    </a:lnTo>
                    <a:lnTo>
                      <a:pt x="328" y="11"/>
                    </a:lnTo>
                    <a:lnTo>
                      <a:pt x="334" y="15"/>
                    </a:lnTo>
                    <a:lnTo>
                      <a:pt x="339" y="21"/>
                    </a:lnTo>
                    <a:lnTo>
                      <a:pt x="341" y="23"/>
                    </a:lnTo>
                    <a:lnTo>
                      <a:pt x="341" y="24"/>
                    </a:lnTo>
                    <a:lnTo>
                      <a:pt x="339" y="27"/>
                    </a:lnTo>
                    <a:lnTo>
                      <a:pt x="337" y="30"/>
                    </a:lnTo>
                    <a:lnTo>
                      <a:pt x="337" y="30"/>
                    </a:lnTo>
                    <a:lnTo>
                      <a:pt x="333" y="30"/>
                    </a:lnTo>
                    <a:lnTo>
                      <a:pt x="329" y="28"/>
                    </a:lnTo>
                    <a:lnTo>
                      <a:pt x="326" y="26"/>
                    </a:lnTo>
                    <a:lnTo>
                      <a:pt x="323" y="22"/>
                    </a:lnTo>
                    <a:lnTo>
                      <a:pt x="317" y="14"/>
                    </a:lnTo>
                    <a:lnTo>
                      <a:pt x="315" y="11"/>
                    </a:lnTo>
                    <a:lnTo>
                      <a:pt x="312" y="10"/>
                    </a:lnTo>
                    <a:lnTo>
                      <a:pt x="312" y="10"/>
                    </a:lnTo>
                    <a:lnTo>
                      <a:pt x="311" y="11"/>
                    </a:lnTo>
                    <a:lnTo>
                      <a:pt x="308" y="14"/>
                    </a:lnTo>
                    <a:lnTo>
                      <a:pt x="303" y="21"/>
                    </a:lnTo>
                    <a:lnTo>
                      <a:pt x="301" y="28"/>
                    </a:lnTo>
                    <a:lnTo>
                      <a:pt x="298" y="33"/>
                    </a:lnTo>
                    <a:lnTo>
                      <a:pt x="298" y="33"/>
                    </a:lnTo>
                    <a:lnTo>
                      <a:pt x="299" y="37"/>
                    </a:lnTo>
                    <a:lnTo>
                      <a:pt x="301" y="40"/>
                    </a:lnTo>
                    <a:lnTo>
                      <a:pt x="301" y="43"/>
                    </a:lnTo>
                    <a:lnTo>
                      <a:pt x="299" y="44"/>
                    </a:lnTo>
                    <a:lnTo>
                      <a:pt x="297" y="45"/>
                    </a:lnTo>
                    <a:lnTo>
                      <a:pt x="290" y="45"/>
                    </a:lnTo>
                    <a:lnTo>
                      <a:pt x="282" y="44"/>
                    </a:lnTo>
                    <a:lnTo>
                      <a:pt x="282" y="44"/>
                    </a:lnTo>
                    <a:lnTo>
                      <a:pt x="275" y="46"/>
                    </a:lnTo>
                    <a:lnTo>
                      <a:pt x="266" y="46"/>
                    </a:lnTo>
                    <a:lnTo>
                      <a:pt x="255" y="46"/>
                    </a:lnTo>
                    <a:lnTo>
                      <a:pt x="255" y="46"/>
                    </a:lnTo>
                    <a:lnTo>
                      <a:pt x="253" y="46"/>
                    </a:lnTo>
                    <a:lnTo>
                      <a:pt x="249" y="49"/>
                    </a:lnTo>
                    <a:lnTo>
                      <a:pt x="249" y="50"/>
                    </a:lnTo>
                    <a:lnTo>
                      <a:pt x="249" y="54"/>
                    </a:lnTo>
                    <a:lnTo>
                      <a:pt x="251" y="57"/>
                    </a:lnTo>
                    <a:lnTo>
                      <a:pt x="257" y="62"/>
                    </a:lnTo>
                    <a:lnTo>
                      <a:pt x="257" y="62"/>
                    </a:lnTo>
                    <a:lnTo>
                      <a:pt x="258" y="63"/>
                    </a:lnTo>
                    <a:lnTo>
                      <a:pt x="258" y="65"/>
                    </a:lnTo>
                    <a:lnTo>
                      <a:pt x="257" y="70"/>
                    </a:lnTo>
                    <a:lnTo>
                      <a:pt x="255" y="75"/>
                    </a:lnTo>
                    <a:lnTo>
                      <a:pt x="253" y="80"/>
                    </a:lnTo>
                    <a:lnTo>
                      <a:pt x="253" y="80"/>
                    </a:lnTo>
                    <a:lnTo>
                      <a:pt x="251" y="87"/>
                    </a:lnTo>
                    <a:lnTo>
                      <a:pt x="249" y="90"/>
                    </a:lnTo>
                    <a:lnTo>
                      <a:pt x="246" y="92"/>
                    </a:lnTo>
                    <a:lnTo>
                      <a:pt x="242" y="93"/>
                    </a:lnTo>
                    <a:lnTo>
                      <a:pt x="237" y="94"/>
                    </a:lnTo>
                    <a:lnTo>
                      <a:pt x="231" y="93"/>
                    </a:lnTo>
                    <a:lnTo>
                      <a:pt x="223" y="90"/>
                    </a:lnTo>
                    <a:lnTo>
                      <a:pt x="223" y="90"/>
                    </a:lnTo>
                    <a:lnTo>
                      <a:pt x="218" y="89"/>
                    </a:lnTo>
                    <a:lnTo>
                      <a:pt x="212" y="89"/>
                    </a:lnTo>
                    <a:lnTo>
                      <a:pt x="210" y="90"/>
                    </a:lnTo>
                    <a:lnTo>
                      <a:pt x="207" y="93"/>
                    </a:lnTo>
                    <a:lnTo>
                      <a:pt x="206" y="97"/>
                    </a:lnTo>
                    <a:lnTo>
                      <a:pt x="206" y="102"/>
                    </a:lnTo>
                    <a:lnTo>
                      <a:pt x="206" y="102"/>
                    </a:lnTo>
                    <a:lnTo>
                      <a:pt x="205" y="103"/>
                    </a:lnTo>
                    <a:lnTo>
                      <a:pt x="203" y="106"/>
                    </a:lnTo>
                    <a:lnTo>
                      <a:pt x="198" y="109"/>
                    </a:lnTo>
                    <a:lnTo>
                      <a:pt x="188" y="113"/>
                    </a:lnTo>
                    <a:lnTo>
                      <a:pt x="188" y="113"/>
                    </a:lnTo>
                    <a:lnTo>
                      <a:pt x="183" y="114"/>
                    </a:lnTo>
                    <a:lnTo>
                      <a:pt x="174" y="114"/>
                    </a:lnTo>
                    <a:lnTo>
                      <a:pt x="165" y="113"/>
                    </a:lnTo>
                    <a:lnTo>
                      <a:pt x="155" y="111"/>
                    </a:lnTo>
                    <a:lnTo>
                      <a:pt x="155" y="111"/>
                    </a:lnTo>
                    <a:lnTo>
                      <a:pt x="153" y="113"/>
                    </a:lnTo>
                    <a:lnTo>
                      <a:pt x="152" y="114"/>
                    </a:lnTo>
                    <a:lnTo>
                      <a:pt x="149" y="118"/>
                    </a:lnTo>
                    <a:lnTo>
                      <a:pt x="146" y="119"/>
                    </a:lnTo>
                    <a:lnTo>
                      <a:pt x="142" y="120"/>
                    </a:lnTo>
                    <a:lnTo>
                      <a:pt x="137" y="123"/>
                    </a:lnTo>
                    <a:lnTo>
                      <a:pt x="130" y="124"/>
                    </a:lnTo>
                    <a:lnTo>
                      <a:pt x="130" y="124"/>
                    </a:lnTo>
                    <a:lnTo>
                      <a:pt x="122" y="125"/>
                    </a:lnTo>
                    <a:lnTo>
                      <a:pt x="110" y="127"/>
                    </a:lnTo>
                    <a:lnTo>
                      <a:pt x="97" y="129"/>
                    </a:lnTo>
                    <a:lnTo>
                      <a:pt x="65" y="140"/>
                    </a:lnTo>
                    <a:lnTo>
                      <a:pt x="52" y="141"/>
                    </a:lnTo>
                    <a:lnTo>
                      <a:pt x="14" y="155"/>
                    </a:lnTo>
                    <a:lnTo>
                      <a:pt x="14" y="155"/>
                    </a:lnTo>
                    <a:lnTo>
                      <a:pt x="17" y="173"/>
                    </a:lnTo>
                    <a:lnTo>
                      <a:pt x="18" y="185"/>
                    </a:lnTo>
                    <a:lnTo>
                      <a:pt x="18" y="194"/>
                    </a:lnTo>
                    <a:lnTo>
                      <a:pt x="18" y="194"/>
                    </a:lnTo>
                    <a:lnTo>
                      <a:pt x="23" y="207"/>
                    </a:lnTo>
                    <a:lnTo>
                      <a:pt x="27" y="215"/>
                    </a:lnTo>
                    <a:lnTo>
                      <a:pt x="28" y="220"/>
                    </a:lnTo>
                    <a:lnTo>
                      <a:pt x="28" y="220"/>
                    </a:lnTo>
                    <a:lnTo>
                      <a:pt x="25" y="223"/>
                    </a:lnTo>
                    <a:lnTo>
                      <a:pt x="18" y="225"/>
                    </a:lnTo>
                    <a:lnTo>
                      <a:pt x="10" y="228"/>
                    </a:lnTo>
                    <a:lnTo>
                      <a:pt x="10" y="228"/>
                    </a:lnTo>
                    <a:lnTo>
                      <a:pt x="17" y="232"/>
                    </a:lnTo>
                    <a:lnTo>
                      <a:pt x="26" y="240"/>
                    </a:lnTo>
                    <a:lnTo>
                      <a:pt x="35" y="247"/>
                    </a:lnTo>
                    <a:lnTo>
                      <a:pt x="44" y="256"/>
                    </a:lnTo>
                    <a:lnTo>
                      <a:pt x="44" y="256"/>
                    </a:lnTo>
                    <a:lnTo>
                      <a:pt x="23" y="262"/>
                    </a:lnTo>
                    <a:lnTo>
                      <a:pt x="14" y="269"/>
                    </a:lnTo>
                    <a:lnTo>
                      <a:pt x="0" y="275"/>
                    </a:lnTo>
                    <a:lnTo>
                      <a:pt x="5" y="286"/>
                    </a:lnTo>
                    <a:lnTo>
                      <a:pt x="9" y="290"/>
                    </a:lnTo>
                    <a:lnTo>
                      <a:pt x="12" y="313"/>
                    </a:lnTo>
                    <a:lnTo>
                      <a:pt x="25" y="313"/>
                    </a:lnTo>
                    <a:lnTo>
                      <a:pt x="26" y="338"/>
                    </a:lnTo>
                    <a:lnTo>
                      <a:pt x="15" y="350"/>
                    </a:lnTo>
                    <a:lnTo>
                      <a:pt x="17" y="370"/>
                    </a:lnTo>
                    <a:lnTo>
                      <a:pt x="32" y="370"/>
                    </a:lnTo>
                    <a:lnTo>
                      <a:pt x="32" y="370"/>
                    </a:lnTo>
                    <a:lnTo>
                      <a:pt x="34" y="429"/>
                    </a:lnTo>
                    <a:lnTo>
                      <a:pt x="34" y="429"/>
                    </a:lnTo>
                    <a:lnTo>
                      <a:pt x="44" y="434"/>
                    </a:lnTo>
                    <a:lnTo>
                      <a:pt x="50" y="438"/>
                    </a:lnTo>
                    <a:lnTo>
                      <a:pt x="50" y="438"/>
                    </a:lnTo>
                    <a:lnTo>
                      <a:pt x="50" y="449"/>
                    </a:lnTo>
                    <a:lnTo>
                      <a:pt x="32" y="449"/>
                    </a:lnTo>
                    <a:lnTo>
                      <a:pt x="10" y="455"/>
                    </a:lnTo>
                    <a:lnTo>
                      <a:pt x="12" y="470"/>
                    </a:lnTo>
                    <a:lnTo>
                      <a:pt x="41" y="473"/>
                    </a:lnTo>
                    <a:lnTo>
                      <a:pt x="39" y="488"/>
                    </a:lnTo>
                    <a:lnTo>
                      <a:pt x="17" y="488"/>
                    </a:lnTo>
                    <a:lnTo>
                      <a:pt x="18" y="512"/>
                    </a:lnTo>
                    <a:lnTo>
                      <a:pt x="5" y="512"/>
                    </a:lnTo>
                    <a:lnTo>
                      <a:pt x="3" y="569"/>
                    </a:lnTo>
                    <a:lnTo>
                      <a:pt x="3" y="575"/>
                    </a:lnTo>
                    <a:lnTo>
                      <a:pt x="12" y="571"/>
                    </a:lnTo>
                    <a:close/>
                  </a:path>
                </a:pathLst>
              </a:custGeom>
              <a:solidFill>
                <a:srgbClr val="20BED0"/>
              </a:solidFill>
              <a:ln w="15875">
                <a:solidFill>
                  <a:schemeClr val="bg1"/>
                </a:solidFill>
              </a:ln>
            </p:spPr>
            <p:txBody>
              <a:bodyPr vert="horz" wrap="square" lIns="16274" tIns="8138" rIns="16274" bIns="813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>
                  <a:defRPr/>
                </a:pPr>
                <a:endParaRPr lang="ru-RU" sz="506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Freeform 192">
                <a:extLst>
                  <a:ext uri="{FF2B5EF4-FFF2-40B4-BE49-F238E27FC236}">
                    <a16:creationId xmlns:a16="http://schemas.microsoft.com/office/drawing/2014/main" id="{11A16C9A-D6BE-48FB-9806-0D412F032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3246" y="2811463"/>
                <a:ext cx="3076575" cy="1660525"/>
              </a:xfrm>
              <a:custGeom>
                <a:avLst/>
                <a:gdLst>
                  <a:gd name="T0" fmla="*/ 400 w 1938"/>
                  <a:gd name="T1" fmla="*/ 1007 h 1046"/>
                  <a:gd name="T2" fmla="*/ 226 w 1938"/>
                  <a:gd name="T3" fmla="*/ 910 h 1046"/>
                  <a:gd name="T4" fmla="*/ 51 w 1938"/>
                  <a:gd name="T5" fmla="*/ 824 h 1046"/>
                  <a:gd name="T6" fmla="*/ 138 w 1938"/>
                  <a:gd name="T7" fmla="*/ 738 h 1046"/>
                  <a:gd name="T8" fmla="*/ 195 w 1938"/>
                  <a:gd name="T9" fmla="*/ 612 h 1046"/>
                  <a:gd name="T10" fmla="*/ 250 w 1938"/>
                  <a:gd name="T11" fmla="*/ 545 h 1046"/>
                  <a:gd name="T12" fmla="*/ 403 w 1938"/>
                  <a:gd name="T13" fmla="*/ 497 h 1046"/>
                  <a:gd name="T14" fmla="*/ 486 w 1938"/>
                  <a:gd name="T15" fmla="*/ 428 h 1046"/>
                  <a:gd name="T16" fmla="*/ 585 w 1938"/>
                  <a:gd name="T17" fmla="*/ 320 h 1046"/>
                  <a:gd name="T18" fmla="*/ 631 w 1938"/>
                  <a:gd name="T19" fmla="*/ 247 h 1046"/>
                  <a:gd name="T20" fmla="*/ 689 w 1938"/>
                  <a:gd name="T21" fmla="*/ 204 h 1046"/>
                  <a:gd name="T22" fmla="*/ 672 w 1938"/>
                  <a:gd name="T23" fmla="*/ 167 h 1046"/>
                  <a:gd name="T24" fmla="*/ 714 w 1938"/>
                  <a:gd name="T25" fmla="*/ 152 h 1046"/>
                  <a:gd name="T26" fmla="*/ 775 w 1938"/>
                  <a:gd name="T27" fmla="*/ 175 h 1046"/>
                  <a:gd name="T28" fmla="*/ 762 w 1938"/>
                  <a:gd name="T29" fmla="*/ 232 h 1046"/>
                  <a:gd name="T30" fmla="*/ 824 w 1938"/>
                  <a:gd name="T31" fmla="*/ 235 h 1046"/>
                  <a:gd name="T32" fmla="*/ 846 w 1938"/>
                  <a:gd name="T33" fmla="*/ 205 h 1046"/>
                  <a:gd name="T34" fmla="*/ 882 w 1938"/>
                  <a:gd name="T35" fmla="*/ 240 h 1046"/>
                  <a:gd name="T36" fmla="*/ 949 w 1938"/>
                  <a:gd name="T37" fmla="*/ 267 h 1046"/>
                  <a:gd name="T38" fmla="*/ 1008 w 1938"/>
                  <a:gd name="T39" fmla="*/ 222 h 1046"/>
                  <a:gd name="T40" fmla="*/ 1048 w 1938"/>
                  <a:gd name="T41" fmla="*/ 174 h 1046"/>
                  <a:gd name="T42" fmla="*/ 1089 w 1938"/>
                  <a:gd name="T43" fmla="*/ 125 h 1046"/>
                  <a:gd name="T44" fmla="*/ 1118 w 1938"/>
                  <a:gd name="T45" fmla="*/ 117 h 1046"/>
                  <a:gd name="T46" fmla="*/ 1140 w 1938"/>
                  <a:gd name="T47" fmla="*/ 139 h 1046"/>
                  <a:gd name="T48" fmla="*/ 1130 w 1938"/>
                  <a:gd name="T49" fmla="*/ 180 h 1046"/>
                  <a:gd name="T50" fmla="*/ 1185 w 1938"/>
                  <a:gd name="T51" fmla="*/ 160 h 1046"/>
                  <a:gd name="T52" fmla="*/ 1218 w 1938"/>
                  <a:gd name="T53" fmla="*/ 151 h 1046"/>
                  <a:gd name="T54" fmla="*/ 1220 w 1938"/>
                  <a:gd name="T55" fmla="*/ 118 h 1046"/>
                  <a:gd name="T56" fmla="*/ 1280 w 1938"/>
                  <a:gd name="T57" fmla="*/ 88 h 1046"/>
                  <a:gd name="T58" fmla="*/ 1333 w 1938"/>
                  <a:gd name="T59" fmla="*/ 47 h 1046"/>
                  <a:gd name="T60" fmla="*/ 1310 w 1938"/>
                  <a:gd name="T61" fmla="*/ 29 h 1046"/>
                  <a:gd name="T62" fmla="*/ 1299 w 1938"/>
                  <a:gd name="T63" fmla="*/ 5 h 1046"/>
                  <a:gd name="T64" fmla="*/ 1334 w 1938"/>
                  <a:gd name="T65" fmla="*/ 2 h 1046"/>
                  <a:gd name="T66" fmla="*/ 1403 w 1938"/>
                  <a:gd name="T67" fmla="*/ 85 h 1046"/>
                  <a:gd name="T68" fmla="*/ 1389 w 1938"/>
                  <a:gd name="T69" fmla="*/ 112 h 1046"/>
                  <a:gd name="T70" fmla="*/ 1447 w 1938"/>
                  <a:gd name="T71" fmla="*/ 121 h 1046"/>
                  <a:gd name="T72" fmla="*/ 1490 w 1938"/>
                  <a:gd name="T73" fmla="*/ 139 h 1046"/>
                  <a:gd name="T74" fmla="*/ 1526 w 1938"/>
                  <a:gd name="T75" fmla="*/ 165 h 1046"/>
                  <a:gd name="T76" fmla="*/ 1525 w 1938"/>
                  <a:gd name="T77" fmla="*/ 199 h 1046"/>
                  <a:gd name="T78" fmla="*/ 1560 w 1938"/>
                  <a:gd name="T79" fmla="*/ 209 h 1046"/>
                  <a:gd name="T80" fmla="*/ 1626 w 1938"/>
                  <a:gd name="T81" fmla="*/ 182 h 1046"/>
                  <a:gd name="T82" fmla="*/ 1679 w 1938"/>
                  <a:gd name="T83" fmla="*/ 175 h 1046"/>
                  <a:gd name="T84" fmla="*/ 1730 w 1938"/>
                  <a:gd name="T85" fmla="*/ 156 h 1046"/>
                  <a:gd name="T86" fmla="*/ 1743 w 1938"/>
                  <a:gd name="T87" fmla="*/ 92 h 1046"/>
                  <a:gd name="T88" fmla="*/ 1787 w 1938"/>
                  <a:gd name="T89" fmla="*/ 87 h 1046"/>
                  <a:gd name="T90" fmla="*/ 1849 w 1938"/>
                  <a:gd name="T91" fmla="*/ 127 h 1046"/>
                  <a:gd name="T92" fmla="*/ 1832 w 1938"/>
                  <a:gd name="T93" fmla="*/ 193 h 1046"/>
                  <a:gd name="T94" fmla="*/ 1805 w 1938"/>
                  <a:gd name="T95" fmla="*/ 252 h 1046"/>
                  <a:gd name="T96" fmla="*/ 1763 w 1938"/>
                  <a:gd name="T97" fmla="*/ 293 h 1046"/>
                  <a:gd name="T98" fmla="*/ 1775 w 1938"/>
                  <a:gd name="T99" fmla="*/ 349 h 1046"/>
                  <a:gd name="T100" fmla="*/ 1803 w 1938"/>
                  <a:gd name="T101" fmla="*/ 386 h 1046"/>
                  <a:gd name="T102" fmla="*/ 1846 w 1938"/>
                  <a:gd name="T103" fmla="*/ 416 h 1046"/>
                  <a:gd name="T104" fmla="*/ 1803 w 1938"/>
                  <a:gd name="T105" fmla="*/ 507 h 1046"/>
                  <a:gd name="T106" fmla="*/ 1835 w 1938"/>
                  <a:gd name="T107" fmla="*/ 534 h 1046"/>
                  <a:gd name="T108" fmla="*/ 1871 w 1938"/>
                  <a:gd name="T109" fmla="*/ 563 h 1046"/>
                  <a:gd name="T110" fmla="*/ 1837 w 1938"/>
                  <a:gd name="T111" fmla="*/ 643 h 1046"/>
                  <a:gd name="T112" fmla="*/ 1824 w 1938"/>
                  <a:gd name="T113" fmla="*/ 726 h 1046"/>
                  <a:gd name="T114" fmla="*/ 1881 w 1938"/>
                  <a:gd name="T115" fmla="*/ 732 h 1046"/>
                  <a:gd name="T116" fmla="*/ 1776 w 1938"/>
                  <a:gd name="T117" fmla="*/ 847 h 1046"/>
                  <a:gd name="T118" fmla="*/ 1135 w 1938"/>
                  <a:gd name="T119" fmla="*/ 1029 h 1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38" h="1046">
                    <a:moveTo>
                      <a:pt x="581" y="1045"/>
                    </a:moveTo>
                    <a:lnTo>
                      <a:pt x="581" y="1045"/>
                    </a:lnTo>
                    <a:lnTo>
                      <a:pt x="579" y="1031"/>
                    </a:lnTo>
                    <a:lnTo>
                      <a:pt x="578" y="1024"/>
                    </a:lnTo>
                    <a:lnTo>
                      <a:pt x="574" y="1018"/>
                    </a:lnTo>
                    <a:lnTo>
                      <a:pt x="574" y="1018"/>
                    </a:lnTo>
                    <a:lnTo>
                      <a:pt x="570" y="1016"/>
                    </a:lnTo>
                    <a:lnTo>
                      <a:pt x="557" y="1014"/>
                    </a:lnTo>
                    <a:lnTo>
                      <a:pt x="537" y="1014"/>
                    </a:lnTo>
                    <a:lnTo>
                      <a:pt x="526" y="1015"/>
                    </a:lnTo>
                    <a:lnTo>
                      <a:pt x="513" y="1016"/>
                    </a:lnTo>
                    <a:lnTo>
                      <a:pt x="416" y="1011"/>
                    </a:lnTo>
                    <a:lnTo>
                      <a:pt x="416" y="1011"/>
                    </a:lnTo>
                    <a:lnTo>
                      <a:pt x="400" y="1007"/>
                    </a:lnTo>
                    <a:lnTo>
                      <a:pt x="387" y="1005"/>
                    </a:lnTo>
                    <a:lnTo>
                      <a:pt x="373" y="1005"/>
                    </a:lnTo>
                    <a:lnTo>
                      <a:pt x="373" y="1005"/>
                    </a:lnTo>
                    <a:lnTo>
                      <a:pt x="370" y="1001"/>
                    </a:lnTo>
                    <a:lnTo>
                      <a:pt x="370" y="1001"/>
                    </a:lnTo>
                    <a:lnTo>
                      <a:pt x="359" y="994"/>
                    </a:lnTo>
                    <a:lnTo>
                      <a:pt x="348" y="986"/>
                    </a:lnTo>
                    <a:lnTo>
                      <a:pt x="334" y="974"/>
                    </a:lnTo>
                    <a:lnTo>
                      <a:pt x="317" y="954"/>
                    </a:lnTo>
                    <a:lnTo>
                      <a:pt x="317" y="954"/>
                    </a:lnTo>
                    <a:lnTo>
                      <a:pt x="303" y="950"/>
                    </a:lnTo>
                    <a:lnTo>
                      <a:pt x="289" y="946"/>
                    </a:lnTo>
                    <a:lnTo>
                      <a:pt x="226" y="910"/>
                    </a:lnTo>
                    <a:lnTo>
                      <a:pt x="226" y="910"/>
                    </a:lnTo>
                    <a:lnTo>
                      <a:pt x="194" y="898"/>
                    </a:lnTo>
                    <a:lnTo>
                      <a:pt x="167" y="887"/>
                    </a:lnTo>
                    <a:lnTo>
                      <a:pt x="154" y="880"/>
                    </a:lnTo>
                    <a:lnTo>
                      <a:pt x="143" y="874"/>
                    </a:lnTo>
                    <a:lnTo>
                      <a:pt x="143" y="874"/>
                    </a:lnTo>
                    <a:lnTo>
                      <a:pt x="140" y="876"/>
                    </a:lnTo>
                    <a:lnTo>
                      <a:pt x="138" y="878"/>
                    </a:lnTo>
                    <a:lnTo>
                      <a:pt x="137" y="878"/>
                    </a:lnTo>
                    <a:lnTo>
                      <a:pt x="137" y="878"/>
                    </a:lnTo>
                    <a:lnTo>
                      <a:pt x="121" y="869"/>
                    </a:lnTo>
                    <a:lnTo>
                      <a:pt x="105" y="859"/>
                    </a:lnTo>
                    <a:lnTo>
                      <a:pt x="80" y="850"/>
                    </a:lnTo>
                    <a:lnTo>
                      <a:pt x="51" y="824"/>
                    </a:lnTo>
                    <a:lnTo>
                      <a:pt x="51" y="824"/>
                    </a:lnTo>
                    <a:lnTo>
                      <a:pt x="26" y="830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4" y="830"/>
                    </a:lnTo>
                    <a:lnTo>
                      <a:pt x="11" y="823"/>
                    </a:lnTo>
                    <a:lnTo>
                      <a:pt x="29" y="810"/>
                    </a:lnTo>
                    <a:lnTo>
                      <a:pt x="29" y="810"/>
                    </a:lnTo>
                    <a:lnTo>
                      <a:pt x="35" y="806"/>
                    </a:lnTo>
                    <a:lnTo>
                      <a:pt x="35" y="806"/>
                    </a:lnTo>
                    <a:lnTo>
                      <a:pt x="45" y="796"/>
                    </a:lnTo>
                    <a:lnTo>
                      <a:pt x="58" y="787"/>
                    </a:lnTo>
                    <a:lnTo>
                      <a:pt x="84" y="770"/>
                    </a:lnTo>
                    <a:lnTo>
                      <a:pt x="138" y="738"/>
                    </a:lnTo>
                    <a:lnTo>
                      <a:pt x="138" y="738"/>
                    </a:lnTo>
                    <a:lnTo>
                      <a:pt x="158" y="726"/>
                    </a:lnTo>
                    <a:lnTo>
                      <a:pt x="171" y="718"/>
                    </a:lnTo>
                    <a:lnTo>
                      <a:pt x="178" y="713"/>
                    </a:lnTo>
                    <a:lnTo>
                      <a:pt x="186" y="705"/>
                    </a:lnTo>
                    <a:lnTo>
                      <a:pt x="208" y="679"/>
                    </a:lnTo>
                    <a:lnTo>
                      <a:pt x="208" y="679"/>
                    </a:lnTo>
                    <a:lnTo>
                      <a:pt x="207" y="677"/>
                    </a:lnTo>
                    <a:lnTo>
                      <a:pt x="202" y="670"/>
                    </a:lnTo>
                    <a:lnTo>
                      <a:pt x="194" y="659"/>
                    </a:lnTo>
                    <a:lnTo>
                      <a:pt x="189" y="650"/>
                    </a:lnTo>
                    <a:lnTo>
                      <a:pt x="185" y="639"/>
                    </a:lnTo>
                    <a:lnTo>
                      <a:pt x="180" y="625"/>
                    </a:lnTo>
                    <a:lnTo>
                      <a:pt x="180" y="625"/>
                    </a:lnTo>
                    <a:lnTo>
                      <a:pt x="195" y="612"/>
                    </a:lnTo>
                    <a:lnTo>
                      <a:pt x="215" y="595"/>
                    </a:lnTo>
                    <a:lnTo>
                      <a:pt x="215" y="595"/>
                    </a:lnTo>
                    <a:lnTo>
                      <a:pt x="212" y="581"/>
                    </a:lnTo>
                    <a:lnTo>
                      <a:pt x="210" y="572"/>
                    </a:lnTo>
                    <a:lnTo>
                      <a:pt x="210" y="572"/>
                    </a:lnTo>
                    <a:lnTo>
                      <a:pt x="234" y="568"/>
                    </a:lnTo>
                    <a:lnTo>
                      <a:pt x="246" y="565"/>
                    </a:lnTo>
                    <a:lnTo>
                      <a:pt x="252" y="563"/>
                    </a:lnTo>
                    <a:lnTo>
                      <a:pt x="252" y="563"/>
                    </a:lnTo>
                    <a:lnTo>
                      <a:pt x="243" y="555"/>
                    </a:lnTo>
                    <a:lnTo>
                      <a:pt x="243" y="555"/>
                    </a:lnTo>
                    <a:lnTo>
                      <a:pt x="246" y="550"/>
                    </a:lnTo>
                    <a:lnTo>
                      <a:pt x="250" y="545"/>
                    </a:lnTo>
                    <a:lnTo>
                      <a:pt x="250" y="545"/>
                    </a:lnTo>
                    <a:lnTo>
                      <a:pt x="245" y="538"/>
                    </a:lnTo>
                    <a:lnTo>
                      <a:pt x="241" y="532"/>
                    </a:lnTo>
                    <a:lnTo>
                      <a:pt x="270" y="533"/>
                    </a:lnTo>
                    <a:lnTo>
                      <a:pt x="270" y="533"/>
                    </a:lnTo>
                    <a:lnTo>
                      <a:pt x="273" y="508"/>
                    </a:lnTo>
                    <a:lnTo>
                      <a:pt x="278" y="484"/>
                    </a:lnTo>
                    <a:lnTo>
                      <a:pt x="278" y="484"/>
                    </a:lnTo>
                    <a:lnTo>
                      <a:pt x="322" y="495"/>
                    </a:lnTo>
                    <a:lnTo>
                      <a:pt x="368" y="506"/>
                    </a:lnTo>
                    <a:lnTo>
                      <a:pt x="368" y="506"/>
                    </a:lnTo>
                    <a:lnTo>
                      <a:pt x="377" y="504"/>
                    </a:lnTo>
                    <a:lnTo>
                      <a:pt x="382" y="501"/>
                    </a:lnTo>
                    <a:lnTo>
                      <a:pt x="390" y="498"/>
                    </a:lnTo>
                    <a:lnTo>
                      <a:pt x="403" y="497"/>
                    </a:lnTo>
                    <a:lnTo>
                      <a:pt x="403" y="497"/>
                    </a:lnTo>
                    <a:lnTo>
                      <a:pt x="405" y="485"/>
                    </a:lnTo>
                    <a:lnTo>
                      <a:pt x="405" y="480"/>
                    </a:lnTo>
                    <a:lnTo>
                      <a:pt x="407" y="477"/>
                    </a:lnTo>
                    <a:lnTo>
                      <a:pt x="407" y="477"/>
                    </a:lnTo>
                    <a:lnTo>
                      <a:pt x="409" y="476"/>
                    </a:lnTo>
                    <a:lnTo>
                      <a:pt x="413" y="476"/>
                    </a:lnTo>
                    <a:lnTo>
                      <a:pt x="423" y="476"/>
                    </a:lnTo>
                    <a:lnTo>
                      <a:pt x="442" y="476"/>
                    </a:lnTo>
                    <a:lnTo>
                      <a:pt x="442" y="476"/>
                    </a:lnTo>
                    <a:lnTo>
                      <a:pt x="452" y="467"/>
                    </a:lnTo>
                    <a:lnTo>
                      <a:pt x="466" y="451"/>
                    </a:lnTo>
                    <a:lnTo>
                      <a:pt x="486" y="428"/>
                    </a:lnTo>
                    <a:lnTo>
                      <a:pt x="486" y="428"/>
                    </a:lnTo>
                    <a:lnTo>
                      <a:pt x="500" y="424"/>
                    </a:lnTo>
                    <a:lnTo>
                      <a:pt x="500" y="424"/>
                    </a:lnTo>
                    <a:lnTo>
                      <a:pt x="504" y="419"/>
                    </a:lnTo>
                    <a:lnTo>
                      <a:pt x="509" y="410"/>
                    </a:lnTo>
                    <a:lnTo>
                      <a:pt x="513" y="399"/>
                    </a:lnTo>
                    <a:lnTo>
                      <a:pt x="515" y="392"/>
                    </a:lnTo>
                    <a:lnTo>
                      <a:pt x="515" y="392"/>
                    </a:lnTo>
                    <a:lnTo>
                      <a:pt x="528" y="376"/>
                    </a:lnTo>
                    <a:lnTo>
                      <a:pt x="539" y="366"/>
                    </a:lnTo>
                    <a:lnTo>
                      <a:pt x="548" y="359"/>
                    </a:lnTo>
                    <a:lnTo>
                      <a:pt x="561" y="353"/>
                    </a:lnTo>
                    <a:lnTo>
                      <a:pt x="561" y="353"/>
                    </a:lnTo>
                    <a:lnTo>
                      <a:pt x="574" y="339"/>
                    </a:lnTo>
                    <a:lnTo>
                      <a:pt x="585" y="320"/>
                    </a:lnTo>
                    <a:lnTo>
                      <a:pt x="604" y="294"/>
                    </a:lnTo>
                    <a:lnTo>
                      <a:pt x="604" y="294"/>
                    </a:lnTo>
                    <a:lnTo>
                      <a:pt x="609" y="298"/>
                    </a:lnTo>
                    <a:lnTo>
                      <a:pt x="609" y="298"/>
                    </a:lnTo>
                    <a:lnTo>
                      <a:pt x="622" y="280"/>
                    </a:lnTo>
                    <a:lnTo>
                      <a:pt x="636" y="261"/>
                    </a:lnTo>
                    <a:lnTo>
                      <a:pt x="636" y="261"/>
                    </a:lnTo>
                    <a:lnTo>
                      <a:pt x="632" y="261"/>
                    </a:lnTo>
                    <a:lnTo>
                      <a:pt x="631" y="259"/>
                    </a:lnTo>
                    <a:lnTo>
                      <a:pt x="629" y="256"/>
                    </a:lnTo>
                    <a:lnTo>
                      <a:pt x="629" y="256"/>
                    </a:lnTo>
                    <a:lnTo>
                      <a:pt x="629" y="253"/>
                    </a:lnTo>
                    <a:lnTo>
                      <a:pt x="629" y="250"/>
                    </a:lnTo>
                    <a:lnTo>
                      <a:pt x="631" y="247"/>
                    </a:lnTo>
                    <a:lnTo>
                      <a:pt x="631" y="247"/>
                    </a:lnTo>
                    <a:lnTo>
                      <a:pt x="629" y="243"/>
                    </a:lnTo>
                    <a:lnTo>
                      <a:pt x="629" y="241"/>
                    </a:lnTo>
                    <a:lnTo>
                      <a:pt x="636" y="237"/>
                    </a:lnTo>
                    <a:lnTo>
                      <a:pt x="636" y="237"/>
                    </a:lnTo>
                    <a:lnTo>
                      <a:pt x="642" y="239"/>
                    </a:lnTo>
                    <a:lnTo>
                      <a:pt x="648" y="237"/>
                    </a:lnTo>
                    <a:lnTo>
                      <a:pt x="655" y="234"/>
                    </a:lnTo>
                    <a:lnTo>
                      <a:pt x="668" y="227"/>
                    </a:lnTo>
                    <a:lnTo>
                      <a:pt x="668" y="227"/>
                    </a:lnTo>
                    <a:lnTo>
                      <a:pt x="677" y="219"/>
                    </a:lnTo>
                    <a:lnTo>
                      <a:pt x="684" y="213"/>
                    </a:lnTo>
                    <a:lnTo>
                      <a:pt x="686" y="208"/>
                    </a:lnTo>
                    <a:lnTo>
                      <a:pt x="689" y="204"/>
                    </a:lnTo>
                    <a:lnTo>
                      <a:pt x="689" y="204"/>
                    </a:lnTo>
                    <a:lnTo>
                      <a:pt x="692" y="200"/>
                    </a:lnTo>
                    <a:lnTo>
                      <a:pt x="692" y="196"/>
                    </a:lnTo>
                    <a:lnTo>
                      <a:pt x="690" y="195"/>
                    </a:lnTo>
                    <a:lnTo>
                      <a:pt x="688" y="193"/>
                    </a:lnTo>
                    <a:lnTo>
                      <a:pt x="688" y="193"/>
                    </a:lnTo>
                    <a:lnTo>
                      <a:pt x="684" y="189"/>
                    </a:lnTo>
                    <a:lnTo>
                      <a:pt x="683" y="187"/>
                    </a:lnTo>
                    <a:lnTo>
                      <a:pt x="681" y="184"/>
                    </a:lnTo>
                    <a:lnTo>
                      <a:pt x="679" y="182"/>
                    </a:lnTo>
                    <a:lnTo>
                      <a:pt x="679" y="182"/>
                    </a:lnTo>
                    <a:lnTo>
                      <a:pt x="675" y="180"/>
                    </a:lnTo>
                    <a:lnTo>
                      <a:pt x="673" y="178"/>
                    </a:lnTo>
                    <a:lnTo>
                      <a:pt x="672" y="167"/>
                    </a:lnTo>
                    <a:lnTo>
                      <a:pt x="667" y="158"/>
                    </a:lnTo>
                    <a:lnTo>
                      <a:pt x="684" y="157"/>
                    </a:lnTo>
                    <a:lnTo>
                      <a:pt x="684" y="157"/>
                    </a:lnTo>
                    <a:lnTo>
                      <a:pt x="690" y="164"/>
                    </a:lnTo>
                    <a:lnTo>
                      <a:pt x="693" y="165"/>
                    </a:lnTo>
                    <a:lnTo>
                      <a:pt x="694" y="165"/>
                    </a:lnTo>
                    <a:lnTo>
                      <a:pt x="694" y="165"/>
                    </a:lnTo>
                    <a:lnTo>
                      <a:pt x="698" y="165"/>
                    </a:lnTo>
                    <a:lnTo>
                      <a:pt x="701" y="162"/>
                    </a:lnTo>
                    <a:lnTo>
                      <a:pt x="705" y="160"/>
                    </a:lnTo>
                    <a:lnTo>
                      <a:pt x="705" y="160"/>
                    </a:lnTo>
                    <a:lnTo>
                      <a:pt x="707" y="158"/>
                    </a:lnTo>
                    <a:lnTo>
                      <a:pt x="710" y="157"/>
                    </a:lnTo>
                    <a:lnTo>
                      <a:pt x="714" y="152"/>
                    </a:lnTo>
                    <a:lnTo>
                      <a:pt x="718" y="145"/>
                    </a:lnTo>
                    <a:lnTo>
                      <a:pt x="718" y="145"/>
                    </a:lnTo>
                    <a:lnTo>
                      <a:pt x="727" y="140"/>
                    </a:lnTo>
                    <a:lnTo>
                      <a:pt x="732" y="136"/>
                    </a:lnTo>
                    <a:lnTo>
                      <a:pt x="738" y="132"/>
                    </a:lnTo>
                    <a:lnTo>
                      <a:pt x="738" y="132"/>
                    </a:lnTo>
                    <a:lnTo>
                      <a:pt x="743" y="130"/>
                    </a:lnTo>
                    <a:lnTo>
                      <a:pt x="750" y="130"/>
                    </a:lnTo>
                    <a:lnTo>
                      <a:pt x="763" y="129"/>
                    </a:lnTo>
                    <a:lnTo>
                      <a:pt x="777" y="130"/>
                    </a:lnTo>
                    <a:lnTo>
                      <a:pt x="777" y="130"/>
                    </a:lnTo>
                    <a:lnTo>
                      <a:pt x="780" y="173"/>
                    </a:lnTo>
                    <a:lnTo>
                      <a:pt x="780" y="173"/>
                    </a:lnTo>
                    <a:lnTo>
                      <a:pt x="775" y="175"/>
                    </a:lnTo>
                    <a:lnTo>
                      <a:pt x="772" y="179"/>
                    </a:lnTo>
                    <a:lnTo>
                      <a:pt x="771" y="183"/>
                    </a:lnTo>
                    <a:lnTo>
                      <a:pt x="771" y="183"/>
                    </a:lnTo>
                    <a:lnTo>
                      <a:pt x="771" y="199"/>
                    </a:lnTo>
                    <a:lnTo>
                      <a:pt x="771" y="199"/>
                    </a:lnTo>
                    <a:lnTo>
                      <a:pt x="769" y="204"/>
                    </a:lnTo>
                    <a:lnTo>
                      <a:pt x="768" y="209"/>
                    </a:lnTo>
                    <a:lnTo>
                      <a:pt x="767" y="217"/>
                    </a:lnTo>
                    <a:lnTo>
                      <a:pt x="767" y="217"/>
                    </a:lnTo>
                    <a:lnTo>
                      <a:pt x="767" y="223"/>
                    </a:lnTo>
                    <a:lnTo>
                      <a:pt x="765" y="227"/>
                    </a:lnTo>
                    <a:lnTo>
                      <a:pt x="764" y="230"/>
                    </a:lnTo>
                    <a:lnTo>
                      <a:pt x="762" y="232"/>
                    </a:lnTo>
                    <a:lnTo>
                      <a:pt x="762" y="232"/>
                    </a:lnTo>
                    <a:lnTo>
                      <a:pt x="765" y="236"/>
                    </a:lnTo>
                    <a:lnTo>
                      <a:pt x="773" y="240"/>
                    </a:lnTo>
                    <a:lnTo>
                      <a:pt x="784" y="244"/>
                    </a:lnTo>
                    <a:lnTo>
                      <a:pt x="798" y="247"/>
                    </a:lnTo>
                    <a:lnTo>
                      <a:pt x="798" y="247"/>
                    </a:lnTo>
                    <a:lnTo>
                      <a:pt x="807" y="247"/>
                    </a:lnTo>
                    <a:lnTo>
                      <a:pt x="812" y="245"/>
                    </a:lnTo>
                    <a:lnTo>
                      <a:pt x="812" y="245"/>
                    </a:lnTo>
                    <a:lnTo>
                      <a:pt x="811" y="244"/>
                    </a:lnTo>
                    <a:lnTo>
                      <a:pt x="812" y="241"/>
                    </a:lnTo>
                    <a:lnTo>
                      <a:pt x="815" y="239"/>
                    </a:lnTo>
                    <a:lnTo>
                      <a:pt x="821" y="234"/>
                    </a:lnTo>
                    <a:lnTo>
                      <a:pt x="821" y="234"/>
                    </a:lnTo>
                    <a:lnTo>
                      <a:pt x="824" y="235"/>
                    </a:lnTo>
                    <a:lnTo>
                      <a:pt x="828" y="236"/>
                    </a:lnTo>
                    <a:lnTo>
                      <a:pt x="830" y="236"/>
                    </a:lnTo>
                    <a:lnTo>
                      <a:pt x="833" y="235"/>
                    </a:lnTo>
                    <a:lnTo>
                      <a:pt x="837" y="232"/>
                    </a:lnTo>
                    <a:lnTo>
                      <a:pt x="839" y="231"/>
                    </a:lnTo>
                    <a:lnTo>
                      <a:pt x="839" y="231"/>
                    </a:lnTo>
                    <a:lnTo>
                      <a:pt x="834" y="223"/>
                    </a:lnTo>
                    <a:lnTo>
                      <a:pt x="833" y="218"/>
                    </a:lnTo>
                    <a:lnTo>
                      <a:pt x="833" y="212"/>
                    </a:lnTo>
                    <a:lnTo>
                      <a:pt x="833" y="212"/>
                    </a:lnTo>
                    <a:lnTo>
                      <a:pt x="837" y="209"/>
                    </a:lnTo>
                    <a:lnTo>
                      <a:pt x="841" y="206"/>
                    </a:lnTo>
                    <a:lnTo>
                      <a:pt x="845" y="205"/>
                    </a:lnTo>
                    <a:lnTo>
                      <a:pt x="846" y="205"/>
                    </a:lnTo>
                    <a:lnTo>
                      <a:pt x="846" y="204"/>
                    </a:lnTo>
                    <a:lnTo>
                      <a:pt x="846" y="204"/>
                    </a:lnTo>
                    <a:lnTo>
                      <a:pt x="847" y="204"/>
                    </a:lnTo>
                    <a:lnTo>
                      <a:pt x="848" y="206"/>
                    </a:lnTo>
                    <a:lnTo>
                      <a:pt x="852" y="212"/>
                    </a:lnTo>
                    <a:lnTo>
                      <a:pt x="856" y="215"/>
                    </a:lnTo>
                    <a:lnTo>
                      <a:pt x="860" y="218"/>
                    </a:lnTo>
                    <a:lnTo>
                      <a:pt x="867" y="222"/>
                    </a:lnTo>
                    <a:lnTo>
                      <a:pt x="874" y="224"/>
                    </a:lnTo>
                    <a:lnTo>
                      <a:pt x="874" y="224"/>
                    </a:lnTo>
                    <a:lnTo>
                      <a:pt x="876" y="230"/>
                    </a:lnTo>
                    <a:lnTo>
                      <a:pt x="878" y="235"/>
                    </a:lnTo>
                    <a:lnTo>
                      <a:pt x="882" y="240"/>
                    </a:lnTo>
                    <a:lnTo>
                      <a:pt x="882" y="240"/>
                    </a:lnTo>
                    <a:lnTo>
                      <a:pt x="898" y="237"/>
                    </a:lnTo>
                    <a:lnTo>
                      <a:pt x="915" y="234"/>
                    </a:lnTo>
                    <a:lnTo>
                      <a:pt x="933" y="228"/>
                    </a:lnTo>
                    <a:lnTo>
                      <a:pt x="947" y="236"/>
                    </a:lnTo>
                    <a:lnTo>
                      <a:pt x="947" y="236"/>
                    </a:lnTo>
                    <a:lnTo>
                      <a:pt x="942" y="247"/>
                    </a:lnTo>
                    <a:lnTo>
                      <a:pt x="940" y="256"/>
                    </a:lnTo>
                    <a:lnTo>
                      <a:pt x="940" y="262"/>
                    </a:lnTo>
                    <a:lnTo>
                      <a:pt x="940" y="266"/>
                    </a:lnTo>
                    <a:lnTo>
                      <a:pt x="940" y="266"/>
                    </a:lnTo>
                    <a:lnTo>
                      <a:pt x="943" y="267"/>
                    </a:lnTo>
                    <a:lnTo>
                      <a:pt x="946" y="269"/>
                    </a:lnTo>
                    <a:lnTo>
                      <a:pt x="949" y="267"/>
                    </a:lnTo>
                    <a:lnTo>
                      <a:pt x="949" y="267"/>
                    </a:lnTo>
                    <a:lnTo>
                      <a:pt x="973" y="257"/>
                    </a:lnTo>
                    <a:lnTo>
                      <a:pt x="973" y="257"/>
                    </a:lnTo>
                    <a:lnTo>
                      <a:pt x="987" y="249"/>
                    </a:lnTo>
                    <a:lnTo>
                      <a:pt x="990" y="247"/>
                    </a:lnTo>
                    <a:lnTo>
                      <a:pt x="991" y="245"/>
                    </a:lnTo>
                    <a:lnTo>
                      <a:pt x="991" y="245"/>
                    </a:lnTo>
                    <a:lnTo>
                      <a:pt x="987" y="237"/>
                    </a:lnTo>
                    <a:lnTo>
                      <a:pt x="982" y="230"/>
                    </a:lnTo>
                    <a:lnTo>
                      <a:pt x="982" y="230"/>
                    </a:lnTo>
                    <a:lnTo>
                      <a:pt x="986" y="227"/>
                    </a:lnTo>
                    <a:lnTo>
                      <a:pt x="994" y="223"/>
                    </a:lnTo>
                    <a:lnTo>
                      <a:pt x="1004" y="218"/>
                    </a:lnTo>
                    <a:lnTo>
                      <a:pt x="1004" y="218"/>
                    </a:lnTo>
                    <a:lnTo>
                      <a:pt x="1008" y="222"/>
                    </a:lnTo>
                    <a:lnTo>
                      <a:pt x="1012" y="224"/>
                    </a:lnTo>
                    <a:lnTo>
                      <a:pt x="1013" y="226"/>
                    </a:lnTo>
                    <a:lnTo>
                      <a:pt x="1013" y="226"/>
                    </a:lnTo>
                    <a:lnTo>
                      <a:pt x="1014" y="221"/>
                    </a:lnTo>
                    <a:lnTo>
                      <a:pt x="1016" y="208"/>
                    </a:lnTo>
                    <a:lnTo>
                      <a:pt x="1017" y="189"/>
                    </a:lnTo>
                    <a:lnTo>
                      <a:pt x="1017" y="189"/>
                    </a:lnTo>
                    <a:lnTo>
                      <a:pt x="1021" y="187"/>
                    </a:lnTo>
                    <a:lnTo>
                      <a:pt x="1023" y="184"/>
                    </a:lnTo>
                    <a:lnTo>
                      <a:pt x="1026" y="180"/>
                    </a:lnTo>
                    <a:lnTo>
                      <a:pt x="1026" y="180"/>
                    </a:lnTo>
                    <a:lnTo>
                      <a:pt x="1036" y="180"/>
                    </a:lnTo>
                    <a:lnTo>
                      <a:pt x="1042" y="179"/>
                    </a:lnTo>
                    <a:lnTo>
                      <a:pt x="1048" y="174"/>
                    </a:lnTo>
                    <a:lnTo>
                      <a:pt x="1048" y="174"/>
                    </a:lnTo>
                    <a:lnTo>
                      <a:pt x="1048" y="173"/>
                    </a:lnTo>
                    <a:lnTo>
                      <a:pt x="1048" y="169"/>
                    </a:lnTo>
                    <a:lnTo>
                      <a:pt x="1048" y="165"/>
                    </a:lnTo>
                    <a:lnTo>
                      <a:pt x="1058" y="153"/>
                    </a:lnTo>
                    <a:lnTo>
                      <a:pt x="1069" y="153"/>
                    </a:lnTo>
                    <a:lnTo>
                      <a:pt x="1069" y="145"/>
                    </a:lnTo>
                    <a:lnTo>
                      <a:pt x="1082" y="144"/>
                    </a:lnTo>
                    <a:lnTo>
                      <a:pt x="1082" y="144"/>
                    </a:lnTo>
                    <a:lnTo>
                      <a:pt x="1082" y="132"/>
                    </a:lnTo>
                    <a:lnTo>
                      <a:pt x="1083" y="130"/>
                    </a:lnTo>
                    <a:lnTo>
                      <a:pt x="1084" y="127"/>
                    </a:lnTo>
                    <a:lnTo>
                      <a:pt x="1087" y="126"/>
                    </a:lnTo>
                    <a:lnTo>
                      <a:pt x="1089" y="125"/>
                    </a:lnTo>
                    <a:lnTo>
                      <a:pt x="1096" y="125"/>
                    </a:lnTo>
                    <a:lnTo>
                      <a:pt x="1096" y="125"/>
                    </a:lnTo>
                    <a:lnTo>
                      <a:pt x="1099" y="122"/>
                    </a:lnTo>
                    <a:lnTo>
                      <a:pt x="1101" y="120"/>
                    </a:lnTo>
                    <a:lnTo>
                      <a:pt x="1104" y="118"/>
                    </a:lnTo>
                    <a:lnTo>
                      <a:pt x="1105" y="117"/>
                    </a:lnTo>
                    <a:lnTo>
                      <a:pt x="1105" y="117"/>
                    </a:lnTo>
                    <a:lnTo>
                      <a:pt x="1106" y="120"/>
                    </a:lnTo>
                    <a:lnTo>
                      <a:pt x="1108" y="120"/>
                    </a:lnTo>
                    <a:lnTo>
                      <a:pt x="1111" y="118"/>
                    </a:lnTo>
                    <a:lnTo>
                      <a:pt x="1114" y="117"/>
                    </a:lnTo>
                    <a:lnTo>
                      <a:pt x="1117" y="117"/>
                    </a:lnTo>
                    <a:lnTo>
                      <a:pt x="1118" y="117"/>
                    </a:lnTo>
                    <a:lnTo>
                      <a:pt x="1118" y="117"/>
                    </a:lnTo>
                    <a:lnTo>
                      <a:pt x="1119" y="122"/>
                    </a:lnTo>
                    <a:lnTo>
                      <a:pt x="1122" y="122"/>
                    </a:lnTo>
                    <a:lnTo>
                      <a:pt x="1130" y="122"/>
                    </a:lnTo>
                    <a:lnTo>
                      <a:pt x="1130" y="122"/>
                    </a:lnTo>
                    <a:lnTo>
                      <a:pt x="1132" y="129"/>
                    </a:lnTo>
                    <a:lnTo>
                      <a:pt x="1136" y="132"/>
                    </a:lnTo>
                    <a:lnTo>
                      <a:pt x="1139" y="132"/>
                    </a:lnTo>
                    <a:lnTo>
                      <a:pt x="1140" y="131"/>
                    </a:lnTo>
                    <a:lnTo>
                      <a:pt x="1140" y="131"/>
                    </a:lnTo>
                    <a:lnTo>
                      <a:pt x="1141" y="131"/>
                    </a:lnTo>
                    <a:lnTo>
                      <a:pt x="1141" y="134"/>
                    </a:lnTo>
                    <a:lnTo>
                      <a:pt x="1140" y="136"/>
                    </a:lnTo>
                    <a:lnTo>
                      <a:pt x="1140" y="139"/>
                    </a:lnTo>
                    <a:lnTo>
                      <a:pt x="1140" y="139"/>
                    </a:lnTo>
                    <a:lnTo>
                      <a:pt x="1137" y="140"/>
                    </a:lnTo>
                    <a:lnTo>
                      <a:pt x="1136" y="143"/>
                    </a:lnTo>
                    <a:lnTo>
                      <a:pt x="1136" y="144"/>
                    </a:lnTo>
                    <a:lnTo>
                      <a:pt x="1136" y="147"/>
                    </a:lnTo>
                    <a:lnTo>
                      <a:pt x="1139" y="149"/>
                    </a:lnTo>
                    <a:lnTo>
                      <a:pt x="1140" y="152"/>
                    </a:lnTo>
                    <a:lnTo>
                      <a:pt x="1140" y="152"/>
                    </a:lnTo>
                    <a:lnTo>
                      <a:pt x="1140" y="155"/>
                    </a:lnTo>
                    <a:lnTo>
                      <a:pt x="1139" y="157"/>
                    </a:lnTo>
                    <a:lnTo>
                      <a:pt x="1137" y="161"/>
                    </a:lnTo>
                    <a:lnTo>
                      <a:pt x="1137" y="173"/>
                    </a:lnTo>
                    <a:lnTo>
                      <a:pt x="1137" y="173"/>
                    </a:lnTo>
                    <a:lnTo>
                      <a:pt x="1132" y="178"/>
                    </a:lnTo>
                    <a:lnTo>
                      <a:pt x="1130" y="180"/>
                    </a:lnTo>
                    <a:lnTo>
                      <a:pt x="1130" y="183"/>
                    </a:lnTo>
                    <a:lnTo>
                      <a:pt x="1130" y="183"/>
                    </a:lnTo>
                    <a:lnTo>
                      <a:pt x="1132" y="184"/>
                    </a:lnTo>
                    <a:lnTo>
                      <a:pt x="1136" y="184"/>
                    </a:lnTo>
                    <a:lnTo>
                      <a:pt x="1141" y="184"/>
                    </a:lnTo>
                    <a:lnTo>
                      <a:pt x="1141" y="177"/>
                    </a:lnTo>
                    <a:lnTo>
                      <a:pt x="1167" y="175"/>
                    </a:lnTo>
                    <a:lnTo>
                      <a:pt x="1176" y="183"/>
                    </a:lnTo>
                    <a:lnTo>
                      <a:pt x="1179" y="183"/>
                    </a:lnTo>
                    <a:lnTo>
                      <a:pt x="1179" y="177"/>
                    </a:lnTo>
                    <a:lnTo>
                      <a:pt x="1179" y="177"/>
                    </a:lnTo>
                    <a:lnTo>
                      <a:pt x="1183" y="177"/>
                    </a:lnTo>
                    <a:lnTo>
                      <a:pt x="1188" y="175"/>
                    </a:lnTo>
                    <a:lnTo>
                      <a:pt x="1185" y="160"/>
                    </a:lnTo>
                    <a:lnTo>
                      <a:pt x="1185" y="160"/>
                    </a:lnTo>
                    <a:lnTo>
                      <a:pt x="1189" y="156"/>
                    </a:lnTo>
                    <a:lnTo>
                      <a:pt x="1193" y="152"/>
                    </a:lnTo>
                    <a:lnTo>
                      <a:pt x="1194" y="149"/>
                    </a:lnTo>
                    <a:lnTo>
                      <a:pt x="1194" y="149"/>
                    </a:lnTo>
                    <a:lnTo>
                      <a:pt x="1196" y="148"/>
                    </a:lnTo>
                    <a:lnTo>
                      <a:pt x="1198" y="149"/>
                    </a:lnTo>
                    <a:lnTo>
                      <a:pt x="1198" y="149"/>
                    </a:lnTo>
                    <a:lnTo>
                      <a:pt x="1201" y="152"/>
                    </a:lnTo>
                    <a:lnTo>
                      <a:pt x="1205" y="153"/>
                    </a:lnTo>
                    <a:lnTo>
                      <a:pt x="1209" y="155"/>
                    </a:lnTo>
                    <a:lnTo>
                      <a:pt x="1211" y="153"/>
                    </a:lnTo>
                    <a:lnTo>
                      <a:pt x="1215" y="152"/>
                    </a:lnTo>
                    <a:lnTo>
                      <a:pt x="1218" y="151"/>
                    </a:lnTo>
                    <a:lnTo>
                      <a:pt x="1218" y="151"/>
                    </a:lnTo>
                    <a:lnTo>
                      <a:pt x="1219" y="149"/>
                    </a:lnTo>
                    <a:lnTo>
                      <a:pt x="1219" y="147"/>
                    </a:lnTo>
                    <a:lnTo>
                      <a:pt x="1220" y="144"/>
                    </a:lnTo>
                    <a:lnTo>
                      <a:pt x="1220" y="144"/>
                    </a:lnTo>
                    <a:lnTo>
                      <a:pt x="1214" y="138"/>
                    </a:lnTo>
                    <a:lnTo>
                      <a:pt x="1211" y="135"/>
                    </a:lnTo>
                    <a:lnTo>
                      <a:pt x="1210" y="132"/>
                    </a:lnTo>
                    <a:lnTo>
                      <a:pt x="1210" y="132"/>
                    </a:lnTo>
                    <a:lnTo>
                      <a:pt x="1210" y="131"/>
                    </a:lnTo>
                    <a:lnTo>
                      <a:pt x="1215" y="123"/>
                    </a:lnTo>
                    <a:lnTo>
                      <a:pt x="1215" y="123"/>
                    </a:lnTo>
                    <a:lnTo>
                      <a:pt x="1219" y="118"/>
                    </a:lnTo>
                    <a:lnTo>
                      <a:pt x="1220" y="118"/>
                    </a:lnTo>
                    <a:lnTo>
                      <a:pt x="1223" y="121"/>
                    </a:lnTo>
                    <a:lnTo>
                      <a:pt x="1223" y="121"/>
                    </a:lnTo>
                    <a:lnTo>
                      <a:pt x="1229" y="118"/>
                    </a:lnTo>
                    <a:lnTo>
                      <a:pt x="1235" y="116"/>
                    </a:lnTo>
                    <a:lnTo>
                      <a:pt x="1240" y="116"/>
                    </a:lnTo>
                    <a:lnTo>
                      <a:pt x="1240" y="116"/>
                    </a:lnTo>
                    <a:lnTo>
                      <a:pt x="1242" y="110"/>
                    </a:lnTo>
                    <a:lnTo>
                      <a:pt x="1245" y="103"/>
                    </a:lnTo>
                    <a:lnTo>
                      <a:pt x="1250" y="95"/>
                    </a:lnTo>
                    <a:lnTo>
                      <a:pt x="1253" y="91"/>
                    </a:lnTo>
                    <a:lnTo>
                      <a:pt x="1257" y="87"/>
                    </a:lnTo>
                    <a:lnTo>
                      <a:pt x="1277" y="91"/>
                    </a:lnTo>
                    <a:lnTo>
                      <a:pt x="1277" y="91"/>
                    </a:lnTo>
                    <a:lnTo>
                      <a:pt x="1280" y="88"/>
                    </a:lnTo>
                    <a:lnTo>
                      <a:pt x="1283" y="86"/>
                    </a:lnTo>
                    <a:lnTo>
                      <a:pt x="1289" y="83"/>
                    </a:lnTo>
                    <a:lnTo>
                      <a:pt x="1295" y="81"/>
                    </a:lnTo>
                    <a:lnTo>
                      <a:pt x="1298" y="79"/>
                    </a:lnTo>
                    <a:lnTo>
                      <a:pt x="1298" y="65"/>
                    </a:lnTo>
                    <a:lnTo>
                      <a:pt x="1298" y="65"/>
                    </a:lnTo>
                    <a:lnTo>
                      <a:pt x="1303" y="62"/>
                    </a:lnTo>
                    <a:lnTo>
                      <a:pt x="1308" y="60"/>
                    </a:lnTo>
                    <a:lnTo>
                      <a:pt x="1314" y="60"/>
                    </a:lnTo>
                    <a:lnTo>
                      <a:pt x="1320" y="59"/>
                    </a:lnTo>
                    <a:lnTo>
                      <a:pt x="1323" y="57"/>
                    </a:lnTo>
                    <a:lnTo>
                      <a:pt x="1328" y="53"/>
                    </a:lnTo>
                    <a:lnTo>
                      <a:pt x="1328" y="53"/>
                    </a:lnTo>
                    <a:lnTo>
                      <a:pt x="1333" y="47"/>
                    </a:lnTo>
                    <a:lnTo>
                      <a:pt x="1334" y="44"/>
                    </a:lnTo>
                    <a:lnTo>
                      <a:pt x="1337" y="42"/>
                    </a:lnTo>
                    <a:lnTo>
                      <a:pt x="1343" y="37"/>
                    </a:lnTo>
                    <a:lnTo>
                      <a:pt x="1328" y="26"/>
                    </a:lnTo>
                    <a:lnTo>
                      <a:pt x="1328" y="26"/>
                    </a:lnTo>
                    <a:lnTo>
                      <a:pt x="1323" y="33"/>
                    </a:lnTo>
                    <a:lnTo>
                      <a:pt x="1319" y="38"/>
                    </a:lnTo>
                    <a:lnTo>
                      <a:pt x="1316" y="39"/>
                    </a:lnTo>
                    <a:lnTo>
                      <a:pt x="1316" y="39"/>
                    </a:lnTo>
                    <a:lnTo>
                      <a:pt x="1314" y="38"/>
                    </a:lnTo>
                    <a:lnTo>
                      <a:pt x="1312" y="37"/>
                    </a:lnTo>
                    <a:lnTo>
                      <a:pt x="1312" y="33"/>
                    </a:lnTo>
                    <a:lnTo>
                      <a:pt x="1312" y="33"/>
                    </a:lnTo>
                    <a:lnTo>
                      <a:pt x="1310" y="29"/>
                    </a:lnTo>
                    <a:lnTo>
                      <a:pt x="1307" y="25"/>
                    </a:lnTo>
                    <a:lnTo>
                      <a:pt x="1306" y="21"/>
                    </a:lnTo>
                    <a:lnTo>
                      <a:pt x="1305" y="18"/>
                    </a:lnTo>
                    <a:lnTo>
                      <a:pt x="1305" y="18"/>
                    </a:lnTo>
                    <a:lnTo>
                      <a:pt x="1303" y="18"/>
                    </a:lnTo>
                    <a:lnTo>
                      <a:pt x="1301" y="20"/>
                    </a:lnTo>
                    <a:lnTo>
                      <a:pt x="1299" y="22"/>
                    </a:lnTo>
                    <a:lnTo>
                      <a:pt x="1299" y="22"/>
                    </a:lnTo>
                    <a:lnTo>
                      <a:pt x="1295" y="18"/>
                    </a:lnTo>
                    <a:lnTo>
                      <a:pt x="1293" y="13"/>
                    </a:lnTo>
                    <a:lnTo>
                      <a:pt x="1293" y="13"/>
                    </a:lnTo>
                    <a:lnTo>
                      <a:pt x="1294" y="9"/>
                    </a:lnTo>
                    <a:lnTo>
                      <a:pt x="1297" y="7"/>
                    </a:lnTo>
                    <a:lnTo>
                      <a:pt x="1299" y="5"/>
                    </a:lnTo>
                    <a:lnTo>
                      <a:pt x="1299" y="5"/>
                    </a:lnTo>
                    <a:lnTo>
                      <a:pt x="1302" y="5"/>
                    </a:lnTo>
                    <a:lnTo>
                      <a:pt x="1303" y="7"/>
                    </a:lnTo>
                    <a:lnTo>
                      <a:pt x="1306" y="9"/>
                    </a:lnTo>
                    <a:lnTo>
                      <a:pt x="1306" y="9"/>
                    </a:lnTo>
                    <a:lnTo>
                      <a:pt x="1310" y="11"/>
                    </a:lnTo>
                    <a:lnTo>
                      <a:pt x="1316" y="11"/>
                    </a:lnTo>
                    <a:lnTo>
                      <a:pt x="1325" y="9"/>
                    </a:lnTo>
                    <a:lnTo>
                      <a:pt x="1325" y="9"/>
                    </a:lnTo>
                    <a:lnTo>
                      <a:pt x="1327" y="8"/>
                    </a:lnTo>
                    <a:lnTo>
                      <a:pt x="1328" y="5"/>
                    </a:lnTo>
                    <a:lnTo>
                      <a:pt x="1329" y="0"/>
                    </a:lnTo>
                    <a:lnTo>
                      <a:pt x="1329" y="0"/>
                    </a:lnTo>
                    <a:lnTo>
                      <a:pt x="1334" y="2"/>
                    </a:lnTo>
                    <a:lnTo>
                      <a:pt x="1342" y="3"/>
                    </a:lnTo>
                    <a:lnTo>
                      <a:pt x="1354" y="7"/>
                    </a:lnTo>
                    <a:lnTo>
                      <a:pt x="1393" y="15"/>
                    </a:lnTo>
                    <a:lnTo>
                      <a:pt x="1398" y="30"/>
                    </a:lnTo>
                    <a:lnTo>
                      <a:pt x="1398" y="30"/>
                    </a:lnTo>
                    <a:lnTo>
                      <a:pt x="1399" y="34"/>
                    </a:lnTo>
                    <a:lnTo>
                      <a:pt x="1400" y="38"/>
                    </a:lnTo>
                    <a:lnTo>
                      <a:pt x="1399" y="51"/>
                    </a:lnTo>
                    <a:lnTo>
                      <a:pt x="1398" y="65"/>
                    </a:lnTo>
                    <a:lnTo>
                      <a:pt x="1398" y="65"/>
                    </a:lnTo>
                    <a:lnTo>
                      <a:pt x="1400" y="72"/>
                    </a:lnTo>
                    <a:lnTo>
                      <a:pt x="1403" y="82"/>
                    </a:lnTo>
                    <a:lnTo>
                      <a:pt x="1403" y="82"/>
                    </a:lnTo>
                    <a:lnTo>
                      <a:pt x="1403" y="85"/>
                    </a:lnTo>
                    <a:lnTo>
                      <a:pt x="1402" y="86"/>
                    </a:lnTo>
                    <a:lnTo>
                      <a:pt x="1399" y="87"/>
                    </a:lnTo>
                    <a:lnTo>
                      <a:pt x="1393" y="88"/>
                    </a:lnTo>
                    <a:lnTo>
                      <a:pt x="1393" y="88"/>
                    </a:lnTo>
                    <a:lnTo>
                      <a:pt x="1390" y="91"/>
                    </a:lnTo>
                    <a:lnTo>
                      <a:pt x="1390" y="95"/>
                    </a:lnTo>
                    <a:lnTo>
                      <a:pt x="1390" y="95"/>
                    </a:lnTo>
                    <a:lnTo>
                      <a:pt x="1393" y="99"/>
                    </a:lnTo>
                    <a:lnTo>
                      <a:pt x="1394" y="101"/>
                    </a:lnTo>
                    <a:lnTo>
                      <a:pt x="1394" y="104"/>
                    </a:lnTo>
                    <a:lnTo>
                      <a:pt x="1393" y="107"/>
                    </a:lnTo>
                    <a:lnTo>
                      <a:pt x="1390" y="109"/>
                    </a:lnTo>
                    <a:lnTo>
                      <a:pt x="1389" y="112"/>
                    </a:lnTo>
                    <a:lnTo>
                      <a:pt x="1389" y="112"/>
                    </a:lnTo>
                    <a:lnTo>
                      <a:pt x="1389" y="114"/>
                    </a:lnTo>
                    <a:lnTo>
                      <a:pt x="1390" y="117"/>
                    </a:lnTo>
                    <a:lnTo>
                      <a:pt x="1395" y="122"/>
                    </a:lnTo>
                    <a:lnTo>
                      <a:pt x="1402" y="126"/>
                    </a:lnTo>
                    <a:lnTo>
                      <a:pt x="1406" y="127"/>
                    </a:lnTo>
                    <a:lnTo>
                      <a:pt x="1406" y="127"/>
                    </a:lnTo>
                    <a:lnTo>
                      <a:pt x="1410" y="129"/>
                    </a:lnTo>
                    <a:lnTo>
                      <a:pt x="1413" y="129"/>
                    </a:lnTo>
                    <a:lnTo>
                      <a:pt x="1421" y="127"/>
                    </a:lnTo>
                    <a:lnTo>
                      <a:pt x="1435" y="123"/>
                    </a:lnTo>
                    <a:lnTo>
                      <a:pt x="1435" y="123"/>
                    </a:lnTo>
                    <a:lnTo>
                      <a:pt x="1438" y="123"/>
                    </a:lnTo>
                    <a:lnTo>
                      <a:pt x="1442" y="123"/>
                    </a:lnTo>
                    <a:lnTo>
                      <a:pt x="1447" y="121"/>
                    </a:lnTo>
                    <a:lnTo>
                      <a:pt x="1450" y="117"/>
                    </a:lnTo>
                    <a:lnTo>
                      <a:pt x="1451" y="116"/>
                    </a:lnTo>
                    <a:lnTo>
                      <a:pt x="1472" y="118"/>
                    </a:lnTo>
                    <a:lnTo>
                      <a:pt x="1481" y="125"/>
                    </a:lnTo>
                    <a:lnTo>
                      <a:pt x="1477" y="131"/>
                    </a:lnTo>
                    <a:lnTo>
                      <a:pt x="1477" y="131"/>
                    </a:lnTo>
                    <a:lnTo>
                      <a:pt x="1479" y="139"/>
                    </a:lnTo>
                    <a:lnTo>
                      <a:pt x="1482" y="144"/>
                    </a:lnTo>
                    <a:lnTo>
                      <a:pt x="1485" y="148"/>
                    </a:lnTo>
                    <a:lnTo>
                      <a:pt x="1485" y="148"/>
                    </a:lnTo>
                    <a:lnTo>
                      <a:pt x="1486" y="147"/>
                    </a:lnTo>
                    <a:lnTo>
                      <a:pt x="1489" y="144"/>
                    </a:lnTo>
                    <a:lnTo>
                      <a:pt x="1490" y="142"/>
                    </a:lnTo>
                    <a:lnTo>
                      <a:pt x="1490" y="139"/>
                    </a:lnTo>
                    <a:lnTo>
                      <a:pt x="1490" y="138"/>
                    </a:lnTo>
                    <a:lnTo>
                      <a:pt x="1490" y="138"/>
                    </a:lnTo>
                    <a:lnTo>
                      <a:pt x="1494" y="134"/>
                    </a:lnTo>
                    <a:lnTo>
                      <a:pt x="1498" y="131"/>
                    </a:lnTo>
                    <a:lnTo>
                      <a:pt x="1498" y="131"/>
                    </a:lnTo>
                    <a:lnTo>
                      <a:pt x="1500" y="136"/>
                    </a:lnTo>
                    <a:lnTo>
                      <a:pt x="1505" y="142"/>
                    </a:lnTo>
                    <a:lnTo>
                      <a:pt x="1512" y="148"/>
                    </a:lnTo>
                    <a:lnTo>
                      <a:pt x="1517" y="145"/>
                    </a:lnTo>
                    <a:lnTo>
                      <a:pt x="1517" y="145"/>
                    </a:lnTo>
                    <a:lnTo>
                      <a:pt x="1527" y="160"/>
                    </a:lnTo>
                    <a:lnTo>
                      <a:pt x="1527" y="160"/>
                    </a:lnTo>
                    <a:lnTo>
                      <a:pt x="1526" y="161"/>
                    </a:lnTo>
                    <a:lnTo>
                      <a:pt x="1526" y="165"/>
                    </a:lnTo>
                    <a:lnTo>
                      <a:pt x="1527" y="171"/>
                    </a:lnTo>
                    <a:lnTo>
                      <a:pt x="1527" y="171"/>
                    </a:lnTo>
                    <a:lnTo>
                      <a:pt x="1533" y="174"/>
                    </a:lnTo>
                    <a:lnTo>
                      <a:pt x="1539" y="177"/>
                    </a:lnTo>
                    <a:lnTo>
                      <a:pt x="1544" y="180"/>
                    </a:lnTo>
                    <a:lnTo>
                      <a:pt x="1547" y="182"/>
                    </a:lnTo>
                    <a:lnTo>
                      <a:pt x="1548" y="183"/>
                    </a:lnTo>
                    <a:lnTo>
                      <a:pt x="1548" y="183"/>
                    </a:lnTo>
                    <a:lnTo>
                      <a:pt x="1546" y="188"/>
                    </a:lnTo>
                    <a:lnTo>
                      <a:pt x="1543" y="191"/>
                    </a:lnTo>
                    <a:lnTo>
                      <a:pt x="1538" y="191"/>
                    </a:lnTo>
                    <a:lnTo>
                      <a:pt x="1538" y="191"/>
                    </a:lnTo>
                    <a:lnTo>
                      <a:pt x="1531" y="195"/>
                    </a:lnTo>
                    <a:lnTo>
                      <a:pt x="1525" y="199"/>
                    </a:lnTo>
                    <a:lnTo>
                      <a:pt x="1525" y="199"/>
                    </a:lnTo>
                    <a:lnTo>
                      <a:pt x="1521" y="208"/>
                    </a:lnTo>
                    <a:lnTo>
                      <a:pt x="1517" y="214"/>
                    </a:lnTo>
                    <a:lnTo>
                      <a:pt x="1533" y="231"/>
                    </a:lnTo>
                    <a:lnTo>
                      <a:pt x="1533" y="231"/>
                    </a:lnTo>
                    <a:lnTo>
                      <a:pt x="1535" y="231"/>
                    </a:lnTo>
                    <a:lnTo>
                      <a:pt x="1538" y="230"/>
                    </a:lnTo>
                    <a:lnTo>
                      <a:pt x="1542" y="227"/>
                    </a:lnTo>
                    <a:lnTo>
                      <a:pt x="1543" y="223"/>
                    </a:lnTo>
                    <a:lnTo>
                      <a:pt x="1546" y="221"/>
                    </a:lnTo>
                    <a:lnTo>
                      <a:pt x="1546" y="221"/>
                    </a:lnTo>
                    <a:lnTo>
                      <a:pt x="1548" y="217"/>
                    </a:lnTo>
                    <a:lnTo>
                      <a:pt x="1551" y="214"/>
                    </a:lnTo>
                    <a:lnTo>
                      <a:pt x="1560" y="209"/>
                    </a:lnTo>
                    <a:lnTo>
                      <a:pt x="1569" y="202"/>
                    </a:lnTo>
                    <a:lnTo>
                      <a:pt x="1573" y="199"/>
                    </a:lnTo>
                    <a:lnTo>
                      <a:pt x="1575" y="196"/>
                    </a:lnTo>
                    <a:lnTo>
                      <a:pt x="1575" y="196"/>
                    </a:lnTo>
                    <a:lnTo>
                      <a:pt x="1584" y="192"/>
                    </a:lnTo>
                    <a:lnTo>
                      <a:pt x="1596" y="191"/>
                    </a:lnTo>
                    <a:lnTo>
                      <a:pt x="1608" y="189"/>
                    </a:lnTo>
                    <a:lnTo>
                      <a:pt x="1612" y="188"/>
                    </a:lnTo>
                    <a:lnTo>
                      <a:pt x="1612" y="188"/>
                    </a:lnTo>
                    <a:lnTo>
                      <a:pt x="1614" y="182"/>
                    </a:lnTo>
                    <a:lnTo>
                      <a:pt x="1617" y="179"/>
                    </a:lnTo>
                    <a:lnTo>
                      <a:pt x="1618" y="178"/>
                    </a:lnTo>
                    <a:lnTo>
                      <a:pt x="1621" y="179"/>
                    </a:lnTo>
                    <a:lnTo>
                      <a:pt x="1626" y="182"/>
                    </a:lnTo>
                    <a:lnTo>
                      <a:pt x="1629" y="183"/>
                    </a:lnTo>
                    <a:lnTo>
                      <a:pt x="1632" y="183"/>
                    </a:lnTo>
                    <a:lnTo>
                      <a:pt x="1632" y="183"/>
                    </a:lnTo>
                    <a:lnTo>
                      <a:pt x="1638" y="182"/>
                    </a:lnTo>
                    <a:lnTo>
                      <a:pt x="1641" y="179"/>
                    </a:lnTo>
                    <a:lnTo>
                      <a:pt x="1651" y="174"/>
                    </a:lnTo>
                    <a:lnTo>
                      <a:pt x="1657" y="170"/>
                    </a:lnTo>
                    <a:lnTo>
                      <a:pt x="1660" y="169"/>
                    </a:lnTo>
                    <a:lnTo>
                      <a:pt x="1662" y="167"/>
                    </a:lnTo>
                    <a:lnTo>
                      <a:pt x="1662" y="167"/>
                    </a:lnTo>
                    <a:lnTo>
                      <a:pt x="1667" y="169"/>
                    </a:lnTo>
                    <a:lnTo>
                      <a:pt x="1673" y="173"/>
                    </a:lnTo>
                    <a:lnTo>
                      <a:pt x="1676" y="175"/>
                    </a:lnTo>
                    <a:lnTo>
                      <a:pt x="1679" y="175"/>
                    </a:lnTo>
                    <a:lnTo>
                      <a:pt x="1680" y="175"/>
                    </a:lnTo>
                    <a:lnTo>
                      <a:pt x="1680" y="175"/>
                    </a:lnTo>
                    <a:lnTo>
                      <a:pt x="1683" y="171"/>
                    </a:lnTo>
                    <a:lnTo>
                      <a:pt x="1683" y="166"/>
                    </a:lnTo>
                    <a:lnTo>
                      <a:pt x="1684" y="161"/>
                    </a:lnTo>
                    <a:lnTo>
                      <a:pt x="1686" y="157"/>
                    </a:lnTo>
                    <a:lnTo>
                      <a:pt x="1686" y="157"/>
                    </a:lnTo>
                    <a:lnTo>
                      <a:pt x="1696" y="153"/>
                    </a:lnTo>
                    <a:lnTo>
                      <a:pt x="1711" y="148"/>
                    </a:lnTo>
                    <a:lnTo>
                      <a:pt x="1711" y="148"/>
                    </a:lnTo>
                    <a:lnTo>
                      <a:pt x="1718" y="149"/>
                    </a:lnTo>
                    <a:lnTo>
                      <a:pt x="1723" y="153"/>
                    </a:lnTo>
                    <a:lnTo>
                      <a:pt x="1727" y="155"/>
                    </a:lnTo>
                    <a:lnTo>
                      <a:pt x="1730" y="156"/>
                    </a:lnTo>
                    <a:lnTo>
                      <a:pt x="1730" y="156"/>
                    </a:lnTo>
                    <a:lnTo>
                      <a:pt x="1732" y="155"/>
                    </a:lnTo>
                    <a:lnTo>
                      <a:pt x="1733" y="153"/>
                    </a:lnTo>
                    <a:lnTo>
                      <a:pt x="1733" y="145"/>
                    </a:lnTo>
                    <a:lnTo>
                      <a:pt x="1732" y="134"/>
                    </a:lnTo>
                    <a:lnTo>
                      <a:pt x="1732" y="134"/>
                    </a:lnTo>
                    <a:lnTo>
                      <a:pt x="1735" y="130"/>
                    </a:lnTo>
                    <a:lnTo>
                      <a:pt x="1736" y="125"/>
                    </a:lnTo>
                    <a:lnTo>
                      <a:pt x="1737" y="116"/>
                    </a:lnTo>
                    <a:lnTo>
                      <a:pt x="1737" y="104"/>
                    </a:lnTo>
                    <a:lnTo>
                      <a:pt x="1737" y="104"/>
                    </a:lnTo>
                    <a:lnTo>
                      <a:pt x="1737" y="100"/>
                    </a:lnTo>
                    <a:lnTo>
                      <a:pt x="1740" y="96"/>
                    </a:lnTo>
                    <a:lnTo>
                      <a:pt x="1743" y="92"/>
                    </a:lnTo>
                    <a:lnTo>
                      <a:pt x="1743" y="92"/>
                    </a:lnTo>
                    <a:lnTo>
                      <a:pt x="1744" y="91"/>
                    </a:lnTo>
                    <a:lnTo>
                      <a:pt x="1744" y="90"/>
                    </a:lnTo>
                    <a:lnTo>
                      <a:pt x="1745" y="87"/>
                    </a:lnTo>
                    <a:lnTo>
                      <a:pt x="1746" y="86"/>
                    </a:lnTo>
                    <a:lnTo>
                      <a:pt x="1749" y="85"/>
                    </a:lnTo>
                    <a:lnTo>
                      <a:pt x="1762" y="81"/>
                    </a:lnTo>
                    <a:lnTo>
                      <a:pt x="1762" y="81"/>
                    </a:lnTo>
                    <a:lnTo>
                      <a:pt x="1767" y="79"/>
                    </a:lnTo>
                    <a:lnTo>
                      <a:pt x="1772" y="79"/>
                    </a:lnTo>
                    <a:lnTo>
                      <a:pt x="1776" y="81"/>
                    </a:lnTo>
                    <a:lnTo>
                      <a:pt x="1780" y="82"/>
                    </a:lnTo>
                    <a:lnTo>
                      <a:pt x="1784" y="85"/>
                    </a:lnTo>
                    <a:lnTo>
                      <a:pt x="1787" y="87"/>
                    </a:lnTo>
                    <a:lnTo>
                      <a:pt x="1787" y="87"/>
                    </a:lnTo>
                    <a:lnTo>
                      <a:pt x="1792" y="91"/>
                    </a:lnTo>
                    <a:lnTo>
                      <a:pt x="1798" y="94"/>
                    </a:lnTo>
                    <a:lnTo>
                      <a:pt x="1803" y="95"/>
                    </a:lnTo>
                    <a:lnTo>
                      <a:pt x="1809" y="95"/>
                    </a:lnTo>
                    <a:lnTo>
                      <a:pt x="1816" y="94"/>
                    </a:lnTo>
                    <a:lnTo>
                      <a:pt x="1822" y="94"/>
                    </a:lnTo>
                    <a:lnTo>
                      <a:pt x="1822" y="94"/>
                    </a:lnTo>
                    <a:lnTo>
                      <a:pt x="1831" y="97"/>
                    </a:lnTo>
                    <a:lnTo>
                      <a:pt x="1846" y="107"/>
                    </a:lnTo>
                    <a:lnTo>
                      <a:pt x="1846" y="107"/>
                    </a:lnTo>
                    <a:lnTo>
                      <a:pt x="1848" y="110"/>
                    </a:lnTo>
                    <a:lnTo>
                      <a:pt x="1849" y="116"/>
                    </a:lnTo>
                    <a:lnTo>
                      <a:pt x="1849" y="127"/>
                    </a:lnTo>
                    <a:lnTo>
                      <a:pt x="1848" y="142"/>
                    </a:lnTo>
                    <a:lnTo>
                      <a:pt x="1848" y="142"/>
                    </a:lnTo>
                    <a:lnTo>
                      <a:pt x="1858" y="151"/>
                    </a:lnTo>
                    <a:lnTo>
                      <a:pt x="1858" y="151"/>
                    </a:lnTo>
                    <a:lnTo>
                      <a:pt x="1859" y="152"/>
                    </a:lnTo>
                    <a:lnTo>
                      <a:pt x="1860" y="153"/>
                    </a:lnTo>
                    <a:lnTo>
                      <a:pt x="1860" y="157"/>
                    </a:lnTo>
                    <a:lnTo>
                      <a:pt x="1858" y="162"/>
                    </a:lnTo>
                    <a:lnTo>
                      <a:pt x="1858" y="162"/>
                    </a:lnTo>
                    <a:lnTo>
                      <a:pt x="1845" y="179"/>
                    </a:lnTo>
                    <a:lnTo>
                      <a:pt x="1845" y="179"/>
                    </a:lnTo>
                    <a:lnTo>
                      <a:pt x="1840" y="182"/>
                    </a:lnTo>
                    <a:lnTo>
                      <a:pt x="1837" y="186"/>
                    </a:lnTo>
                    <a:lnTo>
                      <a:pt x="1832" y="193"/>
                    </a:lnTo>
                    <a:lnTo>
                      <a:pt x="1832" y="193"/>
                    </a:lnTo>
                    <a:lnTo>
                      <a:pt x="1825" y="196"/>
                    </a:lnTo>
                    <a:lnTo>
                      <a:pt x="1819" y="201"/>
                    </a:lnTo>
                    <a:lnTo>
                      <a:pt x="1810" y="209"/>
                    </a:lnTo>
                    <a:lnTo>
                      <a:pt x="1810" y="209"/>
                    </a:lnTo>
                    <a:lnTo>
                      <a:pt x="1803" y="212"/>
                    </a:lnTo>
                    <a:lnTo>
                      <a:pt x="1802" y="214"/>
                    </a:lnTo>
                    <a:lnTo>
                      <a:pt x="1801" y="217"/>
                    </a:lnTo>
                    <a:lnTo>
                      <a:pt x="1801" y="218"/>
                    </a:lnTo>
                    <a:lnTo>
                      <a:pt x="1801" y="218"/>
                    </a:lnTo>
                    <a:lnTo>
                      <a:pt x="1803" y="247"/>
                    </a:lnTo>
                    <a:lnTo>
                      <a:pt x="1803" y="247"/>
                    </a:lnTo>
                    <a:lnTo>
                      <a:pt x="1805" y="249"/>
                    </a:lnTo>
                    <a:lnTo>
                      <a:pt x="1805" y="252"/>
                    </a:lnTo>
                    <a:lnTo>
                      <a:pt x="1805" y="258"/>
                    </a:lnTo>
                    <a:lnTo>
                      <a:pt x="1801" y="266"/>
                    </a:lnTo>
                    <a:lnTo>
                      <a:pt x="1801" y="266"/>
                    </a:lnTo>
                    <a:lnTo>
                      <a:pt x="1797" y="272"/>
                    </a:lnTo>
                    <a:lnTo>
                      <a:pt x="1796" y="276"/>
                    </a:lnTo>
                    <a:lnTo>
                      <a:pt x="1794" y="280"/>
                    </a:lnTo>
                    <a:lnTo>
                      <a:pt x="1790" y="283"/>
                    </a:lnTo>
                    <a:lnTo>
                      <a:pt x="1790" y="283"/>
                    </a:lnTo>
                    <a:lnTo>
                      <a:pt x="1783" y="287"/>
                    </a:lnTo>
                    <a:lnTo>
                      <a:pt x="1775" y="292"/>
                    </a:lnTo>
                    <a:lnTo>
                      <a:pt x="1768" y="294"/>
                    </a:lnTo>
                    <a:lnTo>
                      <a:pt x="1766" y="294"/>
                    </a:lnTo>
                    <a:lnTo>
                      <a:pt x="1763" y="293"/>
                    </a:lnTo>
                    <a:lnTo>
                      <a:pt x="1763" y="293"/>
                    </a:lnTo>
                    <a:lnTo>
                      <a:pt x="1758" y="297"/>
                    </a:lnTo>
                    <a:lnTo>
                      <a:pt x="1752" y="302"/>
                    </a:lnTo>
                    <a:lnTo>
                      <a:pt x="1745" y="310"/>
                    </a:lnTo>
                    <a:lnTo>
                      <a:pt x="1743" y="314"/>
                    </a:lnTo>
                    <a:lnTo>
                      <a:pt x="1743" y="318"/>
                    </a:lnTo>
                    <a:lnTo>
                      <a:pt x="1743" y="318"/>
                    </a:lnTo>
                    <a:lnTo>
                      <a:pt x="1743" y="323"/>
                    </a:lnTo>
                    <a:lnTo>
                      <a:pt x="1745" y="329"/>
                    </a:lnTo>
                    <a:lnTo>
                      <a:pt x="1749" y="333"/>
                    </a:lnTo>
                    <a:lnTo>
                      <a:pt x="1752" y="337"/>
                    </a:lnTo>
                    <a:lnTo>
                      <a:pt x="1752" y="337"/>
                    </a:lnTo>
                    <a:lnTo>
                      <a:pt x="1766" y="342"/>
                    </a:lnTo>
                    <a:lnTo>
                      <a:pt x="1771" y="346"/>
                    </a:lnTo>
                    <a:lnTo>
                      <a:pt x="1775" y="349"/>
                    </a:lnTo>
                    <a:lnTo>
                      <a:pt x="1778" y="353"/>
                    </a:lnTo>
                    <a:lnTo>
                      <a:pt x="1780" y="358"/>
                    </a:lnTo>
                    <a:lnTo>
                      <a:pt x="1784" y="368"/>
                    </a:lnTo>
                    <a:lnTo>
                      <a:pt x="1784" y="368"/>
                    </a:lnTo>
                    <a:lnTo>
                      <a:pt x="1785" y="370"/>
                    </a:lnTo>
                    <a:lnTo>
                      <a:pt x="1788" y="371"/>
                    </a:lnTo>
                    <a:lnTo>
                      <a:pt x="1794" y="372"/>
                    </a:lnTo>
                    <a:lnTo>
                      <a:pt x="1798" y="374"/>
                    </a:lnTo>
                    <a:lnTo>
                      <a:pt x="1801" y="375"/>
                    </a:lnTo>
                    <a:lnTo>
                      <a:pt x="1803" y="379"/>
                    </a:lnTo>
                    <a:lnTo>
                      <a:pt x="1806" y="383"/>
                    </a:lnTo>
                    <a:lnTo>
                      <a:pt x="1806" y="383"/>
                    </a:lnTo>
                    <a:lnTo>
                      <a:pt x="1805" y="385"/>
                    </a:lnTo>
                    <a:lnTo>
                      <a:pt x="1803" y="386"/>
                    </a:lnTo>
                    <a:lnTo>
                      <a:pt x="1798" y="389"/>
                    </a:lnTo>
                    <a:lnTo>
                      <a:pt x="1792" y="389"/>
                    </a:lnTo>
                    <a:lnTo>
                      <a:pt x="1789" y="390"/>
                    </a:lnTo>
                    <a:lnTo>
                      <a:pt x="1785" y="393"/>
                    </a:lnTo>
                    <a:lnTo>
                      <a:pt x="1785" y="393"/>
                    </a:lnTo>
                    <a:lnTo>
                      <a:pt x="1787" y="409"/>
                    </a:lnTo>
                    <a:lnTo>
                      <a:pt x="1790" y="418"/>
                    </a:lnTo>
                    <a:lnTo>
                      <a:pt x="1793" y="421"/>
                    </a:lnTo>
                    <a:lnTo>
                      <a:pt x="1797" y="427"/>
                    </a:lnTo>
                    <a:lnTo>
                      <a:pt x="1797" y="427"/>
                    </a:lnTo>
                    <a:lnTo>
                      <a:pt x="1806" y="425"/>
                    </a:lnTo>
                    <a:lnTo>
                      <a:pt x="1822" y="421"/>
                    </a:lnTo>
                    <a:lnTo>
                      <a:pt x="1838" y="418"/>
                    </a:lnTo>
                    <a:lnTo>
                      <a:pt x="1846" y="416"/>
                    </a:lnTo>
                    <a:lnTo>
                      <a:pt x="1846" y="416"/>
                    </a:lnTo>
                    <a:lnTo>
                      <a:pt x="1849" y="421"/>
                    </a:lnTo>
                    <a:lnTo>
                      <a:pt x="1850" y="427"/>
                    </a:lnTo>
                    <a:lnTo>
                      <a:pt x="1851" y="442"/>
                    </a:lnTo>
                    <a:lnTo>
                      <a:pt x="1851" y="460"/>
                    </a:lnTo>
                    <a:lnTo>
                      <a:pt x="1838" y="486"/>
                    </a:lnTo>
                    <a:lnTo>
                      <a:pt x="1811" y="486"/>
                    </a:lnTo>
                    <a:lnTo>
                      <a:pt x="1806" y="491"/>
                    </a:lnTo>
                    <a:lnTo>
                      <a:pt x="1806" y="491"/>
                    </a:lnTo>
                    <a:lnTo>
                      <a:pt x="1806" y="498"/>
                    </a:lnTo>
                    <a:lnTo>
                      <a:pt x="1806" y="503"/>
                    </a:lnTo>
                    <a:lnTo>
                      <a:pt x="1805" y="506"/>
                    </a:lnTo>
                    <a:lnTo>
                      <a:pt x="1803" y="507"/>
                    </a:lnTo>
                    <a:lnTo>
                      <a:pt x="1803" y="507"/>
                    </a:lnTo>
                    <a:lnTo>
                      <a:pt x="1800" y="507"/>
                    </a:lnTo>
                    <a:lnTo>
                      <a:pt x="1798" y="508"/>
                    </a:lnTo>
                    <a:lnTo>
                      <a:pt x="1798" y="510"/>
                    </a:lnTo>
                    <a:lnTo>
                      <a:pt x="1798" y="512"/>
                    </a:lnTo>
                    <a:lnTo>
                      <a:pt x="1802" y="515"/>
                    </a:lnTo>
                    <a:lnTo>
                      <a:pt x="1806" y="516"/>
                    </a:lnTo>
                    <a:lnTo>
                      <a:pt x="1806" y="516"/>
                    </a:lnTo>
                    <a:lnTo>
                      <a:pt x="1814" y="521"/>
                    </a:lnTo>
                    <a:lnTo>
                      <a:pt x="1819" y="528"/>
                    </a:lnTo>
                    <a:lnTo>
                      <a:pt x="1842" y="528"/>
                    </a:lnTo>
                    <a:lnTo>
                      <a:pt x="1842" y="528"/>
                    </a:lnTo>
                    <a:lnTo>
                      <a:pt x="1841" y="533"/>
                    </a:lnTo>
                    <a:lnTo>
                      <a:pt x="1841" y="533"/>
                    </a:lnTo>
                    <a:lnTo>
                      <a:pt x="1835" y="534"/>
                    </a:lnTo>
                    <a:lnTo>
                      <a:pt x="1832" y="536"/>
                    </a:lnTo>
                    <a:lnTo>
                      <a:pt x="1829" y="538"/>
                    </a:lnTo>
                    <a:lnTo>
                      <a:pt x="1829" y="541"/>
                    </a:lnTo>
                    <a:lnTo>
                      <a:pt x="1832" y="546"/>
                    </a:lnTo>
                    <a:lnTo>
                      <a:pt x="1835" y="548"/>
                    </a:lnTo>
                    <a:lnTo>
                      <a:pt x="1835" y="548"/>
                    </a:lnTo>
                    <a:lnTo>
                      <a:pt x="1841" y="554"/>
                    </a:lnTo>
                    <a:lnTo>
                      <a:pt x="1848" y="559"/>
                    </a:lnTo>
                    <a:lnTo>
                      <a:pt x="1848" y="559"/>
                    </a:lnTo>
                    <a:lnTo>
                      <a:pt x="1851" y="559"/>
                    </a:lnTo>
                    <a:lnTo>
                      <a:pt x="1858" y="558"/>
                    </a:lnTo>
                    <a:lnTo>
                      <a:pt x="1864" y="559"/>
                    </a:lnTo>
                    <a:lnTo>
                      <a:pt x="1868" y="560"/>
                    </a:lnTo>
                    <a:lnTo>
                      <a:pt x="1871" y="563"/>
                    </a:lnTo>
                    <a:lnTo>
                      <a:pt x="1871" y="563"/>
                    </a:lnTo>
                    <a:lnTo>
                      <a:pt x="1853" y="574"/>
                    </a:lnTo>
                    <a:lnTo>
                      <a:pt x="1853" y="574"/>
                    </a:lnTo>
                    <a:lnTo>
                      <a:pt x="1854" y="578"/>
                    </a:lnTo>
                    <a:lnTo>
                      <a:pt x="1857" y="583"/>
                    </a:lnTo>
                    <a:lnTo>
                      <a:pt x="1857" y="583"/>
                    </a:lnTo>
                    <a:lnTo>
                      <a:pt x="1853" y="587"/>
                    </a:lnTo>
                    <a:lnTo>
                      <a:pt x="1850" y="590"/>
                    </a:lnTo>
                    <a:lnTo>
                      <a:pt x="1850" y="604"/>
                    </a:lnTo>
                    <a:lnTo>
                      <a:pt x="1840" y="605"/>
                    </a:lnTo>
                    <a:lnTo>
                      <a:pt x="1840" y="605"/>
                    </a:lnTo>
                    <a:lnTo>
                      <a:pt x="1840" y="624"/>
                    </a:lnTo>
                    <a:lnTo>
                      <a:pt x="1838" y="634"/>
                    </a:lnTo>
                    <a:lnTo>
                      <a:pt x="1837" y="643"/>
                    </a:lnTo>
                    <a:lnTo>
                      <a:pt x="1837" y="651"/>
                    </a:lnTo>
                    <a:lnTo>
                      <a:pt x="1837" y="651"/>
                    </a:lnTo>
                    <a:lnTo>
                      <a:pt x="1841" y="656"/>
                    </a:lnTo>
                    <a:lnTo>
                      <a:pt x="1844" y="661"/>
                    </a:lnTo>
                    <a:lnTo>
                      <a:pt x="1846" y="670"/>
                    </a:lnTo>
                    <a:lnTo>
                      <a:pt x="1849" y="679"/>
                    </a:lnTo>
                    <a:lnTo>
                      <a:pt x="1853" y="692"/>
                    </a:lnTo>
                    <a:lnTo>
                      <a:pt x="1853" y="692"/>
                    </a:lnTo>
                    <a:lnTo>
                      <a:pt x="1850" y="692"/>
                    </a:lnTo>
                    <a:lnTo>
                      <a:pt x="1846" y="691"/>
                    </a:lnTo>
                    <a:lnTo>
                      <a:pt x="1840" y="690"/>
                    </a:lnTo>
                    <a:lnTo>
                      <a:pt x="1829" y="691"/>
                    </a:lnTo>
                    <a:lnTo>
                      <a:pt x="1829" y="721"/>
                    </a:lnTo>
                    <a:lnTo>
                      <a:pt x="1824" y="726"/>
                    </a:lnTo>
                    <a:lnTo>
                      <a:pt x="1824" y="726"/>
                    </a:lnTo>
                    <a:lnTo>
                      <a:pt x="1837" y="738"/>
                    </a:lnTo>
                    <a:lnTo>
                      <a:pt x="1837" y="738"/>
                    </a:lnTo>
                    <a:lnTo>
                      <a:pt x="1848" y="742"/>
                    </a:lnTo>
                    <a:lnTo>
                      <a:pt x="1859" y="747"/>
                    </a:lnTo>
                    <a:lnTo>
                      <a:pt x="1870" y="751"/>
                    </a:lnTo>
                    <a:lnTo>
                      <a:pt x="1873" y="751"/>
                    </a:lnTo>
                    <a:lnTo>
                      <a:pt x="1876" y="751"/>
                    </a:lnTo>
                    <a:lnTo>
                      <a:pt x="1876" y="751"/>
                    </a:lnTo>
                    <a:lnTo>
                      <a:pt x="1877" y="749"/>
                    </a:lnTo>
                    <a:lnTo>
                      <a:pt x="1879" y="747"/>
                    </a:lnTo>
                    <a:lnTo>
                      <a:pt x="1880" y="742"/>
                    </a:lnTo>
                    <a:lnTo>
                      <a:pt x="1880" y="736"/>
                    </a:lnTo>
                    <a:lnTo>
                      <a:pt x="1881" y="732"/>
                    </a:lnTo>
                    <a:lnTo>
                      <a:pt x="1881" y="732"/>
                    </a:lnTo>
                    <a:lnTo>
                      <a:pt x="1884" y="731"/>
                    </a:lnTo>
                    <a:lnTo>
                      <a:pt x="1888" y="731"/>
                    </a:lnTo>
                    <a:lnTo>
                      <a:pt x="1895" y="732"/>
                    </a:lnTo>
                    <a:lnTo>
                      <a:pt x="1903" y="732"/>
                    </a:lnTo>
                    <a:lnTo>
                      <a:pt x="1907" y="732"/>
                    </a:lnTo>
                    <a:lnTo>
                      <a:pt x="1911" y="731"/>
                    </a:lnTo>
                    <a:lnTo>
                      <a:pt x="1911" y="731"/>
                    </a:lnTo>
                    <a:lnTo>
                      <a:pt x="1912" y="732"/>
                    </a:lnTo>
                    <a:lnTo>
                      <a:pt x="1912" y="732"/>
                    </a:lnTo>
                    <a:lnTo>
                      <a:pt x="1936" y="828"/>
                    </a:lnTo>
                    <a:lnTo>
                      <a:pt x="1938" y="849"/>
                    </a:lnTo>
                    <a:lnTo>
                      <a:pt x="1859" y="863"/>
                    </a:lnTo>
                    <a:lnTo>
                      <a:pt x="1776" y="847"/>
                    </a:lnTo>
                    <a:lnTo>
                      <a:pt x="1766" y="845"/>
                    </a:lnTo>
                    <a:lnTo>
                      <a:pt x="1737" y="836"/>
                    </a:lnTo>
                    <a:lnTo>
                      <a:pt x="1683" y="852"/>
                    </a:lnTo>
                    <a:lnTo>
                      <a:pt x="1667" y="852"/>
                    </a:lnTo>
                    <a:lnTo>
                      <a:pt x="1644" y="858"/>
                    </a:lnTo>
                    <a:lnTo>
                      <a:pt x="1606" y="887"/>
                    </a:lnTo>
                    <a:lnTo>
                      <a:pt x="1573" y="896"/>
                    </a:lnTo>
                    <a:lnTo>
                      <a:pt x="1505" y="972"/>
                    </a:lnTo>
                    <a:lnTo>
                      <a:pt x="1491" y="1003"/>
                    </a:lnTo>
                    <a:lnTo>
                      <a:pt x="1491" y="1003"/>
                    </a:lnTo>
                    <a:lnTo>
                      <a:pt x="1399" y="1011"/>
                    </a:lnTo>
                    <a:lnTo>
                      <a:pt x="1308" y="1019"/>
                    </a:lnTo>
                    <a:lnTo>
                      <a:pt x="1220" y="1024"/>
                    </a:lnTo>
                    <a:lnTo>
                      <a:pt x="1135" y="1029"/>
                    </a:lnTo>
                    <a:lnTo>
                      <a:pt x="975" y="1037"/>
                    </a:lnTo>
                    <a:lnTo>
                      <a:pt x="837" y="1041"/>
                    </a:lnTo>
                    <a:lnTo>
                      <a:pt x="837" y="1041"/>
                    </a:lnTo>
                    <a:lnTo>
                      <a:pt x="829" y="1042"/>
                    </a:lnTo>
                    <a:lnTo>
                      <a:pt x="829" y="1042"/>
                    </a:lnTo>
                    <a:lnTo>
                      <a:pt x="798" y="1043"/>
                    </a:lnTo>
                    <a:lnTo>
                      <a:pt x="760" y="1045"/>
                    </a:lnTo>
                    <a:lnTo>
                      <a:pt x="679" y="1046"/>
                    </a:lnTo>
                    <a:lnTo>
                      <a:pt x="581" y="1045"/>
                    </a:lnTo>
                    <a:lnTo>
                      <a:pt x="581" y="1045"/>
                    </a:lnTo>
                    <a:close/>
                  </a:path>
                </a:pathLst>
              </a:custGeom>
              <a:solidFill>
                <a:srgbClr val="20BED0"/>
              </a:solidFill>
              <a:ln w="15875">
                <a:solidFill>
                  <a:schemeClr val="bg1"/>
                </a:solidFill>
              </a:ln>
            </p:spPr>
            <p:txBody>
              <a:bodyPr vert="horz" wrap="square" lIns="16274" tIns="8138" rIns="16274" bIns="813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>
                  <a:defRPr/>
                </a:pPr>
                <a:endParaRPr lang="ru-RU" sz="506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Freeform 193">
                <a:extLst>
                  <a:ext uri="{FF2B5EF4-FFF2-40B4-BE49-F238E27FC236}">
                    <a16:creationId xmlns:a16="http://schemas.microsoft.com/office/drawing/2014/main" id="{FE8062AA-CC2D-4CC1-8745-98C43D8E6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200" y="4460223"/>
                <a:ext cx="1104900" cy="1647825"/>
              </a:xfrm>
              <a:custGeom>
                <a:avLst/>
                <a:gdLst>
                  <a:gd name="T0" fmla="*/ 253 w 696"/>
                  <a:gd name="T1" fmla="*/ 525 h 1038"/>
                  <a:gd name="T2" fmla="*/ 241 w 696"/>
                  <a:gd name="T3" fmla="*/ 509 h 1038"/>
                  <a:gd name="T4" fmla="*/ 246 w 696"/>
                  <a:gd name="T5" fmla="*/ 486 h 1038"/>
                  <a:gd name="T6" fmla="*/ 258 w 696"/>
                  <a:gd name="T7" fmla="*/ 445 h 1038"/>
                  <a:gd name="T8" fmla="*/ 268 w 696"/>
                  <a:gd name="T9" fmla="*/ 442 h 1038"/>
                  <a:gd name="T10" fmla="*/ 275 w 696"/>
                  <a:gd name="T11" fmla="*/ 410 h 1038"/>
                  <a:gd name="T12" fmla="*/ 280 w 696"/>
                  <a:gd name="T13" fmla="*/ 395 h 1038"/>
                  <a:gd name="T14" fmla="*/ 262 w 696"/>
                  <a:gd name="T15" fmla="*/ 360 h 1038"/>
                  <a:gd name="T16" fmla="*/ 237 w 696"/>
                  <a:gd name="T17" fmla="*/ 331 h 1038"/>
                  <a:gd name="T18" fmla="*/ 209 w 696"/>
                  <a:gd name="T19" fmla="*/ 319 h 1038"/>
                  <a:gd name="T20" fmla="*/ 214 w 696"/>
                  <a:gd name="T21" fmla="*/ 252 h 1038"/>
                  <a:gd name="T22" fmla="*/ 190 w 696"/>
                  <a:gd name="T23" fmla="*/ 157 h 1038"/>
                  <a:gd name="T24" fmla="*/ 175 w 696"/>
                  <a:gd name="T25" fmla="*/ 119 h 1038"/>
                  <a:gd name="T26" fmla="*/ 181 w 696"/>
                  <a:gd name="T27" fmla="*/ 81 h 1038"/>
                  <a:gd name="T28" fmla="*/ 183 w 696"/>
                  <a:gd name="T29" fmla="*/ 35 h 1038"/>
                  <a:gd name="T30" fmla="*/ 412 w 696"/>
                  <a:gd name="T31" fmla="*/ 0 h 1038"/>
                  <a:gd name="T32" fmla="*/ 485 w 696"/>
                  <a:gd name="T33" fmla="*/ 162 h 1038"/>
                  <a:gd name="T34" fmla="*/ 504 w 696"/>
                  <a:gd name="T35" fmla="*/ 224 h 1038"/>
                  <a:gd name="T36" fmla="*/ 518 w 696"/>
                  <a:gd name="T37" fmla="*/ 381 h 1038"/>
                  <a:gd name="T38" fmla="*/ 504 w 696"/>
                  <a:gd name="T39" fmla="*/ 436 h 1038"/>
                  <a:gd name="T40" fmla="*/ 488 w 696"/>
                  <a:gd name="T41" fmla="*/ 476 h 1038"/>
                  <a:gd name="T42" fmla="*/ 496 w 696"/>
                  <a:gd name="T43" fmla="*/ 491 h 1038"/>
                  <a:gd name="T44" fmla="*/ 510 w 696"/>
                  <a:gd name="T45" fmla="*/ 512 h 1038"/>
                  <a:gd name="T46" fmla="*/ 527 w 696"/>
                  <a:gd name="T47" fmla="*/ 524 h 1038"/>
                  <a:gd name="T48" fmla="*/ 551 w 696"/>
                  <a:gd name="T49" fmla="*/ 529 h 1038"/>
                  <a:gd name="T50" fmla="*/ 571 w 696"/>
                  <a:gd name="T51" fmla="*/ 537 h 1038"/>
                  <a:gd name="T52" fmla="*/ 584 w 696"/>
                  <a:gd name="T53" fmla="*/ 550 h 1038"/>
                  <a:gd name="T54" fmla="*/ 590 w 696"/>
                  <a:gd name="T55" fmla="*/ 565 h 1038"/>
                  <a:gd name="T56" fmla="*/ 593 w 696"/>
                  <a:gd name="T57" fmla="*/ 592 h 1038"/>
                  <a:gd name="T58" fmla="*/ 593 w 696"/>
                  <a:gd name="T59" fmla="*/ 614 h 1038"/>
                  <a:gd name="T60" fmla="*/ 623 w 696"/>
                  <a:gd name="T61" fmla="*/ 631 h 1038"/>
                  <a:gd name="T62" fmla="*/ 657 w 696"/>
                  <a:gd name="T63" fmla="*/ 657 h 1038"/>
                  <a:gd name="T64" fmla="*/ 679 w 696"/>
                  <a:gd name="T65" fmla="*/ 674 h 1038"/>
                  <a:gd name="T66" fmla="*/ 696 w 696"/>
                  <a:gd name="T67" fmla="*/ 708 h 1038"/>
                  <a:gd name="T68" fmla="*/ 671 w 696"/>
                  <a:gd name="T69" fmla="*/ 723 h 1038"/>
                  <a:gd name="T70" fmla="*/ 654 w 696"/>
                  <a:gd name="T71" fmla="*/ 751 h 1038"/>
                  <a:gd name="T72" fmla="*/ 627 w 696"/>
                  <a:gd name="T73" fmla="*/ 739 h 1038"/>
                  <a:gd name="T74" fmla="*/ 615 w 696"/>
                  <a:gd name="T75" fmla="*/ 757 h 1038"/>
                  <a:gd name="T76" fmla="*/ 575 w 696"/>
                  <a:gd name="T77" fmla="*/ 796 h 1038"/>
                  <a:gd name="T78" fmla="*/ 510 w 696"/>
                  <a:gd name="T79" fmla="*/ 827 h 1038"/>
                  <a:gd name="T80" fmla="*/ 486 w 696"/>
                  <a:gd name="T81" fmla="*/ 846 h 1038"/>
                  <a:gd name="T82" fmla="*/ 443 w 696"/>
                  <a:gd name="T83" fmla="*/ 879 h 1038"/>
                  <a:gd name="T84" fmla="*/ 404 w 696"/>
                  <a:gd name="T85" fmla="*/ 931 h 1038"/>
                  <a:gd name="T86" fmla="*/ 391 w 696"/>
                  <a:gd name="T87" fmla="*/ 962 h 1038"/>
                  <a:gd name="T88" fmla="*/ 378 w 696"/>
                  <a:gd name="T89" fmla="*/ 954 h 1038"/>
                  <a:gd name="T90" fmla="*/ 361 w 696"/>
                  <a:gd name="T91" fmla="*/ 957 h 1038"/>
                  <a:gd name="T92" fmla="*/ 374 w 696"/>
                  <a:gd name="T93" fmla="*/ 981 h 1038"/>
                  <a:gd name="T94" fmla="*/ 387 w 696"/>
                  <a:gd name="T95" fmla="*/ 1028 h 1038"/>
                  <a:gd name="T96" fmla="*/ 315 w 696"/>
                  <a:gd name="T97" fmla="*/ 1010 h 1038"/>
                  <a:gd name="T98" fmla="*/ 285 w 696"/>
                  <a:gd name="T99" fmla="*/ 983 h 1038"/>
                  <a:gd name="T100" fmla="*/ 298 w 696"/>
                  <a:gd name="T101" fmla="*/ 970 h 1038"/>
                  <a:gd name="T102" fmla="*/ 307 w 696"/>
                  <a:gd name="T103" fmla="*/ 949 h 1038"/>
                  <a:gd name="T104" fmla="*/ 289 w 696"/>
                  <a:gd name="T105" fmla="*/ 955 h 1038"/>
                  <a:gd name="T106" fmla="*/ 280 w 696"/>
                  <a:gd name="T107" fmla="*/ 927 h 1038"/>
                  <a:gd name="T108" fmla="*/ 250 w 696"/>
                  <a:gd name="T109" fmla="*/ 922 h 1038"/>
                  <a:gd name="T110" fmla="*/ 202 w 696"/>
                  <a:gd name="T111" fmla="*/ 932 h 1038"/>
                  <a:gd name="T112" fmla="*/ 1 w 696"/>
                  <a:gd name="T113" fmla="*/ 696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96" h="1038">
                    <a:moveTo>
                      <a:pt x="14" y="703"/>
                    </a:moveTo>
                    <a:lnTo>
                      <a:pt x="27" y="703"/>
                    </a:lnTo>
                    <a:lnTo>
                      <a:pt x="174" y="587"/>
                    </a:lnTo>
                    <a:lnTo>
                      <a:pt x="259" y="541"/>
                    </a:lnTo>
                    <a:lnTo>
                      <a:pt x="259" y="541"/>
                    </a:lnTo>
                    <a:lnTo>
                      <a:pt x="258" y="535"/>
                    </a:lnTo>
                    <a:lnTo>
                      <a:pt x="255" y="532"/>
                    </a:lnTo>
                    <a:lnTo>
                      <a:pt x="254" y="529"/>
                    </a:lnTo>
                    <a:lnTo>
                      <a:pt x="253" y="525"/>
                    </a:lnTo>
                    <a:lnTo>
                      <a:pt x="253" y="525"/>
                    </a:lnTo>
                    <a:lnTo>
                      <a:pt x="254" y="521"/>
                    </a:lnTo>
                    <a:lnTo>
                      <a:pt x="254" y="519"/>
                    </a:lnTo>
                    <a:lnTo>
                      <a:pt x="254" y="516"/>
                    </a:lnTo>
                    <a:lnTo>
                      <a:pt x="253" y="513"/>
                    </a:lnTo>
                    <a:lnTo>
                      <a:pt x="249" y="511"/>
                    </a:lnTo>
                    <a:lnTo>
                      <a:pt x="245" y="508"/>
                    </a:lnTo>
                    <a:lnTo>
                      <a:pt x="245" y="508"/>
                    </a:lnTo>
                    <a:lnTo>
                      <a:pt x="241" y="509"/>
                    </a:lnTo>
                    <a:lnTo>
                      <a:pt x="237" y="509"/>
                    </a:lnTo>
                    <a:lnTo>
                      <a:pt x="236" y="507"/>
                    </a:lnTo>
                    <a:lnTo>
                      <a:pt x="233" y="504"/>
                    </a:lnTo>
                    <a:lnTo>
                      <a:pt x="233" y="504"/>
                    </a:lnTo>
                    <a:lnTo>
                      <a:pt x="237" y="503"/>
                    </a:lnTo>
                    <a:lnTo>
                      <a:pt x="241" y="500"/>
                    </a:lnTo>
                    <a:lnTo>
                      <a:pt x="245" y="494"/>
                    </a:lnTo>
                    <a:lnTo>
                      <a:pt x="247" y="489"/>
                    </a:lnTo>
                    <a:lnTo>
                      <a:pt x="246" y="486"/>
                    </a:lnTo>
                    <a:lnTo>
                      <a:pt x="246" y="485"/>
                    </a:lnTo>
                    <a:lnTo>
                      <a:pt x="246" y="485"/>
                    </a:lnTo>
                    <a:lnTo>
                      <a:pt x="249" y="477"/>
                    </a:lnTo>
                    <a:lnTo>
                      <a:pt x="253" y="472"/>
                    </a:lnTo>
                    <a:lnTo>
                      <a:pt x="256" y="467"/>
                    </a:lnTo>
                    <a:lnTo>
                      <a:pt x="256" y="467"/>
                    </a:lnTo>
                    <a:lnTo>
                      <a:pt x="258" y="458"/>
                    </a:lnTo>
                    <a:lnTo>
                      <a:pt x="258" y="450"/>
                    </a:lnTo>
                    <a:lnTo>
                      <a:pt x="258" y="445"/>
                    </a:lnTo>
                    <a:lnTo>
                      <a:pt x="258" y="445"/>
                    </a:lnTo>
                    <a:lnTo>
                      <a:pt x="256" y="437"/>
                    </a:lnTo>
                    <a:lnTo>
                      <a:pt x="256" y="436"/>
                    </a:lnTo>
                    <a:lnTo>
                      <a:pt x="258" y="434"/>
                    </a:lnTo>
                    <a:lnTo>
                      <a:pt x="262" y="436"/>
                    </a:lnTo>
                    <a:lnTo>
                      <a:pt x="264" y="437"/>
                    </a:lnTo>
                    <a:lnTo>
                      <a:pt x="264" y="437"/>
                    </a:lnTo>
                    <a:lnTo>
                      <a:pt x="266" y="440"/>
                    </a:lnTo>
                    <a:lnTo>
                      <a:pt x="268" y="442"/>
                    </a:lnTo>
                    <a:lnTo>
                      <a:pt x="271" y="442"/>
                    </a:lnTo>
                    <a:lnTo>
                      <a:pt x="272" y="441"/>
                    </a:lnTo>
                    <a:lnTo>
                      <a:pt x="275" y="440"/>
                    </a:lnTo>
                    <a:lnTo>
                      <a:pt x="276" y="436"/>
                    </a:lnTo>
                    <a:lnTo>
                      <a:pt x="276" y="436"/>
                    </a:lnTo>
                    <a:lnTo>
                      <a:pt x="277" y="425"/>
                    </a:lnTo>
                    <a:lnTo>
                      <a:pt x="277" y="419"/>
                    </a:lnTo>
                    <a:lnTo>
                      <a:pt x="276" y="415"/>
                    </a:lnTo>
                    <a:lnTo>
                      <a:pt x="275" y="410"/>
                    </a:lnTo>
                    <a:lnTo>
                      <a:pt x="275" y="410"/>
                    </a:lnTo>
                    <a:lnTo>
                      <a:pt x="271" y="410"/>
                    </a:lnTo>
                    <a:lnTo>
                      <a:pt x="269" y="410"/>
                    </a:lnTo>
                    <a:lnTo>
                      <a:pt x="269" y="407"/>
                    </a:lnTo>
                    <a:lnTo>
                      <a:pt x="269" y="406"/>
                    </a:lnTo>
                    <a:lnTo>
                      <a:pt x="272" y="401"/>
                    </a:lnTo>
                    <a:lnTo>
                      <a:pt x="275" y="398"/>
                    </a:lnTo>
                    <a:lnTo>
                      <a:pt x="275" y="398"/>
                    </a:lnTo>
                    <a:lnTo>
                      <a:pt x="280" y="395"/>
                    </a:lnTo>
                    <a:lnTo>
                      <a:pt x="284" y="392"/>
                    </a:lnTo>
                    <a:lnTo>
                      <a:pt x="288" y="385"/>
                    </a:lnTo>
                    <a:lnTo>
                      <a:pt x="289" y="380"/>
                    </a:lnTo>
                    <a:lnTo>
                      <a:pt x="289" y="380"/>
                    </a:lnTo>
                    <a:lnTo>
                      <a:pt x="279" y="372"/>
                    </a:lnTo>
                    <a:lnTo>
                      <a:pt x="272" y="368"/>
                    </a:lnTo>
                    <a:lnTo>
                      <a:pt x="267" y="366"/>
                    </a:lnTo>
                    <a:lnTo>
                      <a:pt x="262" y="360"/>
                    </a:lnTo>
                    <a:lnTo>
                      <a:pt x="262" y="360"/>
                    </a:lnTo>
                    <a:lnTo>
                      <a:pt x="255" y="354"/>
                    </a:lnTo>
                    <a:lnTo>
                      <a:pt x="251" y="348"/>
                    </a:lnTo>
                    <a:lnTo>
                      <a:pt x="251" y="348"/>
                    </a:lnTo>
                    <a:lnTo>
                      <a:pt x="247" y="345"/>
                    </a:lnTo>
                    <a:lnTo>
                      <a:pt x="246" y="344"/>
                    </a:lnTo>
                    <a:lnTo>
                      <a:pt x="245" y="338"/>
                    </a:lnTo>
                    <a:lnTo>
                      <a:pt x="244" y="336"/>
                    </a:lnTo>
                    <a:lnTo>
                      <a:pt x="242" y="333"/>
                    </a:lnTo>
                    <a:lnTo>
                      <a:pt x="237" y="331"/>
                    </a:lnTo>
                    <a:lnTo>
                      <a:pt x="231" y="328"/>
                    </a:lnTo>
                    <a:lnTo>
                      <a:pt x="231" y="328"/>
                    </a:lnTo>
                    <a:lnTo>
                      <a:pt x="227" y="328"/>
                    </a:lnTo>
                    <a:lnTo>
                      <a:pt x="221" y="328"/>
                    </a:lnTo>
                    <a:lnTo>
                      <a:pt x="216" y="327"/>
                    </a:lnTo>
                    <a:lnTo>
                      <a:pt x="214" y="324"/>
                    </a:lnTo>
                    <a:lnTo>
                      <a:pt x="211" y="322"/>
                    </a:lnTo>
                    <a:lnTo>
                      <a:pt x="211" y="322"/>
                    </a:lnTo>
                    <a:lnTo>
                      <a:pt x="209" y="319"/>
                    </a:lnTo>
                    <a:lnTo>
                      <a:pt x="206" y="316"/>
                    </a:lnTo>
                    <a:lnTo>
                      <a:pt x="206" y="314"/>
                    </a:lnTo>
                    <a:lnTo>
                      <a:pt x="207" y="311"/>
                    </a:lnTo>
                    <a:lnTo>
                      <a:pt x="211" y="302"/>
                    </a:lnTo>
                    <a:lnTo>
                      <a:pt x="211" y="302"/>
                    </a:lnTo>
                    <a:lnTo>
                      <a:pt x="212" y="280"/>
                    </a:lnTo>
                    <a:lnTo>
                      <a:pt x="214" y="263"/>
                    </a:lnTo>
                    <a:lnTo>
                      <a:pt x="214" y="252"/>
                    </a:lnTo>
                    <a:lnTo>
                      <a:pt x="214" y="252"/>
                    </a:lnTo>
                    <a:lnTo>
                      <a:pt x="214" y="232"/>
                    </a:lnTo>
                    <a:lnTo>
                      <a:pt x="212" y="223"/>
                    </a:lnTo>
                    <a:lnTo>
                      <a:pt x="212" y="217"/>
                    </a:lnTo>
                    <a:lnTo>
                      <a:pt x="212" y="217"/>
                    </a:lnTo>
                    <a:lnTo>
                      <a:pt x="211" y="166"/>
                    </a:lnTo>
                    <a:lnTo>
                      <a:pt x="211" y="166"/>
                    </a:lnTo>
                    <a:lnTo>
                      <a:pt x="205" y="165"/>
                    </a:lnTo>
                    <a:lnTo>
                      <a:pt x="199" y="162"/>
                    </a:lnTo>
                    <a:lnTo>
                      <a:pt x="190" y="157"/>
                    </a:lnTo>
                    <a:lnTo>
                      <a:pt x="184" y="152"/>
                    </a:lnTo>
                    <a:lnTo>
                      <a:pt x="177" y="147"/>
                    </a:lnTo>
                    <a:lnTo>
                      <a:pt x="177" y="147"/>
                    </a:lnTo>
                    <a:lnTo>
                      <a:pt x="174" y="147"/>
                    </a:lnTo>
                    <a:lnTo>
                      <a:pt x="171" y="144"/>
                    </a:lnTo>
                    <a:lnTo>
                      <a:pt x="167" y="140"/>
                    </a:lnTo>
                    <a:lnTo>
                      <a:pt x="167" y="128"/>
                    </a:lnTo>
                    <a:lnTo>
                      <a:pt x="175" y="119"/>
                    </a:lnTo>
                    <a:lnTo>
                      <a:pt x="175" y="119"/>
                    </a:lnTo>
                    <a:lnTo>
                      <a:pt x="176" y="110"/>
                    </a:lnTo>
                    <a:lnTo>
                      <a:pt x="177" y="104"/>
                    </a:lnTo>
                    <a:lnTo>
                      <a:pt x="176" y="97"/>
                    </a:lnTo>
                    <a:lnTo>
                      <a:pt x="176" y="97"/>
                    </a:lnTo>
                    <a:lnTo>
                      <a:pt x="176" y="94"/>
                    </a:lnTo>
                    <a:lnTo>
                      <a:pt x="176" y="88"/>
                    </a:lnTo>
                    <a:lnTo>
                      <a:pt x="177" y="83"/>
                    </a:lnTo>
                    <a:lnTo>
                      <a:pt x="181" y="81"/>
                    </a:lnTo>
                    <a:lnTo>
                      <a:pt x="181" y="81"/>
                    </a:lnTo>
                    <a:lnTo>
                      <a:pt x="181" y="77"/>
                    </a:lnTo>
                    <a:lnTo>
                      <a:pt x="183" y="73"/>
                    </a:lnTo>
                    <a:lnTo>
                      <a:pt x="181" y="70"/>
                    </a:lnTo>
                    <a:lnTo>
                      <a:pt x="181" y="70"/>
                    </a:lnTo>
                    <a:lnTo>
                      <a:pt x="183" y="65"/>
                    </a:lnTo>
                    <a:lnTo>
                      <a:pt x="185" y="60"/>
                    </a:lnTo>
                    <a:lnTo>
                      <a:pt x="189" y="52"/>
                    </a:lnTo>
                    <a:lnTo>
                      <a:pt x="189" y="52"/>
                    </a:lnTo>
                    <a:lnTo>
                      <a:pt x="183" y="35"/>
                    </a:lnTo>
                    <a:lnTo>
                      <a:pt x="177" y="35"/>
                    </a:lnTo>
                    <a:lnTo>
                      <a:pt x="170" y="26"/>
                    </a:lnTo>
                    <a:lnTo>
                      <a:pt x="164" y="18"/>
                    </a:lnTo>
                    <a:lnTo>
                      <a:pt x="164" y="3"/>
                    </a:lnTo>
                    <a:lnTo>
                      <a:pt x="164" y="3"/>
                    </a:lnTo>
                    <a:lnTo>
                      <a:pt x="262" y="4"/>
                    </a:lnTo>
                    <a:lnTo>
                      <a:pt x="343" y="3"/>
                    </a:lnTo>
                    <a:lnTo>
                      <a:pt x="381" y="1"/>
                    </a:lnTo>
                    <a:lnTo>
                      <a:pt x="412" y="0"/>
                    </a:lnTo>
                    <a:lnTo>
                      <a:pt x="416" y="0"/>
                    </a:lnTo>
                    <a:lnTo>
                      <a:pt x="421" y="11"/>
                    </a:lnTo>
                    <a:lnTo>
                      <a:pt x="443" y="44"/>
                    </a:lnTo>
                    <a:lnTo>
                      <a:pt x="457" y="95"/>
                    </a:lnTo>
                    <a:lnTo>
                      <a:pt x="457" y="95"/>
                    </a:lnTo>
                    <a:lnTo>
                      <a:pt x="461" y="103"/>
                    </a:lnTo>
                    <a:lnTo>
                      <a:pt x="470" y="122"/>
                    </a:lnTo>
                    <a:lnTo>
                      <a:pt x="479" y="148"/>
                    </a:lnTo>
                    <a:lnTo>
                      <a:pt x="485" y="162"/>
                    </a:lnTo>
                    <a:lnTo>
                      <a:pt x="486" y="175"/>
                    </a:lnTo>
                    <a:lnTo>
                      <a:pt x="486" y="175"/>
                    </a:lnTo>
                    <a:lnTo>
                      <a:pt x="488" y="186"/>
                    </a:lnTo>
                    <a:lnTo>
                      <a:pt x="492" y="197"/>
                    </a:lnTo>
                    <a:lnTo>
                      <a:pt x="492" y="197"/>
                    </a:lnTo>
                    <a:lnTo>
                      <a:pt x="495" y="202"/>
                    </a:lnTo>
                    <a:lnTo>
                      <a:pt x="498" y="206"/>
                    </a:lnTo>
                    <a:lnTo>
                      <a:pt x="501" y="213"/>
                    </a:lnTo>
                    <a:lnTo>
                      <a:pt x="504" y="224"/>
                    </a:lnTo>
                    <a:lnTo>
                      <a:pt x="504" y="224"/>
                    </a:lnTo>
                    <a:lnTo>
                      <a:pt x="529" y="348"/>
                    </a:lnTo>
                    <a:lnTo>
                      <a:pt x="529" y="348"/>
                    </a:lnTo>
                    <a:lnTo>
                      <a:pt x="526" y="353"/>
                    </a:lnTo>
                    <a:lnTo>
                      <a:pt x="523" y="359"/>
                    </a:lnTo>
                    <a:lnTo>
                      <a:pt x="520" y="367"/>
                    </a:lnTo>
                    <a:lnTo>
                      <a:pt x="514" y="373"/>
                    </a:lnTo>
                    <a:lnTo>
                      <a:pt x="514" y="373"/>
                    </a:lnTo>
                    <a:lnTo>
                      <a:pt x="518" y="381"/>
                    </a:lnTo>
                    <a:lnTo>
                      <a:pt x="513" y="393"/>
                    </a:lnTo>
                    <a:lnTo>
                      <a:pt x="512" y="412"/>
                    </a:lnTo>
                    <a:lnTo>
                      <a:pt x="512" y="412"/>
                    </a:lnTo>
                    <a:lnTo>
                      <a:pt x="512" y="419"/>
                    </a:lnTo>
                    <a:lnTo>
                      <a:pt x="512" y="424"/>
                    </a:lnTo>
                    <a:lnTo>
                      <a:pt x="510" y="427"/>
                    </a:lnTo>
                    <a:lnTo>
                      <a:pt x="509" y="429"/>
                    </a:lnTo>
                    <a:lnTo>
                      <a:pt x="509" y="429"/>
                    </a:lnTo>
                    <a:lnTo>
                      <a:pt x="504" y="436"/>
                    </a:lnTo>
                    <a:lnTo>
                      <a:pt x="501" y="443"/>
                    </a:lnTo>
                    <a:lnTo>
                      <a:pt x="499" y="452"/>
                    </a:lnTo>
                    <a:lnTo>
                      <a:pt x="499" y="452"/>
                    </a:lnTo>
                    <a:lnTo>
                      <a:pt x="498" y="460"/>
                    </a:lnTo>
                    <a:lnTo>
                      <a:pt x="495" y="467"/>
                    </a:lnTo>
                    <a:lnTo>
                      <a:pt x="494" y="471"/>
                    </a:lnTo>
                    <a:lnTo>
                      <a:pt x="491" y="473"/>
                    </a:lnTo>
                    <a:lnTo>
                      <a:pt x="491" y="473"/>
                    </a:lnTo>
                    <a:lnTo>
                      <a:pt x="488" y="476"/>
                    </a:lnTo>
                    <a:lnTo>
                      <a:pt x="485" y="480"/>
                    </a:lnTo>
                    <a:lnTo>
                      <a:pt x="482" y="482"/>
                    </a:lnTo>
                    <a:lnTo>
                      <a:pt x="482" y="485"/>
                    </a:lnTo>
                    <a:lnTo>
                      <a:pt x="482" y="486"/>
                    </a:lnTo>
                    <a:lnTo>
                      <a:pt x="482" y="486"/>
                    </a:lnTo>
                    <a:lnTo>
                      <a:pt x="485" y="487"/>
                    </a:lnTo>
                    <a:lnTo>
                      <a:pt x="488" y="489"/>
                    </a:lnTo>
                    <a:lnTo>
                      <a:pt x="496" y="491"/>
                    </a:lnTo>
                    <a:lnTo>
                      <a:pt x="496" y="491"/>
                    </a:lnTo>
                    <a:lnTo>
                      <a:pt x="496" y="494"/>
                    </a:lnTo>
                    <a:lnTo>
                      <a:pt x="495" y="498"/>
                    </a:lnTo>
                    <a:lnTo>
                      <a:pt x="495" y="504"/>
                    </a:lnTo>
                    <a:lnTo>
                      <a:pt x="498" y="511"/>
                    </a:lnTo>
                    <a:lnTo>
                      <a:pt x="498" y="511"/>
                    </a:lnTo>
                    <a:lnTo>
                      <a:pt x="500" y="512"/>
                    </a:lnTo>
                    <a:lnTo>
                      <a:pt x="503" y="512"/>
                    </a:lnTo>
                    <a:lnTo>
                      <a:pt x="510" y="512"/>
                    </a:lnTo>
                    <a:lnTo>
                      <a:pt x="510" y="512"/>
                    </a:lnTo>
                    <a:lnTo>
                      <a:pt x="510" y="516"/>
                    </a:lnTo>
                    <a:lnTo>
                      <a:pt x="512" y="519"/>
                    </a:lnTo>
                    <a:lnTo>
                      <a:pt x="514" y="520"/>
                    </a:lnTo>
                    <a:lnTo>
                      <a:pt x="516" y="520"/>
                    </a:lnTo>
                    <a:lnTo>
                      <a:pt x="518" y="520"/>
                    </a:lnTo>
                    <a:lnTo>
                      <a:pt x="521" y="520"/>
                    </a:lnTo>
                    <a:lnTo>
                      <a:pt x="521" y="520"/>
                    </a:lnTo>
                    <a:lnTo>
                      <a:pt x="525" y="522"/>
                    </a:lnTo>
                    <a:lnTo>
                      <a:pt x="527" y="524"/>
                    </a:lnTo>
                    <a:lnTo>
                      <a:pt x="535" y="522"/>
                    </a:lnTo>
                    <a:lnTo>
                      <a:pt x="535" y="522"/>
                    </a:lnTo>
                    <a:lnTo>
                      <a:pt x="539" y="520"/>
                    </a:lnTo>
                    <a:lnTo>
                      <a:pt x="543" y="519"/>
                    </a:lnTo>
                    <a:lnTo>
                      <a:pt x="544" y="520"/>
                    </a:lnTo>
                    <a:lnTo>
                      <a:pt x="547" y="521"/>
                    </a:lnTo>
                    <a:lnTo>
                      <a:pt x="548" y="528"/>
                    </a:lnTo>
                    <a:lnTo>
                      <a:pt x="548" y="528"/>
                    </a:lnTo>
                    <a:lnTo>
                      <a:pt x="551" y="529"/>
                    </a:lnTo>
                    <a:lnTo>
                      <a:pt x="553" y="529"/>
                    </a:lnTo>
                    <a:lnTo>
                      <a:pt x="557" y="529"/>
                    </a:lnTo>
                    <a:lnTo>
                      <a:pt x="562" y="532"/>
                    </a:lnTo>
                    <a:lnTo>
                      <a:pt x="562" y="532"/>
                    </a:lnTo>
                    <a:lnTo>
                      <a:pt x="564" y="530"/>
                    </a:lnTo>
                    <a:lnTo>
                      <a:pt x="567" y="532"/>
                    </a:lnTo>
                    <a:lnTo>
                      <a:pt x="570" y="533"/>
                    </a:lnTo>
                    <a:lnTo>
                      <a:pt x="571" y="534"/>
                    </a:lnTo>
                    <a:lnTo>
                      <a:pt x="571" y="537"/>
                    </a:lnTo>
                    <a:lnTo>
                      <a:pt x="571" y="541"/>
                    </a:lnTo>
                    <a:lnTo>
                      <a:pt x="571" y="541"/>
                    </a:lnTo>
                    <a:lnTo>
                      <a:pt x="571" y="544"/>
                    </a:lnTo>
                    <a:lnTo>
                      <a:pt x="574" y="547"/>
                    </a:lnTo>
                    <a:lnTo>
                      <a:pt x="577" y="550"/>
                    </a:lnTo>
                    <a:lnTo>
                      <a:pt x="579" y="551"/>
                    </a:lnTo>
                    <a:lnTo>
                      <a:pt x="579" y="551"/>
                    </a:lnTo>
                    <a:lnTo>
                      <a:pt x="582" y="550"/>
                    </a:lnTo>
                    <a:lnTo>
                      <a:pt x="584" y="550"/>
                    </a:lnTo>
                    <a:lnTo>
                      <a:pt x="587" y="552"/>
                    </a:lnTo>
                    <a:lnTo>
                      <a:pt x="587" y="555"/>
                    </a:lnTo>
                    <a:lnTo>
                      <a:pt x="587" y="555"/>
                    </a:lnTo>
                    <a:lnTo>
                      <a:pt x="584" y="559"/>
                    </a:lnTo>
                    <a:lnTo>
                      <a:pt x="583" y="560"/>
                    </a:lnTo>
                    <a:lnTo>
                      <a:pt x="584" y="561"/>
                    </a:lnTo>
                    <a:lnTo>
                      <a:pt x="587" y="561"/>
                    </a:lnTo>
                    <a:lnTo>
                      <a:pt x="587" y="561"/>
                    </a:lnTo>
                    <a:lnTo>
                      <a:pt x="590" y="565"/>
                    </a:lnTo>
                    <a:lnTo>
                      <a:pt x="590" y="569"/>
                    </a:lnTo>
                    <a:lnTo>
                      <a:pt x="590" y="573"/>
                    </a:lnTo>
                    <a:lnTo>
                      <a:pt x="592" y="576"/>
                    </a:lnTo>
                    <a:lnTo>
                      <a:pt x="592" y="576"/>
                    </a:lnTo>
                    <a:lnTo>
                      <a:pt x="593" y="577"/>
                    </a:lnTo>
                    <a:lnTo>
                      <a:pt x="595" y="579"/>
                    </a:lnTo>
                    <a:lnTo>
                      <a:pt x="595" y="590"/>
                    </a:lnTo>
                    <a:lnTo>
                      <a:pt x="595" y="590"/>
                    </a:lnTo>
                    <a:lnTo>
                      <a:pt x="593" y="592"/>
                    </a:lnTo>
                    <a:lnTo>
                      <a:pt x="592" y="595"/>
                    </a:lnTo>
                    <a:lnTo>
                      <a:pt x="593" y="600"/>
                    </a:lnTo>
                    <a:lnTo>
                      <a:pt x="596" y="604"/>
                    </a:lnTo>
                    <a:lnTo>
                      <a:pt x="597" y="605"/>
                    </a:lnTo>
                    <a:lnTo>
                      <a:pt x="597" y="608"/>
                    </a:lnTo>
                    <a:lnTo>
                      <a:pt x="597" y="608"/>
                    </a:lnTo>
                    <a:lnTo>
                      <a:pt x="595" y="612"/>
                    </a:lnTo>
                    <a:lnTo>
                      <a:pt x="593" y="614"/>
                    </a:lnTo>
                    <a:lnTo>
                      <a:pt x="593" y="614"/>
                    </a:lnTo>
                    <a:lnTo>
                      <a:pt x="601" y="620"/>
                    </a:lnTo>
                    <a:lnTo>
                      <a:pt x="601" y="620"/>
                    </a:lnTo>
                    <a:lnTo>
                      <a:pt x="605" y="620"/>
                    </a:lnTo>
                    <a:lnTo>
                      <a:pt x="609" y="620"/>
                    </a:lnTo>
                    <a:lnTo>
                      <a:pt x="613" y="622"/>
                    </a:lnTo>
                    <a:lnTo>
                      <a:pt x="613" y="622"/>
                    </a:lnTo>
                    <a:lnTo>
                      <a:pt x="617" y="624"/>
                    </a:lnTo>
                    <a:lnTo>
                      <a:pt x="621" y="626"/>
                    </a:lnTo>
                    <a:lnTo>
                      <a:pt x="623" y="631"/>
                    </a:lnTo>
                    <a:lnTo>
                      <a:pt x="623" y="631"/>
                    </a:lnTo>
                    <a:lnTo>
                      <a:pt x="631" y="634"/>
                    </a:lnTo>
                    <a:lnTo>
                      <a:pt x="632" y="635"/>
                    </a:lnTo>
                    <a:lnTo>
                      <a:pt x="632" y="638"/>
                    </a:lnTo>
                    <a:lnTo>
                      <a:pt x="632" y="638"/>
                    </a:lnTo>
                    <a:lnTo>
                      <a:pt x="637" y="640"/>
                    </a:lnTo>
                    <a:lnTo>
                      <a:pt x="647" y="647"/>
                    </a:lnTo>
                    <a:lnTo>
                      <a:pt x="652" y="652"/>
                    </a:lnTo>
                    <a:lnTo>
                      <a:pt x="657" y="657"/>
                    </a:lnTo>
                    <a:lnTo>
                      <a:pt x="659" y="662"/>
                    </a:lnTo>
                    <a:lnTo>
                      <a:pt x="662" y="669"/>
                    </a:lnTo>
                    <a:lnTo>
                      <a:pt x="662" y="669"/>
                    </a:lnTo>
                    <a:lnTo>
                      <a:pt x="670" y="668"/>
                    </a:lnTo>
                    <a:lnTo>
                      <a:pt x="675" y="668"/>
                    </a:lnTo>
                    <a:lnTo>
                      <a:pt x="678" y="668"/>
                    </a:lnTo>
                    <a:lnTo>
                      <a:pt x="679" y="669"/>
                    </a:lnTo>
                    <a:lnTo>
                      <a:pt x="679" y="669"/>
                    </a:lnTo>
                    <a:lnTo>
                      <a:pt x="679" y="674"/>
                    </a:lnTo>
                    <a:lnTo>
                      <a:pt x="680" y="681"/>
                    </a:lnTo>
                    <a:lnTo>
                      <a:pt x="682" y="684"/>
                    </a:lnTo>
                    <a:lnTo>
                      <a:pt x="684" y="687"/>
                    </a:lnTo>
                    <a:lnTo>
                      <a:pt x="687" y="690"/>
                    </a:lnTo>
                    <a:lnTo>
                      <a:pt x="691" y="691"/>
                    </a:lnTo>
                    <a:lnTo>
                      <a:pt x="691" y="691"/>
                    </a:lnTo>
                    <a:lnTo>
                      <a:pt x="693" y="697"/>
                    </a:lnTo>
                    <a:lnTo>
                      <a:pt x="696" y="704"/>
                    </a:lnTo>
                    <a:lnTo>
                      <a:pt x="696" y="708"/>
                    </a:lnTo>
                    <a:lnTo>
                      <a:pt x="696" y="710"/>
                    </a:lnTo>
                    <a:lnTo>
                      <a:pt x="693" y="713"/>
                    </a:lnTo>
                    <a:lnTo>
                      <a:pt x="689" y="714"/>
                    </a:lnTo>
                    <a:lnTo>
                      <a:pt x="689" y="714"/>
                    </a:lnTo>
                    <a:lnTo>
                      <a:pt x="682" y="714"/>
                    </a:lnTo>
                    <a:lnTo>
                      <a:pt x="676" y="714"/>
                    </a:lnTo>
                    <a:lnTo>
                      <a:pt x="674" y="716"/>
                    </a:lnTo>
                    <a:lnTo>
                      <a:pt x="672" y="717"/>
                    </a:lnTo>
                    <a:lnTo>
                      <a:pt x="671" y="723"/>
                    </a:lnTo>
                    <a:lnTo>
                      <a:pt x="671" y="723"/>
                    </a:lnTo>
                    <a:lnTo>
                      <a:pt x="669" y="729"/>
                    </a:lnTo>
                    <a:lnTo>
                      <a:pt x="666" y="734"/>
                    </a:lnTo>
                    <a:lnTo>
                      <a:pt x="665" y="740"/>
                    </a:lnTo>
                    <a:lnTo>
                      <a:pt x="663" y="745"/>
                    </a:lnTo>
                    <a:lnTo>
                      <a:pt x="662" y="748"/>
                    </a:lnTo>
                    <a:lnTo>
                      <a:pt x="658" y="751"/>
                    </a:lnTo>
                    <a:lnTo>
                      <a:pt x="658" y="751"/>
                    </a:lnTo>
                    <a:lnTo>
                      <a:pt x="654" y="751"/>
                    </a:lnTo>
                    <a:lnTo>
                      <a:pt x="650" y="749"/>
                    </a:lnTo>
                    <a:lnTo>
                      <a:pt x="649" y="747"/>
                    </a:lnTo>
                    <a:lnTo>
                      <a:pt x="648" y="744"/>
                    </a:lnTo>
                    <a:lnTo>
                      <a:pt x="645" y="741"/>
                    </a:lnTo>
                    <a:lnTo>
                      <a:pt x="643" y="740"/>
                    </a:lnTo>
                    <a:lnTo>
                      <a:pt x="639" y="739"/>
                    </a:lnTo>
                    <a:lnTo>
                      <a:pt x="632" y="740"/>
                    </a:lnTo>
                    <a:lnTo>
                      <a:pt x="632" y="740"/>
                    </a:lnTo>
                    <a:lnTo>
                      <a:pt x="627" y="739"/>
                    </a:lnTo>
                    <a:lnTo>
                      <a:pt x="623" y="740"/>
                    </a:lnTo>
                    <a:lnTo>
                      <a:pt x="619" y="741"/>
                    </a:lnTo>
                    <a:lnTo>
                      <a:pt x="618" y="744"/>
                    </a:lnTo>
                    <a:lnTo>
                      <a:pt x="615" y="747"/>
                    </a:lnTo>
                    <a:lnTo>
                      <a:pt x="615" y="749"/>
                    </a:lnTo>
                    <a:lnTo>
                      <a:pt x="615" y="753"/>
                    </a:lnTo>
                    <a:lnTo>
                      <a:pt x="617" y="756"/>
                    </a:lnTo>
                    <a:lnTo>
                      <a:pt x="617" y="756"/>
                    </a:lnTo>
                    <a:lnTo>
                      <a:pt x="615" y="757"/>
                    </a:lnTo>
                    <a:lnTo>
                      <a:pt x="614" y="760"/>
                    </a:lnTo>
                    <a:lnTo>
                      <a:pt x="608" y="763"/>
                    </a:lnTo>
                    <a:lnTo>
                      <a:pt x="605" y="766"/>
                    </a:lnTo>
                    <a:lnTo>
                      <a:pt x="601" y="770"/>
                    </a:lnTo>
                    <a:lnTo>
                      <a:pt x="599" y="776"/>
                    </a:lnTo>
                    <a:lnTo>
                      <a:pt x="595" y="784"/>
                    </a:lnTo>
                    <a:lnTo>
                      <a:pt x="595" y="784"/>
                    </a:lnTo>
                    <a:lnTo>
                      <a:pt x="583" y="789"/>
                    </a:lnTo>
                    <a:lnTo>
                      <a:pt x="575" y="796"/>
                    </a:lnTo>
                    <a:lnTo>
                      <a:pt x="569" y="802"/>
                    </a:lnTo>
                    <a:lnTo>
                      <a:pt x="565" y="809"/>
                    </a:lnTo>
                    <a:lnTo>
                      <a:pt x="565" y="809"/>
                    </a:lnTo>
                    <a:lnTo>
                      <a:pt x="558" y="811"/>
                    </a:lnTo>
                    <a:lnTo>
                      <a:pt x="553" y="813"/>
                    </a:lnTo>
                    <a:lnTo>
                      <a:pt x="548" y="811"/>
                    </a:lnTo>
                    <a:lnTo>
                      <a:pt x="548" y="811"/>
                    </a:lnTo>
                    <a:lnTo>
                      <a:pt x="510" y="827"/>
                    </a:lnTo>
                    <a:lnTo>
                      <a:pt x="510" y="827"/>
                    </a:lnTo>
                    <a:lnTo>
                      <a:pt x="509" y="831"/>
                    </a:lnTo>
                    <a:lnTo>
                      <a:pt x="507" y="837"/>
                    </a:lnTo>
                    <a:lnTo>
                      <a:pt x="505" y="840"/>
                    </a:lnTo>
                    <a:lnTo>
                      <a:pt x="503" y="843"/>
                    </a:lnTo>
                    <a:lnTo>
                      <a:pt x="499" y="844"/>
                    </a:lnTo>
                    <a:lnTo>
                      <a:pt x="495" y="843"/>
                    </a:lnTo>
                    <a:lnTo>
                      <a:pt x="495" y="843"/>
                    </a:lnTo>
                    <a:lnTo>
                      <a:pt x="490" y="844"/>
                    </a:lnTo>
                    <a:lnTo>
                      <a:pt x="486" y="846"/>
                    </a:lnTo>
                    <a:lnTo>
                      <a:pt x="485" y="849"/>
                    </a:lnTo>
                    <a:lnTo>
                      <a:pt x="485" y="852"/>
                    </a:lnTo>
                    <a:lnTo>
                      <a:pt x="486" y="854"/>
                    </a:lnTo>
                    <a:lnTo>
                      <a:pt x="491" y="857"/>
                    </a:lnTo>
                    <a:lnTo>
                      <a:pt x="491" y="857"/>
                    </a:lnTo>
                    <a:lnTo>
                      <a:pt x="491" y="865"/>
                    </a:lnTo>
                    <a:lnTo>
                      <a:pt x="463" y="865"/>
                    </a:lnTo>
                    <a:lnTo>
                      <a:pt x="463" y="865"/>
                    </a:lnTo>
                    <a:lnTo>
                      <a:pt x="443" y="879"/>
                    </a:lnTo>
                    <a:lnTo>
                      <a:pt x="443" y="879"/>
                    </a:lnTo>
                    <a:lnTo>
                      <a:pt x="439" y="883"/>
                    </a:lnTo>
                    <a:lnTo>
                      <a:pt x="437" y="888"/>
                    </a:lnTo>
                    <a:lnTo>
                      <a:pt x="434" y="893"/>
                    </a:lnTo>
                    <a:lnTo>
                      <a:pt x="433" y="898"/>
                    </a:lnTo>
                    <a:lnTo>
                      <a:pt x="431" y="906"/>
                    </a:lnTo>
                    <a:lnTo>
                      <a:pt x="431" y="910"/>
                    </a:lnTo>
                    <a:lnTo>
                      <a:pt x="404" y="931"/>
                    </a:lnTo>
                    <a:lnTo>
                      <a:pt x="404" y="931"/>
                    </a:lnTo>
                    <a:lnTo>
                      <a:pt x="400" y="933"/>
                    </a:lnTo>
                    <a:lnTo>
                      <a:pt x="394" y="940"/>
                    </a:lnTo>
                    <a:lnTo>
                      <a:pt x="391" y="944"/>
                    </a:lnTo>
                    <a:lnTo>
                      <a:pt x="390" y="948"/>
                    </a:lnTo>
                    <a:lnTo>
                      <a:pt x="391" y="950"/>
                    </a:lnTo>
                    <a:lnTo>
                      <a:pt x="396" y="951"/>
                    </a:lnTo>
                    <a:lnTo>
                      <a:pt x="396" y="951"/>
                    </a:lnTo>
                    <a:lnTo>
                      <a:pt x="395" y="957"/>
                    </a:lnTo>
                    <a:lnTo>
                      <a:pt x="391" y="962"/>
                    </a:lnTo>
                    <a:lnTo>
                      <a:pt x="389" y="964"/>
                    </a:lnTo>
                    <a:lnTo>
                      <a:pt x="386" y="964"/>
                    </a:lnTo>
                    <a:lnTo>
                      <a:pt x="383" y="963"/>
                    </a:lnTo>
                    <a:lnTo>
                      <a:pt x="380" y="959"/>
                    </a:lnTo>
                    <a:lnTo>
                      <a:pt x="380" y="959"/>
                    </a:lnTo>
                    <a:lnTo>
                      <a:pt x="380" y="958"/>
                    </a:lnTo>
                    <a:lnTo>
                      <a:pt x="380" y="957"/>
                    </a:lnTo>
                    <a:lnTo>
                      <a:pt x="380" y="955"/>
                    </a:lnTo>
                    <a:lnTo>
                      <a:pt x="378" y="954"/>
                    </a:lnTo>
                    <a:lnTo>
                      <a:pt x="378" y="954"/>
                    </a:lnTo>
                    <a:lnTo>
                      <a:pt x="374" y="955"/>
                    </a:lnTo>
                    <a:lnTo>
                      <a:pt x="372" y="955"/>
                    </a:lnTo>
                    <a:lnTo>
                      <a:pt x="367" y="954"/>
                    </a:lnTo>
                    <a:lnTo>
                      <a:pt x="367" y="954"/>
                    </a:lnTo>
                    <a:lnTo>
                      <a:pt x="364" y="954"/>
                    </a:lnTo>
                    <a:lnTo>
                      <a:pt x="361" y="954"/>
                    </a:lnTo>
                    <a:lnTo>
                      <a:pt x="361" y="955"/>
                    </a:lnTo>
                    <a:lnTo>
                      <a:pt x="361" y="957"/>
                    </a:lnTo>
                    <a:lnTo>
                      <a:pt x="364" y="963"/>
                    </a:lnTo>
                    <a:lnTo>
                      <a:pt x="364" y="963"/>
                    </a:lnTo>
                    <a:lnTo>
                      <a:pt x="365" y="964"/>
                    </a:lnTo>
                    <a:lnTo>
                      <a:pt x="368" y="966"/>
                    </a:lnTo>
                    <a:lnTo>
                      <a:pt x="371" y="967"/>
                    </a:lnTo>
                    <a:lnTo>
                      <a:pt x="371" y="967"/>
                    </a:lnTo>
                    <a:lnTo>
                      <a:pt x="373" y="971"/>
                    </a:lnTo>
                    <a:lnTo>
                      <a:pt x="373" y="973"/>
                    </a:lnTo>
                    <a:lnTo>
                      <a:pt x="374" y="981"/>
                    </a:lnTo>
                    <a:lnTo>
                      <a:pt x="374" y="992"/>
                    </a:lnTo>
                    <a:lnTo>
                      <a:pt x="377" y="1003"/>
                    </a:lnTo>
                    <a:lnTo>
                      <a:pt x="377" y="1003"/>
                    </a:lnTo>
                    <a:lnTo>
                      <a:pt x="377" y="1007"/>
                    </a:lnTo>
                    <a:lnTo>
                      <a:pt x="380" y="1008"/>
                    </a:lnTo>
                    <a:lnTo>
                      <a:pt x="383" y="1014"/>
                    </a:lnTo>
                    <a:lnTo>
                      <a:pt x="386" y="1019"/>
                    </a:lnTo>
                    <a:lnTo>
                      <a:pt x="387" y="1023"/>
                    </a:lnTo>
                    <a:lnTo>
                      <a:pt x="387" y="1028"/>
                    </a:lnTo>
                    <a:lnTo>
                      <a:pt x="387" y="1028"/>
                    </a:lnTo>
                    <a:lnTo>
                      <a:pt x="381" y="1033"/>
                    </a:lnTo>
                    <a:lnTo>
                      <a:pt x="376" y="1036"/>
                    </a:lnTo>
                    <a:lnTo>
                      <a:pt x="369" y="1037"/>
                    </a:lnTo>
                    <a:lnTo>
                      <a:pt x="359" y="1038"/>
                    </a:lnTo>
                    <a:lnTo>
                      <a:pt x="359" y="1038"/>
                    </a:lnTo>
                    <a:lnTo>
                      <a:pt x="339" y="1025"/>
                    </a:lnTo>
                    <a:lnTo>
                      <a:pt x="315" y="1010"/>
                    </a:lnTo>
                    <a:lnTo>
                      <a:pt x="315" y="1010"/>
                    </a:lnTo>
                    <a:lnTo>
                      <a:pt x="307" y="1001"/>
                    </a:lnTo>
                    <a:lnTo>
                      <a:pt x="299" y="995"/>
                    </a:lnTo>
                    <a:lnTo>
                      <a:pt x="294" y="993"/>
                    </a:lnTo>
                    <a:lnTo>
                      <a:pt x="289" y="993"/>
                    </a:lnTo>
                    <a:lnTo>
                      <a:pt x="289" y="993"/>
                    </a:lnTo>
                    <a:lnTo>
                      <a:pt x="285" y="989"/>
                    </a:lnTo>
                    <a:lnTo>
                      <a:pt x="284" y="985"/>
                    </a:lnTo>
                    <a:lnTo>
                      <a:pt x="284" y="984"/>
                    </a:lnTo>
                    <a:lnTo>
                      <a:pt x="285" y="983"/>
                    </a:lnTo>
                    <a:lnTo>
                      <a:pt x="285" y="983"/>
                    </a:lnTo>
                    <a:lnTo>
                      <a:pt x="286" y="981"/>
                    </a:lnTo>
                    <a:lnTo>
                      <a:pt x="288" y="981"/>
                    </a:lnTo>
                    <a:lnTo>
                      <a:pt x="290" y="985"/>
                    </a:lnTo>
                    <a:lnTo>
                      <a:pt x="291" y="986"/>
                    </a:lnTo>
                    <a:lnTo>
                      <a:pt x="293" y="984"/>
                    </a:lnTo>
                    <a:lnTo>
                      <a:pt x="295" y="979"/>
                    </a:lnTo>
                    <a:lnTo>
                      <a:pt x="298" y="970"/>
                    </a:lnTo>
                    <a:lnTo>
                      <a:pt x="298" y="970"/>
                    </a:lnTo>
                    <a:lnTo>
                      <a:pt x="299" y="967"/>
                    </a:lnTo>
                    <a:lnTo>
                      <a:pt x="299" y="964"/>
                    </a:lnTo>
                    <a:lnTo>
                      <a:pt x="301" y="960"/>
                    </a:lnTo>
                    <a:lnTo>
                      <a:pt x="299" y="955"/>
                    </a:lnTo>
                    <a:lnTo>
                      <a:pt x="299" y="953"/>
                    </a:lnTo>
                    <a:lnTo>
                      <a:pt x="299" y="953"/>
                    </a:lnTo>
                    <a:lnTo>
                      <a:pt x="302" y="951"/>
                    </a:lnTo>
                    <a:lnTo>
                      <a:pt x="304" y="950"/>
                    </a:lnTo>
                    <a:lnTo>
                      <a:pt x="307" y="949"/>
                    </a:lnTo>
                    <a:lnTo>
                      <a:pt x="308" y="948"/>
                    </a:lnTo>
                    <a:lnTo>
                      <a:pt x="308" y="948"/>
                    </a:lnTo>
                    <a:lnTo>
                      <a:pt x="307" y="946"/>
                    </a:lnTo>
                    <a:lnTo>
                      <a:pt x="304" y="944"/>
                    </a:lnTo>
                    <a:lnTo>
                      <a:pt x="302" y="942"/>
                    </a:lnTo>
                    <a:lnTo>
                      <a:pt x="299" y="942"/>
                    </a:lnTo>
                    <a:lnTo>
                      <a:pt x="299" y="942"/>
                    </a:lnTo>
                    <a:lnTo>
                      <a:pt x="289" y="955"/>
                    </a:lnTo>
                    <a:lnTo>
                      <a:pt x="289" y="955"/>
                    </a:lnTo>
                    <a:lnTo>
                      <a:pt x="285" y="950"/>
                    </a:lnTo>
                    <a:lnTo>
                      <a:pt x="284" y="946"/>
                    </a:lnTo>
                    <a:lnTo>
                      <a:pt x="282" y="942"/>
                    </a:lnTo>
                    <a:lnTo>
                      <a:pt x="282" y="940"/>
                    </a:lnTo>
                    <a:lnTo>
                      <a:pt x="284" y="935"/>
                    </a:lnTo>
                    <a:lnTo>
                      <a:pt x="284" y="933"/>
                    </a:lnTo>
                    <a:lnTo>
                      <a:pt x="282" y="931"/>
                    </a:lnTo>
                    <a:lnTo>
                      <a:pt x="282" y="931"/>
                    </a:lnTo>
                    <a:lnTo>
                      <a:pt x="280" y="927"/>
                    </a:lnTo>
                    <a:lnTo>
                      <a:pt x="276" y="927"/>
                    </a:lnTo>
                    <a:lnTo>
                      <a:pt x="273" y="928"/>
                    </a:lnTo>
                    <a:lnTo>
                      <a:pt x="271" y="929"/>
                    </a:lnTo>
                    <a:lnTo>
                      <a:pt x="268" y="931"/>
                    </a:lnTo>
                    <a:lnTo>
                      <a:pt x="264" y="929"/>
                    </a:lnTo>
                    <a:lnTo>
                      <a:pt x="259" y="927"/>
                    </a:lnTo>
                    <a:lnTo>
                      <a:pt x="254" y="920"/>
                    </a:lnTo>
                    <a:lnTo>
                      <a:pt x="254" y="920"/>
                    </a:lnTo>
                    <a:lnTo>
                      <a:pt x="250" y="922"/>
                    </a:lnTo>
                    <a:lnTo>
                      <a:pt x="245" y="924"/>
                    </a:lnTo>
                    <a:lnTo>
                      <a:pt x="240" y="925"/>
                    </a:lnTo>
                    <a:lnTo>
                      <a:pt x="237" y="925"/>
                    </a:lnTo>
                    <a:lnTo>
                      <a:pt x="236" y="925"/>
                    </a:lnTo>
                    <a:lnTo>
                      <a:pt x="236" y="925"/>
                    </a:lnTo>
                    <a:lnTo>
                      <a:pt x="232" y="924"/>
                    </a:lnTo>
                    <a:lnTo>
                      <a:pt x="228" y="924"/>
                    </a:lnTo>
                    <a:lnTo>
                      <a:pt x="216" y="927"/>
                    </a:lnTo>
                    <a:lnTo>
                      <a:pt x="202" y="932"/>
                    </a:lnTo>
                    <a:lnTo>
                      <a:pt x="101" y="931"/>
                    </a:lnTo>
                    <a:lnTo>
                      <a:pt x="101" y="931"/>
                    </a:lnTo>
                    <a:lnTo>
                      <a:pt x="89" y="879"/>
                    </a:lnTo>
                    <a:lnTo>
                      <a:pt x="80" y="833"/>
                    </a:lnTo>
                    <a:lnTo>
                      <a:pt x="78" y="810"/>
                    </a:lnTo>
                    <a:lnTo>
                      <a:pt x="76" y="791"/>
                    </a:lnTo>
                    <a:lnTo>
                      <a:pt x="76" y="791"/>
                    </a:lnTo>
                    <a:lnTo>
                      <a:pt x="0" y="778"/>
                    </a:lnTo>
                    <a:lnTo>
                      <a:pt x="1" y="696"/>
                    </a:lnTo>
                    <a:lnTo>
                      <a:pt x="1" y="696"/>
                    </a:lnTo>
                    <a:lnTo>
                      <a:pt x="6" y="697"/>
                    </a:lnTo>
                    <a:lnTo>
                      <a:pt x="10" y="699"/>
                    </a:lnTo>
                    <a:lnTo>
                      <a:pt x="14" y="703"/>
                    </a:lnTo>
                    <a:lnTo>
                      <a:pt x="14" y="703"/>
                    </a:lnTo>
                    <a:close/>
                  </a:path>
                </a:pathLst>
              </a:custGeom>
              <a:solidFill>
                <a:srgbClr val="20BED0"/>
              </a:solidFill>
              <a:ln w="15875">
                <a:solidFill>
                  <a:schemeClr val="bg1"/>
                </a:solidFill>
              </a:ln>
            </p:spPr>
            <p:txBody>
              <a:bodyPr vert="horz" wrap="square" lIns="16274" tIns="8138" rIns="16274" bIns="813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>
                  <a:defRPr/>
                </a:pPr>
                <a:endParaRPr lang="ru-RU" sz="506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Freeform 194">
                <a:extLst>
                  <a:ext uri="{FF2B5EF4-FFF2-40B4-BE49-F238E27FC236}">
                    <a16:creationId xmlns:a16="http://schemas.microsoft.com/office/drawing/2014/main" id="{4EC00F23-C348-4A45-95CE-CE6EE4358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5625" y="2149475"/>
                <a:ext cx="1662113" cy="1089025"/>
              </a:xfrm>
              <a:custGeom>
                <a:avLst/>
                <a:gdLst>
                  <a:gd name="T0" fmla="*/ 998 w 1047"/>
                  <a:gd name="T1" fmla="*/ 311 h 686"/>
                  <a:gd name="T2" fmla="*/ 1002 w 1047"/>
                  <a:gd name="T3" fmla="*/ 354 h 686"/>
                  <a:gd name="T4" fmla="*/ 1047 w 1047"/>
                  <a:gd name="T5" fmla="*/ 367 h 686"/>
                  <a:gd name="T6" fmla="*/ 1020 w 1047"/>
                  <a:gd name="T7" fmla="*/ 376 h 686"/>
                  <a:gd name="T8" fmla="*/ 984 w 1047"/>
                  <a:gd name="T9" fmla="*/ 421 h 686"/>
                  <a:gd name="T10" fmla="*/ 955 w 1047"/>
                  <a:gd name="T11" fmla="*/ 426 h 686"/>
                  <a:gd name="T12" fmla="*/ 923 w 1047"/>
                  <a:gd name="T13" fmla="*/ 430 h 686"/>
                  <a:gd name="T14" fmla="*/ 940 w 1047"/>
                  <a:gd name="T15" fmla="*/ 446 h 686"/>
                  <a:gd name="T16" fmla="*/ 973 w 1047"/>
                  <a:gd name="T17" fmla="*/ 454 h 686"/>
                  <a:gd name="T18" fmla="*/ 928 w 1047"/>
                  <a:gd name="T19" fmla="*/ 482 h 686"/>
                  <a:gd name="T20" fmla="*/ 880 w 1047"/>
                  <a:gd name="T21" fmla="*/ 512 h 686"/>
                  <a:gd name="T22" fmla="*/ 845 w 1047"/>
                  <a:gd name="T23" fmla="*/ 540 h 686"/>
                  <a:gd name="T24" fmla="*/ 848 w 1047"/>
                  <a:gd name="T25" fmla="*/ 568 h 686"/>
                  <a:gd name="T26" fmla="*/ 824 w 1047"/>
                  <a:gd name="T27" fmla="*/ 566 h 686"/>
                  <a:gd name="T28" fmla="*/ 771 w 1047"/>
                  <a:gd name="T29" fmla="*/ 594 h 686"/>
                  <a:gd name="T30" fmla="*/ 767 w 1047"/>
                  <a:gd name="T31" fmla="*/ 578 h 686"/>
                  <a:gd name="T32" fmla="*/ 770 w 1047"/>
                  <a:gd name="T33" fmla="*/ 556 h 686"/>
                  <a:gd name="T34" fmla="*/ 752 w 1047"/>
                  <a:gd name="T35" fmla="*/ 540 h 686"/>
                  <a:gd name="T36" fmla="*/ 734 w 1047"/>
                  <a:gd name="T37" fmla="*/ 535 h 686"/>
                  <a:gd name="T38" fmla="*/ 699 w 1047"/>
                  <a:gd name="T39" fmla="*/ 562 h 686"/>
                  <a:gd name="T40" fmla="*/ 656 w 1047"/>
                  <a:gd name="T41" fmla="*/ 597 h 686"/>
                  <a:gd name="T42" fmla="*/ 638 w 1047"/>
                  <a:gd name="T43" fmla="*/ 639 h 686"/>
                  <a:gd name="T44" fmla="*/ 616 w 1047"/>
                  <a:gd name="T45" fmla="*/ 667 h 686"/>
                  <a:gd name="T46" fmla="*/ 572 w 1047"/>
                  <a:gd name="T47" fmla="*/ 665 h 686"/>
                  <a:gd name="T48" fmla="*/ 503 w 1047"/>
                  <a:gd name="T49" fmla="*/ 641 h 686"/>
                  <a:gd name="T50" fmla="*/ 471 w 1047"/>
                  <a:gd name="T51" fmla="*/ 623 h 686"/>
                  <a:gd name="T52" fmla="*/ 458 w 1047"/>
                  <a:gd name="T53" fmla="*/ 653 h 686"/>
                  <a:gd name="T54" fmla="*/ 428 w 1047"/>
                  <a:gd name="T55" fmla="*/ 664 h 686"/>
                  <a:gd name="T56" fmla="*/ 398 w 1047"/>
                  <a:gd name="T57" fmla="*/ 626 h 686"/>
                  <a:gd name="T58" fmla="*/ 407 w 1047"/>
                  <a:gd name="T59" fmla="*/ 547 h 686"/>
                  <a:gd name="T60" fmla="*/ 340 w 1047"/>
                  <a:gd name="T61" fmla="*/ 574 h 686"/>
                  <a:gd name="T62" fmla="*/ 297 w 1047"/>
                  <a:gd name="T63" fmla="*/ 575 h 686"/>
                  <a:gd name="T64" fmla="*/ 256 w 1047"/>
                  <a:gd name="T65" fmla="*/ 608 h 686"/>
                  <a:gd name="T66" fmla="*/ 156 w 1047"/>
                  <a:gd name="T67" fmla="*/ 586 h 686"/>
                  <a:gd name="T68" fmla="*/ 83 w 1047"/>
                  <a:gd name="T69" fmla="*/ 548 h 686"/>
                  <a:gd name="T70" fmla="*/ 59 w 1047"/>
                  <a:gd name="T71" fmla="*/ 516 h 686"/>
                  <a:gd name="T72" fmla="*/ 21 w 1047"/>
                  <a:gd name="T73" fmla="*/ 533 h 686"/>
                  <a:gd name="T74" fmla="*/ 4 w 1047"/>
                  <a:gd name="T75" fmla="*/ 470 h 686"/>
                  <a:gd name="T76" fmla="*/ 16 w 1047"/>
                  <a:gd name="T77" fmla="*/ 381 h 686"/>
                  <a:gd name="T78" fmla="*/ 55 w 1047"/>
                  <a:gd name="T79" fmla="*/ 293 h 686"/>
                  <a:gd name="T80" fmla="*/ 131 w 1047"/>
                  <a:gd name="T81" fmla="*/ 248 h 686"/>
                  <a:gd name="T82" fmla="*/ 180 w 1047"/>
                  <a:gd name="T83" fmla="*/ 272 h 686"/>
                  <a:gd name="T84" fmla="*/ 284 w 1047"/>
                  <a:gd name="T85" fmla="*/ 263 h 686"/>
                  <a:gd name="T86" fmla="*/ 302 w 1047"/>
                  <a:gd name="T87" fmla="*/ 246 h 686"/>
                  <a:gd name="T88" fmla="*/ 320 w 1047"/>
                  <a:gd name="T89" fmla="*/ 214 h 686"/>
                  <a:gd name="T90" fmla="*/ 383 w 1047"/>
                  <a:gd name="T91" fmla="*/ 132 h 686"/>
                  <a:gd name="T92" fmla="*/ 368 w 1047"/>
                  <a:gd name="T93" fmla="*/ 66 h 686"/>
                  <a:gd name="T94" fmla="*/ 386 w 1047"/>
                  <a:gd name="T95" fmla="*/ 18 h 686"/>
                  <a:gd name="T96" fmla="*/ 450 w 1047"/>
                  <a:gd name="T97" fmla="*/ 34 h 686"/>
                  <a:gd name="T98" fmla="*/ 521 w 1047"/>
                  <a:gd name="T99" fmla="*/ 29 h 686"/>
                  <a:gd name="T100" fmla="*/ 535 w 1047"/>
                  <a:gd name="T101" fmla="*/ 56 h 686"/>
                  <a:gd name="T102" fmla="*/ 577 w 1047"/>
                  <a:gd name="T103" fmla="*/ 76 h 686"/>
                  <a:gd name="T104" fmla="*/ 643 w 1047"/>
                  <a:gd name="T105" fmla="*/ 53 h 686"/>
                  <a:gd name="T106" fmla="*/ 694 w 1047"/>
                  <a:gd name="T107" fmla="*/ 39 h 686"/>
                  <a:gd name="T108" fmla="*/ 722 w 1047"/>
                  <a:gd name="T109" fmla="*/ 76 h 686"/>
                  <a:gd name="T110" fmla="*/ 769 w 1047"/>
                  <a:gd name="T111" fmla="*/ 127 h 686"/>
                  <a:gd name="T112" fmla="*/ 854 w 1047"/>
                  <a:gd name="T113" fmla="*/ 113 h 686"/>
                  <a:gd name="T114" fmla="*/ 885 w 1047"/>
                  <a:gd name="T115" fmla="*/ 149 h 686"/>
                  <a:gd name="T116" fmla="*/ 990 w 1047"/>
                  <a:gd name="T117" fmla="*/ 18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47" h="686">
                    <a:moveTo>
                      <a:pt x="1001" y="188"/>
                    </a:moveTo>
                    <a:lnTo>
                      <a:pt x="1012" y="294"/>
                    </a:lnTo>
                    <a:lnTo>
                      <a:pt x="1015" y="294"/>
                    </a:lnTo>
                    <a:lnTo>
                      <a:pt x="1015" y="298"/>
                    </a:lnTo>
                    <a:lnTo>
                      <a:pt x="1015" y="298"/>
                    </a:lnTo>
                    <a:lnTo>
                      <a:pt x="1011" y="299"/>
                    </a:lnTo>
                    <a:lnTo>
                      <a:pt x="1007" y="301"/>
                    </a:lnTo>
                    <a:lnTo>
                      <a:pt x="1003" y="305"/>
                    </a:lnTo>
                    <a:lnTo>
                      <a:pt x="1003" y="305"/>
                    </a:lnTo>
                    <a:lnTo>
                      <a:pt x="1002" y="308"/>
                    </a:lnTo>
                    <a:lnTo>
                      <a:pt x="998" y="311"/>
                    </a:lnTo>
                    <a:lnTo>
                      <a:pt x="995" y="315"/>
                    </a:lnTo>
                    <a:lnTo>
                      <a:pt x="992" y="319"/>
                    </a:lnTo>
                    <a:lnTo>
                      <a:pt x="992" y="319"/>
                    </a:lnTo>
                    <a:lnTo>
                      <a:pt x="992" y="320"/>
                    </a:lnTo>
                    <a:lnTo>
                      <a:pt x="992" y="324"/>
                    </a:lnTo>
                    <a:lnTo>
                      <a:pt x="992" y="329"/>
                    </a:lnTo>
                    <a:lnTo>
                      <a:pt x="990" y="336"/>
                    </a:lnTo>
                    <a:lnTo>
                      <a:pt x="990" y="336"/>
                    </a:lnTo>
                    <a:lnTo>
                      <a:pt x="992" y="354"/>
                    </a:lnTo>
                    <a:lnTo>
                      <a:pt x="992" y="354"/>
                    </a:lnTo>
                    <a:lnTo>
                      <a:pt x="1002" y="354"/>
                    </a:lnTo>
                    <a:lnTo>
                      <a:pt x="1010" y="352"/>
                    </a:lnTo>
                    <a:lnTo>
                      <a:pt x="1017" y="351"/>
                    </a:lnTo>
                    <a:lnTo>
                      <a:pt x="1017" y="351"/>
                    </a:lnTo>
                    <a:lnTo>
                      <a:pt x="1019" y="354"/>
                    </a:lnTo>
                    <a:lnTo>
                      <a:pt x="1021" y="356"/>
                    </a:lnTo>
                    <a:lnTo>
                      <a:pt x="1021" y="356"/>
                    </a:lnTo>
                    <a:lnTo>
                      <a:pt x="1045" y="360"/>
                    </a:lnTo>
                    <a:lnTo>
                      <a:pt x="1045" y="360"/>
                    </a:lnTo>
                    <a:lnTo>
                      <a:pt x="1046" y="362"/>
                    </a:lnTo>
                    <a:lnTo>
                      <a:pt x="1047" y="365"/>
                    </a:lnTo>
                    <a:lnTo>
                      <a:pt x="1047" y="367"/>
                    </a:lnTo>
                    <a:lnTo>
                      <a:pt x="1046" y="368"/>
                    </a:lnTo>
                    <a:lnTo>
                      <a:pt x="1045" y="369"/>
                    </a:lnTo>
                    <a:lnTo>
                      <a:pt x="1041" y="369"/>
                    </a:lnTo>
                    <a:lnTo>
                      <a:pt x="1041" y="369"/>
                    </a:lnTo>
                    <a:lnTo>
                      <a:pt x="1038" y="369"/>
                    </a:lnTo>
                    <a:lnTo>
                      <a:pt x="1037" y="371"/>
                    </a:lnTo>
                    <a:lnTo>
                      <a:pt x="1036" y="372"/>
                    </a:lnTo>
                    <a:lnTo>
                      <a:pt x="1032" y="373"/>
                    </a:lnTo>
                    <a:lnTo>
                      <a:pt x="1032" y="373"/>
                    </a:lnTo>
                    <a:lnTo>
                      <a:pt x="1027" y="375"/>
                    </a:lnTo>
                    <a:lnTo>
                      <a:pt x="1020" y="376"/>
                    </a:lnTo>
                    <a:lnTo>
                      <a:pt x="1011" y="380"/>
                    </a:lnTo>
                    <a:lnTo>
                      <a:pt x="1006" y="384"/>
                    </a:lnTo>
                    <a:lnTo>
                      <a:pt x="999" y="389"/>
                    </a:lnTo>
                    <a:lnTo>
                      <a:pt x="999" y="389"/>
                    </a:lnTo>
                    <a:lnTo>
                      <a:pt x="998" y="391"/>
                    </a:lnTo>
                    <a:lnTo>
                      <a:pt x="998" y="394"/>
                    </a:lnTo>
                    <a:lnTo>
                      <a:pt x="995" y="402"/>
                    </a:lnTo>
                    <a:lnTo>
                      <a:pt x="995" y="402"/>
                    </a:lnTo>
                    <a:lnTo>
                      <a:pt x="990" y="408"/>
                    </a:lnTo>
                    <a:lnTo>
                      <a:pt x="986" y="413"/>
                    </a:lnTo>
                    <a:lnTo>
                      <a:pt x="984" y="421"/>
                    </a:lnTo>
                    <a:lnTo>
                      <a:pt x="984" y="421"/>
                    </a:lnTo>
                    <a:lnTo>
                      <a:pt x="983" y="424"/>
                    </a:lnTo>
                    <a:lnTo>
                      <a:pt x="983" y="424"/>
                    </a:lnTo>
                    <a:lnTo>
                      <a:pt x="972" y="420"/>
                    </a:lnTo>
                    <a:lnTo>
                      <a:pt x="964" y="419"/>
                    </a:lnTo>
                    <a:lnTo>
                      <a:pt x="959" y="417"/>
                    </a:lnTo>
                    <a:lnTo>
                      <a:pt x="959" y="417"/>
                    </a:lnTo>
                    <a:lnTo>
                      <a:pt x="958" y="422"/>
                    </a:lnTo>
                    <a:lnTo>
                      <a:pt x="957" y="425"/>
                    </a:lnTo>
                    <a:lnTo>
                      <a:pt x="955" y="426"/>
                    </a:lnTo>
                    <a:lnTo>
                      <a:pt x="955" y="426"/>
                    </a:lnTo>
                    <a:lnTo>
                      <a:pt x="946" y="428"/>
                    </a:lnTo>
                    <a:lnTo>
                      <a:pt x="940" y="428"/>
                    </a:lnTo>
                    <a:lnTo>
                      <a:pt x="936" y="426"/>
                    </a:lnTo>
                    <a:lnTo>
                      <a:pt x="936" y="426"/>
                    </a:lnTo>
                    <a:lnTo>
                      <a:pt x="933" y="424"/>
                    </a:lnTo>
                    <a:lnTo>
                      <a:pt x="932" y="424"/>
                    </a:lnTo>
                    <a:lnTo>
                      <a:pt x="929" y="422"/>
                    </a:lnTo>
                    <a:lnTo>
                      <a:pt x="929" y="422"/>
                    </a:lnTo>
                    <a:lnTo>
                      <a:pt x="927" y="424"/>
                    </a:lnTo>
                    <a:lnTo>
                      <a:pt x="924" y="426"/>
                    </a:lnTo>
                    <a:lnTo>
                      <a:pt x="923" y="430"/>
                    </a:lnTo>
                    <a:lnTo>
                      <a:pt x="923" y="430"/>
                    </a:lnTo>
                    <a:lnTo>
                      <a:pt x="925" y="435"/>
                    </a:lnTo>
                    <a:lnTo>
                      <a:pt x="928" y="439"/>
                    </a:lnTo>
                    <a:lnTo>
                      <a:pt x="928" y="439"/>
                    </a:lnTo>
                    <a:lnTo>
                      <a:pt x="931" y="438"/>
                    </a:lnTo>
                    <a:lnTo>
                      <a:pt x="932" y="437"/>
                    </a:lnTo>
                    <a:lnTo>
                      <a:pt x="935" y="435"/>
                    </a:lnTo>
                    <a:lnTo>
                      <a:pt x="935" y="435"/>
                    </a:lnTo>
                    <a:lnTo>
                      <a:pt x="936" y="438"/>
                    </a:lnTo>
                    <a:lnTo>
                      <a:pt x="937" y="442"/>
                    </a:lnTo>
                    <a:lnTo>
                      <a:pt x="940" y="446"/>
                    </a:lnTo>
                    <a:lnTo>
                      <a:pt x="942" y="450"/>
                    </a:lnTo>
                    <a:lnTo>
                      <a:pt x="942" y="450"/>
                    </a:lnTo>
                    <a:lnTo>
                      <a:pt x="942" y="454"/>
                    </a:lnTo>
                    <a:lnTo>
                      <a:pt x="944" y="455"/>
                    </a:lnTo>
                    <a:lnTo>
                      <a:pt x="945" y="456"/>
                    </a:lnTo>
                    <a:lnTo>
                      <a:pt x="945" y="456"/>
                    </a:lnTo>
                    <a:lnTo>
                      <a:pt x="949" y="455"/>
                    </a:lnTo>
                    <a:lnTo>
                      <a:pt x="953" y="450"/>
                    </a:lnTo>
                    <a:lnTo>
                      <a:pt x="958" y="443"/>
                    </a:lnTo>
                    <a:lnTo>
                      <a:pt x="973" y="454"/>
                    </a:lnTo>
                    <a:lnTo>
                      <a:pt x="973" y="454"/>
                    </a:lnTo>
                    <a:lnTo>
                      <a:pt x="967" y="459"/>
                    </a:lnTo>
                    <a:lnTo>
                      <a:pt x="964" y="461"/>
                    </a:lnTo>
                    <a:lnTo>
                      <a:pt x="963" y="464"/>
                    </a:lnTo>
                    <a:lnTo>
                      <a:pt x="958" y="470"/>
                    </a:lnTo>
                    <a:lnTo>
                      <a:pt x="958" y="470"/>
                    </a:lnTo>
                    <a:lnTo>
                      <a:pt x="953" y="474"/>
                    </a:lnTo>
                    <a:lnTo>
                      <a:pt x="950" y="477"/>
                    </a:lnTo>
                    <a:lnTo>
                      <a:pt x="944" y="477"/>
                    </a:lnTo>
                    <a:lnTo>
                      <a:pt x="937" y="477"/>
                    </a:lnTo>
                    <a:lnTo>
                      <a:pt x="933" y="479"/>
                    </a:lnTo>
                    <a:lnTo>
                      <a:pt x="928" y="482"/>
                    </a:lnTo>
                    <a:lnTo>
                      <a:pt x="928" y="496"/>
                    </a:lnTo>
                    <a:lnTo>
                      <a:pt x="928" y="496"/>
                    </a:lnTo>
                    <a:lnTo>
                      <a:pt x="924" y="498"/>
                    </a:lnTo>
                    <a:lnTo>
                      <a:pt x="919" y="500"/>
                    </a:lnTo>
                    <a:lnTo>
                      <a:pt x="913" y="503"/>
                    </a:lnTo>
                    <a:lnTo>
                      <a:pt x="909" y="505"/>
                    </a:lnTo>
                    <a:lnTo>
                      <a:pt x="907" y="508"/>
                    </a:lnTo>
                    <a:lnTo>
                      <a:pt x="887" y="504"/>
                    </a:lnTo>
                    <a:lnTo>
                      <a:pt x="887" y="504"/>
                    </a:lnTo>
                    <a:lnTo>
                      <a:pt x="883" y="508"/>
                    </a:lnTo>
                    <a:lnTo>
                      <a:pt x="880" y="512"/>
                    </a:lnTo>
                    <a:lnTo>
                      <a:pt x="875" y="521"/>
                    </a:lnTo>
                    <a:lnTo>
                      <a:pt x="872" y="529"/>
                    </a:lnTo>
                    <a:lnTo>
                      <a:pt x="870" y="533"/>
                    </a:lnTo>
                    <a:lnTo>
                      <a:pt x="870" y="533"/>
                    </a:lnTo>
                    <a:lnTo>
                      <a:pt x="865" y="533"/>
                    </a:lnTo>
                    <a:lnTo>
                      <a:pt x="859" y="535"/>
                    </a:lnTo>
                    <a:lnTo>
                      <a:pt x="853" y="538"/>
                    </a:lnTo>
                    <a:lnTo>
                      <a:pt x="853" y="538"/>
                    </a:lnTo>
                    <a:lnTo>
                      <a:pt x="850" y="535"/>
                    </a:lnTo>
                    <a:lnTo>
                      <a:pt x="848" y="535"/>
                    </a:lnTo>
                    <a:lnTo>
                      <a:pt x="845" y="540"/>
                    </a:lnTo>
                    <a:lnTo>
                      <a:pt x="845" y="540"/>
                    </a:lnTo>
                    <a:lnTo>
                      <a:pt x="840" y="548"/>
                    </a:lnTo>
                    <a:lnTo>
                      <a:pt x="839" y="549"/>
                    </a:lnTo>
                    <a:lnTo>
                      <a:pt x="839" y="549"/>
                    </a:lnTo>
                    <a:lnTo>
                      <a:pt x="841" y="552"/>
                    </a:lnTo>
                    <a:lnTo>
                      <a:pt x="844" y="556"/>
                    </a:lnTo>
                    <a:lnTo>
                      <a:pt x="849" y="561"/>
                    </a:lnTo>
                    <a:lnTo>
                      <a:pt x="849" y="561"/>
                    </a:lnTo>
                    <a:lnTo>
                      <a:pt x="849" y="564"/>
                    </a:lnTo>
                    <a:lnTo>
                      <a:pt x="849" y="566"/>
                    </a:lnTo>
                    <a:lnTo>
                      <a:pt x="848" y="568"/>
                    </a:lnTo>
                    <a:lnTo>
                      <a:pt x="848" y="568"/>
                    </a:lnTo>
                    <a:lnTo>
                      <a:pt x="845" y="569"/>
                    </a:lnTo>
                    <a:lnTo>
                      <a:pt x="841" y="572"/>
                    </a:lnTo>
                    <a:lnTo>
                      <a:pt x="839" y="572"/>
                    </a:lnTo>
                    <a:lnTo>
                      <a:pt x="835" y="570"/>
                    </a:lnTo>
                    <a:lnTo>
                      <a:pt x="831" y="569"/>
                    </a:lnTo>
                    <a:lnTo>
                      <a:pt x="827" y="566"/>
                    </a:lnTo>
                    <a:lnTo>
                      <a:pt x="827" y="566"/>
                    </a:lnTo>
                    <a:lnTo>
                      <a:pt x="826" y="565"/>
                    </a:lnTo>
                    <a:lnTo>
                      <a:pt x="824" y="566"/>
                    </a:lnTo>
                    <a:lnTo>
                      <a:pt x="824" y="566"/>
                    </a:lnTo>
                    <a:lnTo>
                      <a:pt x="823" y="569"/>
                    </a:lnTo>
                    <a:lnTo>
                      <a:pt x="819" y="573"/>
                    </a:lnTo>
                    <a:lnTo>
                      <a:pt x="814" y="577"/>
                    </a:lnTo>
                    <a:lnTo>
                      <a:pt x="818" y="592"/>
                    </a:lnTo>
                    <a:lnTo>
                      <a:pt x="818" y="592"/>
                    </a:lnTo>
                    <a:lnTo>
                      <a:pt x="813" y="594"/>
                    </a:lnTo>
                    <a:lnTo>
                      <a:pt x="809" y="594"/>
                    </a:lnTo>
                    <a:lnTo>
                      <a:pt x="809" y="600"/>
                    </a:lnTo>
                    <a:lnTo>
                      <a:pt x="806" y="600"/>
                    </a:lnTo>
                    <a:lnTo>
                      <a:pt x="796" y="592"/>
                    </a:lnTo>
                    <a:lnTo>
                      <a:pt x="771" y="594"/>
                    </a:lnTo>
                    <a:lnTo>
                      <a:pt x="771" y="601"/>
                    </a:lnTo>
                    <a:lnTo>
                      <a:pt x="771" y="601"/>
                    </a:lnTo>
                    <a:lnTo>
                      <a:pt x="766" y="603"/>
                    </a:lnTo>
                    <a:lnTo>
                      <a:pt x="762" y="601"/>
                    </a:lnTo>
                    <a:lnTo>
                      <a:pt x="760" y="600"/>
                    </a:lnTo>
                    <a:lnTo>
                      <a:pt x="760" y="600"/>
                    </a:lnTo>
                    <a:lnTo>
                      <a:pt x="760" y="597"/>
                    </a:lnTo>
                    <a:lnTo>
                      <a:pt x="762" y="595"/>
                    </a:lnTo>
                    <a:lnTo>
                      <a:pt x="767" y="590"/>
                    </a:lnTo>
                    <a:lnTo>
                      <a:pt x="767" y="590"/>
                    </a:lnTo>
                    <a:lnTo>
                      <a:pt x="767" y="578"/>
                    </a:lnTo>
                    <a:lnTo>
                      <a:pt x="769" y="574"/>
                    </a:lnTo>
                    <a:lnTo>
                      <a:pt x="770" y="572"/>
                    </a:lnTo>
                    <a:lnTo>
                      <a:pt x="770" y="569"/>
                    </a:lnTo>
                    <a:lnTo>
                      <a:pt x="770" y="569"/>
                    </a:lnTo>
                    <a:lnTo>
                      <a:pt x="769" y="566"/>
                    </a:lnTo>
                    <a:lnTo>
                      <a:pt x="766" y="564"/>
                    </a:lnTo>
                    <a:lnTo>
                      <a:pt x="766" y="562"/>
                    </a:lnTo>
                    <a:lnTo>
                      <a:pt x="766" y="560"/>
                    </a:lnTo>
                    <a:lnTo>
                      <a:pt x="767" y="559"/>
                    </a:lnTo>
                    <a:lnTo>
                      <a:pt x="770" y="556"/>
                    </a:lnTo>
                    <a:lnTo>
                      <a:pt x="770" y="556"/>
                    </a:lnTo>
                    <a:lnTo>
                      <a:pt x="770" y="553"/>
                    </a:lnTo>
                    <a:lnTo>
                      <a:pt x="771" y="551"/>
                    </a:lnTo>
                    <a:lnTo>
                      <a:pt x="771" y="548"/>
                    </a:lnTo>
                    <a:lnTo>
                      <a:pt x="770" y="548"/>
                    </a:lnTo>
                    <a:lnTo>
                      <a:pt x="770" y="548"/>
                    </a:lnTo>
                    <a:lnTo>
                      <a:pt x="769" y="549"/>
                    </a:lnTo>
                    <a:lnTo>
                      <a:pt x="766" y="549"/>
                    </a:lnTo>
                    <a:lnTo>
                      <a:pt x="762" y="546"/>
                    </a:lnTo>
                    <a:lnTo>
                      <a:pt x="758" y="539"/>
                    </a:lnTo>
                    <a:lnTo>
                      <a:pt x="758" y="539"/>
                    </a:lnTo>
                    <a:lnTo>
                      <a:pt x="752" y="540"/>
                    </a:lnTo>
                    <a:lnTo>
                      <a:pt x="749" y="539"/>
                    </a:lnTo>
                    <a:lnTo>
                      <a:pt x="748" y="534"/>
                    </a:lnTo>
                    <a:lnTo>
                      <a:pt x="748" y="534"/>
                    </a:lnTo>
                    <a:lnTo>
                      <a:pt x="747" y="534"/>
                    </a:lnTo>
                    <a:lnTo>
                      <a:pt x="744" y="534"/>
                    </a:lnTo>
                    <a:lnTo>
                      <a:pt x="741" y="535"/>
                    </a:lnTo>
                    <a:lnTo>
                      <a:pt x="738" y="537"/>
                    </a:lnTo>
                    <a:lnTo>
                      <a:pt x="736" y="537"/>
                    </a:lnTo>
                    <a:lnTo>
                      <a:pt x="735" y="535"/>
                    </a:lnTo>
                    <a:lnTo>
                      <a:pt x="735" y="535"/>
                    </a:lnTo>
                    <a:lnTo>
                      <a:pt x="734" y="535"/>
                    </a:lnTo>
                    <a:lnTo>
                      <a:pt x="731" y="537"/>
                    </a:lnTo>
                    <a:lnTo>
                      <a:pt x="729" y="539"/>
                    </a:lnTo>
                    <a:lnTo>
                      <a:pt x="726" y="542"/>
                    </a:lnTo>
                    <a:lnTo>
                      <a:pt x="726" y="542"/>
                    </a:lnTo>
                    <a:lnTo>
                      <a:pt x="719" y="543"/>
                    </a:lnTo>
                    <a:lnTo>
                      <a:pt x="716" y="543"/>
                    </a:lnTo>
                    <a:lnTo>
                      <a:pt x="714" y="544"/>
                    </a:lnTo>
                    <a:lnTo>
                      <a:pt x="713" y="547"/>
                    </a:lnTo>
                    <a:lnTo>
                      <a:pt x="712" y="551"/>
                    </a:lnTo>
                    <a:lnTo>
                      <a:pt x="712" y="561"/>
                    </a:lnTo>
                    <a:lnTo>
                      <a:pt x="699" y="562"/>
                    </a:lnTo>
                    <a:lnTo>
                      <a:pt x="699" y="570"/>
                    </a:lnTo>
                    <a:lnTo>
                      <a:pt x="688" y="570"/>
                    </a:lnTo>
                    <a:lnTo>
                      <a:pt x="678" y="582"/>
                    </a:lnTo>
                    <a:lnTo>
                      <a:pt x="678" y="582"/>
                    </a:lnTo>
                    <a:lnTo>
                      <a:pt x="678" y="586"/>
                    </a:lnTo>
                    <a:lnTo>
                      <a:pt x="678" y="590"/>
                    </a:lnTo>
                    <a:lnTo>
                      <a:pt x="678" y="591"/>
                    </a:lnTo>
                    <a:lnTo>
                      <a:pt x="678" y="591"/>
                    </a:lnTo>
                    <a:lnTo>
                      <a:pt x="670" y="596"/>
                    </a:lnTo>
                    <a:lnTo>
                      <a:pt x="666" y="597"/>
                    </a:lnTo>
                    <a:lnTo>
                      <a:pt x="656" y="597"/>
                    </a:lnTo>
                    <a:lnTo>
                      <a:pt x="656" y="597"/>
                    </a:lnTo>
                    <a:lnTo>
                      <a:pt x="653" y="601"/>
                    </a:lnTo>
                    <a:lnTo>
                      <a:pt x="651" y="604"/>
                    </a:lnTo>
                    <a:lnTo>
                      <a:pt x="647" y="606"/>
                    </a:lnTo>
                    <a:lnTo>
                      <a:pt x="647" y="606"/>
                    </a:lnTo>
                    <a:lnTo>
                      <a:pt x="646" y="625"/>
                    </a:lnTo>
                    <a:lnTo>
                      <a:pt x="644" y="638"/>
                    </a:lnTo>
                    <a:lnTo>
                      <a:pt x="643" y="643"/>
                    </a:lnTo>
                    <a:lnTo>
                      <a:pt x="643" y="643"/>
                    </a:lnTo>
                    <a:lnTo>
                      <a:pt x="642" y="643"/>
                    </a:lnTo>
                    <a:lnTo>
                      <a:pt x="638" y="639"/>
                    </a:lnTo>
                    <a:lnTo>
                      <a:pt x="634" y="635"/>
                    </a:lnTo>
                    <a:lnTo>
                      <a:pt x="634" y="635"/>
                    </a:lnTo>
                    <a:lnTo>
                      <a:pt x="624" y="640"/>
                    </a:lnTo>
                    <a:lnTo>
                      <a:pt x="616" y="644"/>
                    </a:lnTo>
                    <a:lnTo>
                      <a:pt x="612" y="647"/>
                    </a:lnTo>
                    <a:lnTo>
                      <a:pt x="612" y="647"/>
                    </a:lnTo>
                    <a:lnTo>
                      <a:pt x="617" y="654"/>
                    </a:lnTo>
                    <a:lnTo>
                      <a:pt x="621" y="662"/>
                    </a:lnTo>
                    <a:lnTo>
                      <a:pt x="621" y="662"/>
                    </a:lnTo>
                    <a:lnTo>
                      <a:pt x="620" y="664"/>
                    </a:lnTo>
                    <a:lnTo>
                      <a:pt x="616" y="667"/>
                    </a:lnTo>
                    <a:lnTo>
                      <a:pt x="603" y="674"/>
                    </a:lnTo>
                    <a:lnTo>
                      <a:pt x="603" y="674"/>
                    </a:lnTo>
                    <a:lnTo>
                      <a:pt x="578" y="684"/>
                    </a:lnTo>
                    <a:lnTo>
                      <a:pt x="578" y="684"/>
                    </a:lnTo>
                    <a:lnTo>
                      <a:pt x="576" y="686"/>
                    </a:lnTo>
                    <a:lnTo>
                      <a:pt x="572" y="684"/>
                    </a:lnTo>
                    <a:lnTo>
                      <a:pt x="570" y="683"/>
                    </a:lnTo>
                    <a:lnTo>
                      <a:pt x="570" y="683"/>
                    </a:lnTo>
                    <a:lnTo>
                      <a:pt x="569" y="679"/>
                    </a:lnTo>
                    <a:lnTo>
                      <a:pt x="569" y="673"/>
                    </a:lnTo>
                    <a:lnTo>
                      <a:pt x="572" y="665"/>
                    </a:lnTo>
                    <a:lnTo>
                      <a:pt x="576" y="653"/>
                    </a:lnTo>
                    <a:lnTo>
                      <a:pt x="563" y="645"/>
                    </a:lnTo>
                    <a:lnTo>
                      <a:pt x="563" y="645"/>
                    </a:lnTo>
                    <a:lnTo>
                      <a:pt x="545" y="651"/>
                    </a:lnTo>
                    <a:lnTo>
                      <a:pt x="528" y="654"/>
                    </a:lnTo>
                    <a:lnTo>
                      <a:pt x="512" y="657"/>
                    </a:lnTo>
                    <a:lnTo>
                      <a:pt x="512" y="657"/>
                    </a:lnTo>
                    <a:lnTo>
                      <a:pt x="508" y="652"/>
                    </a:lnTo>
                    <a:lnTo>
                      <a:pt x="506" y="647"/>
                    </a:lnTo>
                    <a:lnTo>
                      <a:pt x="503" y="641"/>
                    </a:lnTo>
                    <a:lnTo>
                      <a:pt x="503" y="641"/>
                    </a:lnTo>
                    <a:lnTo>
                      <a:pt x="495" y="639"/>
                    </a:lnTo>
                    <a:lnTo>
                      <a:pt x="490" y="636"/>
                    </a:lnTo>
                    <a:lnTo>
                      <a:pt x="486" y="632"/>
                    </a:lnTo>
                    <a:lnTo>
                      <a:pt x="482" y="629"/>
                    </a:lnTo>
                    <a:lnTo>
                      <a:pt x="478" y="623"/>
                    </a:lnTo>
                    <a:lnTo>
                      <a:pt x="477" y="621"/>
                    </a:lnTo>
                    <a:lnTo>
                      <a:pt x="476" y="621"/>
                    </a:lnTo>
                    <a:lnTo>
                      <a:pt x="476" y="621"/>
                    </a:lnTo>
                    <a:lnTo>
                      <a:pt x="476" y="622"/>
                    </a:lnTo>
                    <a:lnTo>
                      <a:pt x="475" y="623"/>
                    </a:lnTo>
                    <a:lnTo>
                      <a:pt x="471" y="623"/>
                    </a:lnTo>
                    <a:lnTo>
                      <a:pt x="467" y="626"/>
                    </a:lnTo>
                    <a:lnTo>
                      <a:pt x="462" y="630"/>
                    </a:lnTo>
                    <a:lnTo>
                      <a:pt x="462" y="630"/>
                    </a:lnTo>
                    <a:lnTo>
                      <a:pt x="463" y="635"/>
                    </a:lnTo>
                    <a:lnTo>
                      <a:pt x="464" y="640"/>
                    </a:lnTo>
                    <a:lnTo>
                      <a:pt x="469" y="648"/>
                    </a:lnTo>
                    <a:lnTo>
                      <a:pt x="469" y="648"/>
                    </a:lnTo>
                    <a:lnTo>
                      <a:pt x="467" y="651"/>
                    </a:lnTo>
                    <a:lnTo>
                      <a:pt x="463" y="652"/>
                    </a:lnTo>
                    <a:lnTo>
                      <a:pt x="460" y="653"/>
                    </a:lnTo>
                    <a:lnTo>
                      <a:pt x="458" y="653"/>
                    </a:lnTo>
                    <a:lnTo>
                      <a:pt x="454" y="652"/>
                    </a:lnTo>
                    <a:lnTo>
                      <a:pt x="451" y="651"/>
                    </a:lnTo>
                    <a:lnTo>
                      <a:pt x="451" y="651"/>
                    </a:lnTo>
                    <a:lnTo>
                      <a:pt x="445" y="656"/>
                    </a:lnTo>
                    <a:lnTo>
                      <a:pt x="442" y="658"/>
                    </a:lnTo>
                    <a:lnTo>
                      <a:pt x="441" y="661"/>
                    </a:lnTo>
                    <a:lnTo>
                      <a:pt x="442" y="662"/>
                    </a:lnTo>
                    <a:lnTo>
                      <a:pt x="442" y="662"/>
                    </a:lnTo>
                    <a:lnTo>
                      <a:pt x="436" y="664"/>
                    </a:lnTo>
                    <a:lnTo>
                      <a:pt x="428" y="664"/>
                    </a:lnTo>
                    <a:lnTo>
                      <a:pt x="428" y="664"/>
                    </a:lnTo>
                    <a:lnTo>
                      <a:pt x="414" y="661"/>
                    </a:lnTo>
                    <a:lnTo>
                      <a:pt x="403" y="657"/>
                    </a:lnTo>
                    <a:lnTo>
                      <a:pt x="395" y="653"/>
                    </a:lnTo>
                    <a:lnTo>
                      <a:pt x="392" y="649"/>
                    </a:lnTo>
                    <a:lnTo>
                      <a:pt x="392" y="649"/>
                    </a:lnTo>
                    <a:lnTo>
                      <a:pt x="394" y="647"/>
                    </a:lnTo>
                    <a:lnTo>
                      <a:pt x="395" y="644"/>
                    </a:lnTo>
                    <a:lnTo>
                      <a:pt x="397" y="640"/>
                    </a:lnTo>
                    <a:lnTo>
                      <a:pt x="397" y="634"/>
                    </a:lnTo>
                    <a:lnTo>
                      <a:pt x="397" y="634"/>
                    </a:lnTo>
                    <a:lnTo>
                      <a:pt x="398" y="626"/>
                    </a:lnTo>
                    <a:lnTo>
                      <a:pt x="399" y="621"/>
                    </a:lnTo>
                    <a:lnTo>
                      <a:pt x="401" y="616"/>
                    </a:lnTo>
                    <a:lnTo>
                      <a:pt x="401" y="616"/>
                    </a:lnTo>
                    <a:lnTo>
                      <a:pt x="401" y="600"/>
                    </a:lnTo>
                    <a:lnTo>
                      <a:pt x="401" y="600"/>
                    </a:lnTo>
                    <a:lnTo>
                      <a:pt x="402" y="596"/>
                    </a:lnTo>
                    <a:lnTo>
                      <a:pt x="405" y="592"/>
                    </a:lnTo>
                    <a:lnTo>
                      <a:pt x="408" y="590"/>
                    </a:lnTo>
                    <a:lnTo>
                      <a:pt x="408" y="590"/>
                    </a:lnTo>
                    <a:lnTo>
                      <a:pt x="407" y="547"/>
                    </a:lnTo>
                    <a:lnTo>
                      <a:pt x="407" y="547"/>
                    </a:lnTo>
                    <a:lnTo>
                      <a:pt x="393" y="546"/>
                    </a:lnTo>
                    <a:lnTo>
                      <a:pt x="380" y="547"/>
                    </a:lnTo>
                    <a:lnTo>
                      <a:pt x="373" y="548"/>
                    </a:lnTo>
                    <a:lnTo>
                      <a:pt x="367" y="549"/>
                    </a:lnTo>
                    <a:lnTo>
                      <a:pt x="367" y="549"/>
                    </a:lnTo>
                    <a:lnTo>
                      <a:pt x="362" y="553"/>
                    </a:lnTo>
                    <a:lnTo>
                      <a:pt x="355" y="557"/>
                    </a:lnTo>
                    <a:lnTo>
                      <a:pt x="348" y="562"/>
                    </a:lnTo>
                    <a:lnTo>
                      <a:pt x="348" y="562"/>
                    </a:lnTo>
                    <a:lnTo>
                      <a:pt x="344" y="570"/>
                    </a:lnTo>
                    <a:lnTo>
                      <a:pt x="340" y="574"/>
                    </a:lnTo>
                    <a:lnTo>
                      <a:pt x="337" y="575"/>
                    </a:lnTo>
                    <a:lnTo>
                      <a:pt x="335" y="577"/>
                    </a:lnTo>
                    <a:lnTo>
                      <a:pt x="335" y="577"/>
                    </a:lnTo>
                    <a:lnTo>
                      <a:pt x="331" y="581"/>
                    </a:lnTo>
                    <a:lnTo>
                      <a:pt x="328" y="582"/>
                    </a:lnTo>
                    <a:lnTo>
                      <a:pt x="324" y="582"/>
                    </a:lnTo>
                    <a:lnTo>
                      <a:pt x="324" y="582"/>
                    </a:lnTo>
                    <a:lnTo>
                      <a:pt x="323" y="582"/>
                    </a:lnTo>
                    <a:lnTo>
                      <a:pt x="320" y="581"/>
                    </a:lnTo>
                    <a:lnTo>
                      <a:pt x="314" y="574"/>
                    </a:lnTo>
                    <a:lnTo>
                      <a:pt x="297" y="575"/>
                    </a:lnTo>
                    <a:lnTo>
                      <a:pt x="302" y="586"/>
                    </a:lnTo>
                    <a:lnTo>
                      <a:pt x="302" y="595"/>
                    </a:lnTo>
                    <a:lnTo>
                      <a:pt x="302" y="595"/>
                    </a:lnTo>
                    <a:lnTo>
                      <a:pt x="296" y="600"/>
                    </a:lnTo>
                    <a:lnTo>
                      <a:pt x="292" y="604"/>
                    </a:lnTo>
                    <a:lnTo>
                      <a:pt x="287" y="606"/>
                    </a:lnTo>
                    <a:lnTo>
                      <a:pt x="287" y="606"/>
                    </a:lnTo>
                    <a:lnTo>
                      <a:pt x="279" y="608"/>
                    </a:lnTo>
                    <a:lnTo>
                      <a:pt x="268" y="608"/>
                    </a:lnTo>
                    <a:lnTo>
                      <a:pt x="256" y="608"/>
                    </a:lnTo>
                    <a:lnTo>
                      <a:pt x="256" y="608"/>
                    </a:lnTo>
                    <a:lnTo>
                      <a:pt x="240" y="614"/>
                    </a:lnTo>
                    <a:lnTo>
                      <a:pt x="232" y="617"/>
                    </a:lnTo>
                    <a:lnTo>
                      <a:pt x="222" y="619"/>
                    </a:lnTo>
                    <a:lnTo>
                      <a:pt x="200" y="629"/>
                    </a:lnTo>
                    <a:lnTo>
                      <a:pt x="200" y="629"/>
                    </a:lnTo>
                    <a:lnTo>
                      <a:pt x="187" y="608"/>
                    </a:lnTo>
                    <a:lnTo>
                      <a:pt x="187" y="608"/>
                    </a:lnTo>
                    <a:lnTo>
                      <a:pt x="192" y="599"/>
                    </a:lnTo>
                    <a:lnTo>
                      <a:pt x="196" y="594"/>
                    </a:lnTo>
                    <a:lnTo>
                      <a:pt x="186" y="575"/>
                    </a:lnTo>
                    <a:lnTo>
                      <a:pt x="156" y="586"/>
                    </a:lnTo>
                    <a:lnTo>
                      <a:pt x="148" y="578"/>
                    </a:lnTo>
                    <a:lnTo>
                      <a:pt x="143" y="581"/>
                    </a:lnTo>
                    <a:lnTo>
                      <a:pt x="122" y="568"/>
                    </a:lnTo>
                    <a:lnTo>
                      <a:pt x="108" y="573"/>
                    </a:lnTo>
                    <a:lnTo>
                      <a:pt x="108" y="573"/>
                    </a:lnTo>
                    <a:lnTo>
                      <a:pt x="99" y="548"/>
                    </a:lnTo>
                    <a:lnTo>
                      <a:pt x="99" y="548"/>
                    </a:lnTo>
                    <a:lnTo>
                      <a:pt x="95" y="547"/>
                    </a:lnTo>
                    <a:lnTo>
                      <a:pt x="92" y="547"/>
                    </a:lnTo>
                    <a:lnTo>
                      <a:pt x="86" y="548"/>
                    </a:lnTo>
                    <a:lnTo>
                      <a:pt x="83" y="548"/>
                    </a:lnTo>
                    <a:lnTo>
                      <a:pt x="81" y="548"/>
                    </a:lnTo>
                    <a:lnTo>
                      <a:pt x="78" y="546"/>
                    </a:lnTo>
                    <a:lnTo>
                      <a:pt x="77" y="543"/>
                    </a:lnTo>
                    <a:lnTo>
                      <a:pt x="77" y="543"/>
                    </a:lnTo>
                    <a:lnTo>
                      <a:pt x="77" y="535"/>
                    </a:lnTo>
                    <a:lnTo>
                      <a:pt x="77" y="531"/>
                    </a:lnTo>
                    <a:lnTo>
                      <a:pt x="75" y="529"/>
                    </a:lnTo>
                    <a:lnTo>
                      <a:pt x="73" y="526"/>
                    </a:lnTo>
                    <a:lnTo>
                      <a:pt x="69" y="524"/>
                    </a:lnTo>
                    <a:lnTo>
                      <a:pt x="59" y="516"/>
                    </a:lnTo>
                    <a:lnTo>
                      <a:pt x="59" y="516"/>
                    </a:lnTo>
                    <a:lnTo>
                      <a:pt x="55" y="522"/>
                    </a:lnTo>
                    <a:lnTo>
                      <a:pt x="52" y="530"/>
                    </a:lnTo>
                    <a:lnTo>
                      <a:pt x="48" y="539"/>
                    </a:lnTo>
                    <a:lnTo>
                      <a:pt x="46" y="542"/>
                    </a:lnTo>
                    <a:lnTo>
                      <a:pt x="43" y="544"/>
                    </a:lnTo>
                    <a:lnTo>
                      <a:pt x="43" y="544"/>
                    </a:lnTo>
                    <a:lnTo>
                      <a:pt x="34" y="543"/>
                    </a:lnTo>
                    <a:lnTo>
                      <a:pt x="26" y="540"/>
                    </a:lnTo>
                    <a:lnTo>
                      <a:pt x="26" y="540"/>
                    </a:lnTo>
                    <a:lnTo>
                      <a:pt x="24" y="537"/>
                    </a:lnTo>
                    <a:lnTo>
                      <a:pt x="21" y="533"/>
                    </a:lnTo>
                    <a:lnTo>
                      <a:pt x="18" y="529"/>
                    </a:lnTo>
                    <a:lnTo>
                      <a:pt x="18" y="529"/>
                    </a:lnTo>
                    <a:lnTo>
                      <a:pt x="24" y="518"/>
                    </a:lnTo>
                    <a:lnTo>
                      <a:pt x="25" y="512"/>
                    </a:lnTo>
                    <a:lnTo>
                      <a:pt x="26" y="502"/>
                    </a:lnTo>
                    <a:lnTo>
                      <a:pt x="26" y="502"/>
                    </a:lnTo>
                    <a:lnTo>
                      <a:pt x="26" y="491"/>
                    </a:lnTo>
                    <a:lnTo>
                      <a:pt x="25" y="487"/>
                    </a:lnTo>
                    <a:lnTo>
                      <a:pt x="22" y="485"/>
                    </a:lnTo>
                    <a:lnTo>
                      <a:pt x="16" y="478"/>
                    </a:lnTo>
                    <a:lnTo>
                      <a:pt x="4" y="470"/>
                    </a:lnTo>
                    <a:lnTo>
                      <a:pt x="4" y="470"/>
                    </a:lnTo>
                    <a:lnTo>
                      <a:pt x="9" y="465"/>
                    </a:lnTo>
                    <a:lnTo>
                      <a:pt x="9" y="463"/>
                    </a:lnTo>
                    <a:lnTo>
                      <a:pt x="9" y="461"/>
                    </a:lnTo>
                    <a:lnTo>
                      <a:pt x="7" y="455"/>
                    </a:lnTo>
                    <a:lnTo>
                      <a:pt x="2" y="446"/>
                    </a:lnTo>
                    <a:lnTo>
                      <a:pt x="2" y="446"/>
                    </a:lnTo>
                    <a:lnTo>
                      <a:pt x="16" y="433"/>
                    </a:lnTo>
                    <a:lnTo>
                      <a:pt x="16" y="416"/>
                    </a:lnTo>
                    <a:lnTo>
                      <a:pt x="25" y="398"/>
                    </a:lnTo>
                    <a:lnTo>
                      <a:pt x="16" y="381"/>
                    </a:lnTo>
                    <a:lnTo>
                      <a:pt x="2" y="380"/>
                    </a:lnTo>
                    <a:lnTo>
                      <a:pt x="0" y="358"/>
                    </a:lnTo>
                    <a:lnTo>
                      <a:pt x="18" y="358"/>
                    </a:lnTo>
                    <a:lnTo>
                      <a:pt x="18" y="358"/>
                    </a:lnTo>
                    <a:lnTo>
                      <a:pt x="42" y="342"/>
                    </a:lnTo>
                    <a:lnTo>
                      <a:pt x="42" y="342"/>
                    </a:lnTo>
                    <a:lnTo>
                      <a:pt x="47" y="327"/>
                    </a:lnTo>
                    <a:lnTo>
                      <a:pt x="50" y="314"/>
                    </a:lnTo>
                    <a:lnTo>
                      <a:pt x="52" y="302"/>
                    </a:lnTo>
                    <a:lnTo>
                      <a:pt x="55" y="293"/>
                    </a:lnTo>
                    <a:lnTo>
                      <a:pt x="55" y="293"/>
                    </a:lnTo>
                    <a:lnTo>
                      <a:pt x="62" y="285"/>
                    </a:lnTo>
                    <a:lnTo>
                      <a:pt x="69" y="280"/>
                    </a:lnTo>
                    <a:lnTo>
                      <a:pt x="72" y="244"/>
                    </a:lnTo>
                    <a:lnTo>
                      <a:pt x="72" y="237"/>
                    </a:lnTo>
                    <a:lnTo>
                      <a:pt x="81" y="233"/>
                    </a:lnTo>
                    <a:lnTo>
                      <a:pt x="99" y="257"/>
                    </a:lnTo>
                    <a:lnTo>
                      <a:pt x="99" y="257"/>
                    </a:lnTo>
                    <a:lnTo>
                      <a:pt x="114" y="251"/>
                    </a:lnTo>
                    <a:lnTo>
                      <a:pt x="125" y="249"/>
                    </a:lnTo>
                    <a:lnTo>
                      <a:pt x="131" y="248"/>
                    </a:lnTo>
                    <a:lnTo>
                      <a:pt x="131" y="248"/>
                    </a:lnTo>
                    <a:lnTo>
                      <a:pt x="132" y="249"/>
                    </a:lnTo>
                    <a:lnTo>
                      <a:pt x="134" y="251"/>
                    </a:lnTo>
                    <a:lnTo>
                      <a:pt x="135" y="257"/>
                    </a:lnTo>
                    <a:lnTo>
                      <a:pt x="135" y="266"/>
                    </a:lnTo>
                    <a:lnTo>
                      <a:pt x="135" y="266"/>
                    </a:lnTo>
                    <a:lnTo>
                      <a:pt x="153" y="267"/>
                    </a:lnTo>
                    <a:lnTo>
                      <a:pt x="166" y="270"/>
                    </a:lnTo>
                    <a:lnTo>
                      <a:pt x="171" y="271"/>
                    </a:lnTo>
                    <a:lnTo>
                      <a:pt x="175" y="273"/>
                    </a:lnTo>
                    <a:lnTo>
                      <a:pt x="175" y="273"/>
                    </a:lnTo>
                    <a:lnTo>
                      <a:pt x="180" y="272"/>
                    </a:lnTo>
                    <a:lnTo>
                      <a:pt x="187" y="273"/>
                    </a:lnTo>
                    <a:lnTo>
                      <a:pt x="195" y="275"/>
                    </a:lnTo>
                    <a:lnTo>
                      <a:pt x="209" y="275"/>
                    </a:lnTo>
                    <a:lnTo>
                      <a:pt x="223" y="280"/>
                    </a:lnTo>
                    <a:lnTo>
                      <a:pt x="223" y="238"/>
                    </a:lnTo>
                    <a:lnTo>
                      <a:pt x="252" y="237"/>
                    </a:lnTo>
                    <a:lnTo>
                      <a:pt x="259" y="249"/>
                    </a:lnTo>
                    <a:lnTo>
                      <a:pt x="272" y="251"/>
                    </a:lnTo>
                    <a:lnTo>
                      <a:pt x="272" y="251"/>
                    </a:lnTo>
                    <a:lnTo>
                      <a:pt x="279" y="258"/>
                    </a:lnTo>
                    <a:lnTo>
                      <a:pt x="284" y="263"/>
                    </a:lnTo>
                    <a:lnTo>
                      <a:pt x="288" y="266"/>
                    </a:lnTo>
                    <a:lnTo>
                      <a:pt x="288" y="266"/>
                    </a:lnTo>
                    <a:lnTo>
                      <a:pt x="289" y="263"/>
                    </a:lnTo>
                    <a:lnTo>
                      <a:pt x="291" y="258"/>
                    </a:lnTo>
                    <a:lnTo>
                      <a:pt x="292" y="254"/>
                    </a:lnTo>
                    <a:lnTo>
                      <a:pt x="294" y="250"/>
                    </a:lnTo>
                    <a:lnTo>
                      <a:pt x="294" y="250"/>
                    </a:lnTo>
                    <a:lnTo>
                      <a:pt x="300" y="250"/>
                    </a:lnTo>
                    <a:lnTo>
                      <a:pt x="302" y="250"/>
                    </a:lnTo>
                    <a:lnTo>
                      <a:pt x="302" y="249"/>
                    </a:lnTo>
                    <a:lnTo>
                      <a:pt x="302" y="246"/>
                    </a:lnTo>
                    <a:lnTo>
                      <a:pt x="303" y="244"/>
                    </a:lnTo>
                    <a:lnTo>
                      <a:pt x="303" y="244"/>
                    </a:lnTo>
                    <a:lnTo>
                      <a:pt x="309" y="236"/>
                    </a:lnTo>
                    <a:lnTo>
                      <a:pt x="310" y="231"/>
                    </a:lnTo>
                    <a:lnTo>
                      <a:pt x="310" y="227"/>
                    </a:lnTo>
                    <a:lnTo>
                      <a:pt x="310" y="227"/>
                    </a:lnTo>
                    <a:lnTo>
                      <a:pt x="309" y="227"/>
                    </a:lnTo>
                    <a:lnTo>
                      <a:pt x="306" y="227"/>
                    </a:lnTo>
                    <a:lnTo>
                      <a:pt x="303" y="227"/>
                    </a:lnTo>
                    <a:lnTo>
                      <a:pt x="303" y="215"/>
                    </a:lnTo>
                    <a:lnTo>
                      <a:pt x="320" y="214"/>
                    </a:lnTo>
                    <a:lnTo>
                      <a:pt x="320" y="214"/>
                    </a:lnTo>
                    <a:lnTo>
                      <a:pt x="322" y="213"/>
                    </a:lnTo>
                    <a:lnTo>
                      <a:pt x="323" y="209"/>
                    </a:lnTo>
                    <a:lnTo>
                      <a:pt x="323" y="203"/>
                    </a:lnTo>
                    <a:lnTo>
                      <a:pt x="342" y="202"/>
                    </a:lnTo>
                    <a:lnTo>
                      <a:pt x="353" y="181"/>
                    </a:lnTo>
                    <a:lnTo>
                      <a:pt x="370" y="170"/>
                    </a:lnTo>
                    <a:lnTo>
                      <a:pt x="383" y="158"/>
                    </a:lnTo>
                    <a:lnTo>
                      <a:pt x="381" y="135"/>
                    </a:lnTo>
                    <a:lnTo>
                      <a:pt x="381" y="135"/>
                    </a:lnTo>
                    <a:lnTo>
                      <a:pt x="383" y="132"/>
                    </a:lnTo>
                    <a:lnTo>
                      <a:pt x="388" y="124"/>
                    </a:lnTo>
                    <a:lnTo>
                      <a:pt x="390" y="119"/>
                    </a:lnTo>
                    <a:lnTo>
                      <a:pt x="392" y="114"/>
                    </a:lnTo>
                    <a:lnTo>
                      <a:pt x="393" y="108"/>
                    </a:lnTo>
                    <a:lnTo>
                      <a:pt x="392" y="101"/>
                    </a:lnTo>
                    <a:lnTo>
                      <a:pt x="392" y="101"/>
                    </a:lnTo>
                    <a:lnTo>
                      <a:pt x="390" y="95"/>
                    </a:lnTo>
                    <a:lnTo>
                      <a:pt x="386" y="88"/>
                    </a:lnTo>
                    <a:lnTo>
                      <a:pt x="379" y="78"/>
                    </a:lnTo>
                    <a:lnTo>
                      <a:pt x="371" y="69"/>
                    </a:lnTo>
                    <a:lnTo>
                      <a:pt x="368" y="66"/>
                    </a:lnTo>
                    <a:lnTo>
                      <a:pt x="367" y="62"/>
                    </a:lnTo>
                    <a:lnTo>
                      <a:pt x="367" y="62"/>
                    </a:lnTo>
                    <a:lnTo>
                      <a:pt x="364" y="56"/>
                    </a:lnTo>
                    <a:lnTo>
                      <a:pt x="364" y="51"/>
                    </a:lnTo>
                    <a:lnTo>
                      <a:pt x="366" y="45"/>
                    </a:lnTo>
                    <a:lnTo>
                      <a:pt x="367" y="40"/>
                    </a:lnTo>
                    <a:lnTo>
                      <a:pt x="370" y="35"/>
                    </a:lnTo>
                    <a:lnTo>
                      <a:pt x="373" y="31"/>
                    </a:lnTo>
                    <a:lnTo>
                      <a:pt x="384" y="21"/>
                    </a:lnTo>
                    <a:lnTo>
                      <a:pt x="384" y="21"/>
                    </a:lnTo>
                    <a:lnTo>
                      <a:pt x="386" y="18"/>
                    </a:lnTo>
                    <a:lnTo>
                      <a:pt x="389" y="14"/>
                    </a:lnTo>
                    <a:lnTo>
                      <a:pt x="389" y="9"/>
                    </a:lnTo>
                    <a:lnTo>
                      <a:pt x="389" y="9"/>
                    </a:lnTo>
                    <a:lnTo>
                      <a:pt x="403" y="9"/>
                    </a:lnTo>
                    <a:lnTo>
                      <a:pt x="408" y="9"/>
                    </a:lnTo>
                    <a:lnTo>
                      <a:pt x="411" y="9"/>
                    </a:lnTo>
                    <a:lnTo>
                      <a:pt x="412" y="8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38" y="16"/>
                    </a:lnTo>
                    <a:lnTo>
                      <a:pt x="450" y="34"/>
                    </a:lnTo>
                    <a:lnTo>
                      <a:pt x="464" y="34"/>
                    </a:lnTo>
                    <a:lnTo>
                      <a:pt x="460" y="14"/>
                    </a:lnTo>
                    <a:lnTo>
                      <a:pt x="472" y="0"/>
                    </a:lnTo>
                    <a:lnTo>
                      <a:pt x="494" y="1"/>
                    </a:lnTo>
                    <a:lnTo>
                      <a:pt x="511" y="8"/>
                    </a:lnTo>
                    <a:lnTo>
                      <a:pt x="511" y="8"/>
                    </a:lnTo>
                    <a:lnTo>
                      <a:pt x="512" y="17"/>
                    </a:lnTo>
                    <a:lnTo>
                      <a:pt x="515" y="25"/>
                    </a:lnTo>
                    <a:lnTo>
                      <a:pt x="517" y="29"/>
                    </a:lnTo>
                    <a:lnTo>
                      <a:pt x="517" y="29"/>
                    </a:lnTo>
                    <a:lnTo>
                      <a:pt x="521" y="29"/>
                    </a:lnTo>
                    <a:lnTo>
                      <a:pt x="526" y="30"/>
                    </a:lnTo>
                    <a:lnTo>
                      <a:pt x="529" y="31"/>
                    </a:lnTo>
                    <a:lnTo>
                      <a:pt x="532" y="32"/>
                    </a:lnTo>
                    <a:lnTo>
                      <a:pt x="533" y="36"/>
                    </a:lnTo>
                    <a:lnTo>
                      <a:pt x="533" y="41"/>
                    </a:lnTo>
                    <a:lnTo>
                      <a:pt x="533" y="41"/>
                    </a:lnTo>
                    <a:lnTo>
                      <a:pt x="533" y="45"/>
                    </a:lnTo>
                    <a:lnTo>
                      <a:pt x="532" y="48"/>
                    </a:lnTo>
                    <a:lnTo>
                      <a:pt x="532" y="53"/>
                    </a:lnTo>
                    <a:lnTo>
                      <a:pt x="533" y="54"/>
                    </a:lnTo>
                    <a:lnTo>
                      <a:pt x="535" y="56"/>
                    </a:lnTo>
                    <a:lnTo>
                      <a:pt x="539" y="57"/>
                    </a:lnTo>
                    <a:lnTo>
                      <a:pt x="547" y="56"/>
                    </a:lnTo>
                    <a:lnTo>
                      <a:pt x="547" y="56"/>
                    </a:lnTo>
                    <a:lnTo>
                      <a:pt x="551" y="57"/>
                    </a:lnTo>
                    <a:lnTo>
                      <a:pt x="555" y="58"/>
                    </a:lnTo>
                    <a:lnTo>
                      <a:pt x="557" y="64"/>
                    </a:lnTo>
                    <a:lnTo>
                      <a:pt x="557" y="64"/>
                    </a:lnTo>
                    <a:lnTo>
                      <a:pt x="567" y="73"/>
                    </a:lnTo>
                    <a:lnTo>
                      <a:pt x="570" y="75"/>
                    </a:lnTo>
                    <a:lnTo>
                      <a:pt x="574" y="76"/>
                    </a:lnTo>
                    <a:lnTo>
                      <a:pt x="577" y="76"/>
                    </a:lnTo>
                    <a:lnTo>
                      <a:pt x="581" y="74"/>
                    </a:lnTo>
                    <a:lnTo>
                      <a:pt x="591" y="65"/>
                    </a:lnTo>
                    <a:lnTo>
                      <a:pt x="591" y="65"/>
                    </a:lnTo>
                    <a:lnTo>
                      <a:pt x="591" y="44"/>
                    </a:lnTo>
                    <a:lnTo>
                      <a:pt x="591" y="44"/>
                    </a:lnTo>
                    <a:lnTo>
                      <a:pt x="616" y="41"/>
                    </a:lnTo>
                    <a:lnTo>
                      <a:pt x="633" y="40"/>
                    </a:lnTo>
                    <a:lnTo>
                      <a:pt x="638" y="40"/>
                    </a:lnTo>
                    <a:lnTo>
                      <a:pt x="640" y="40"/>
                    </a:lnTo>
                    <a:lnTo>
                      <a:pt x="640" y="40"/>
                    </a:lnTo>
                    <a:lnTo>
                      <a:pt x="643" y="53"/>
                    </a:lnTo>
                    <a:lnTo>
                      <a:pt x="643" y="53"/>
                    </a:lnTo>
                    <a:lnTo>
                      <a:pt x="652" y="53"/>
                    </a:lnTo>
                    <a:lnTo>
                      <a:pt x="657" y="54"/>
                    </a:lnTo>
                    <a:lnTo>
                      <a:pt x="665" y="57"/>
                    </a:lnTo>
                    <a:lnTo>
                      <a:pt x="665" y="57"/>
                    </a:lnTo>
                    <a:lnTo>
                      <a:pt x="669" y="57"/>
                    </a:lnTo>
                    <a:lnTo>
                      <a:pt x="675" y="56"/>
                    </a:lnTo>
                    <a:lnTo>
                      <a:pt x="688" y="48"/>
                    </a:lnTo>
                    <a:lnTo>
                      <a:pt x="688" y="48"/>
                    </a:lnTo>
                    <a:lnTo>
                      <a:pt x="691" y="43"/>
                    </a:lnTo>
                    <a:lnTo>
                      <a:pt x="694" y="39"/>
                    </a:lnTo>
                    <a:lnTo>
                      <a:pt x="695" y="39"/>
                    </a:lnTo>
                    <a:lnTo>
                      <a:pt x="696" y="39"/>
                    </a:lnTo>
                    <a:lnTo>
                      <a:pt x="697" y="40"/>
                    </a:lnTo>
                    <a:lnTo>
                      <a:pt x="700" y="43"/>
                    </a:lnTo>
                    <a:lnTo>
                      <a:pt x="700" y="43"/>
                    </a:lnTo>
                    <a:lnTo>
                      <a:pt x="704" y="51"/>
                    </a:lnTo>
                    <a:lnTo>
                      <a:pt x="708" y="57"/>
                    </a:lnTo>
                    <a:lnTo>
                      <a:pt x="714" y="66"/>
                    </a:lnTo>
                    <a:lnTo>
                      <a:pt x="721" y="71"/>
                    </a:lnTo>
                    <a:lnTo>
                      <a:pt x="722" y="74"/>
                    </a:lnTo>
                    <a:lnTo>
                      <a:pt x="722" y="76"/>
                    </a:lnTo>
                    <a:lnTo>
                      <a:pt x="722" y="76"/>
                    </a:lnTo>
                    <a:lnTo>
                      <a:pt x="722" y="83"/>
                    </a:lnTo>
                    <a:lnTo>
                      <a:pt x="718" y="108"/>
                    </a:lnTo>
                    <a:lnTo>
                      <a:pt x="718" y="108"/>
                    </a:lnTo>
                    <a:lnTo>
                      <a:pt x="718" y="111"/>
                    </a:lnTo>
                    <a:lnTo>
                      <a:pt x="721" y="115"/>
                    </a:lnTo>
                    <a:lnTo>
                      <a:pt x="723" y="119"/>
                    </a:lnTo>
                    <a:lnTo>
                      <a:pt x="729" y="122"/>
                    </a:lnTo>
                    <a:lnTo>
                      <a:pt x="740" y="124"/>
                    </a:lnTo>
                    <a:lnTo>
                      <a:pt x="754" y="127"/>
                    </a:lnTo>
                    <a:lnTo>
                      <a:pt x="769" y="127"/>
                    </a:lnTo>
                    <a:lnTo>
                      <a:pt x="780" y="127"/>
                    </a:lnTo>
                    <a:lnTo>
                      <a:pt x="792" y="127"/>
                    </a:lnTo>
                    <a:lnTo>
                      <a:pt x="800" y="113"/>
                    </a:lnTo>
                    <a:lnTo>
                      <a:pt x="800" y="113"/>
                    </a:lnTo>
                    <a:lnTo>
                      <a:pt x="830" y="106"/>
                    </a:lnTo>
                    <a:lnTo>
                      <a:pt x="844" y="104"/>
                    </a:lnTo>
                    <a:lnTo>
                      <a:pt x="850" y="102"/>
                    </a:lnTo>
                    <a:lnTo>
                      <a:pt x="850" y="102"/>
                    </a:lnTo>
                    <a:lnTo>
                      <a:pt x="852" y="105"/>
                    </a:lnTo>
                    <a:lnTo>
                      <a:pt x="853" y="108"/>
                    </a:lnTo>
                    <a:lnTo>
                      <a:pt x="854" y="113"/>
                    </a:lnTo>
                    <a:lnTo>
                      <a:pt x="858" y="118"/>
                    </a:lnTo>
                    <a:lnTo>
                      <a:pt x="858" y="118"/>
                    </a:lnTo>
                    <a:lnTo>
                      <a:pt x="862" y="130"/>
                    </a:lnTo>
                    <a:lnTo>
                      <a:pt x="863" y="143"/>
                    </a:lnTo>
                    <a:lnTo>
                      <a:pt x="866" y="157"/>
                    </a:lnTo>
                    <a:lnTo>
                      <a:pt x="866" y="157"/>
                    </a:lnTo>
                    <a:lnTo>
                      <a:pt x="867" y="157"/>
                    </a:lnTo>
                    <a:lnTo>
                      <a:pt x="870" y="156"/>
                    </a:lnTo>
                    <a:lnTo>
                      <a:pt x="876" y="153"/>
                    </a:lnTo>
                    <a:lnTo>
                      <a:pt x="885" y="149"/>
                    </a:lnTo>
                    <a:lnTo>
                      <a:pt x="885" y="149"/>
                    </a:lnTo>
                    <a:lnTo>
                      <a:pt x="893" y="152"/>
                    </a:lnTo>
                    <a:lnTo>
                      <a:pt x="900" y="153"/>
                    </a:lnTo>
                    <a:lnTo>
                      <a:pt x="911" y="154"/>
                    </a:lnTo>
                    <a:lnTo>
                      <a:pt x="920" y="154"/>
                    </a:lnTo>
                    <a:lnTo>
                      <a:pt x="927" y="154"/>
                    </a:lnTo>
                    <a:lnTo>
                      <a:pt x="927" y="154"/>
                    </a:lnTo>
                    <a:lnTo>
                      <a:pt x="932" y="163"/>
                    </a:lnTo>
                    <a:lnTo>
                      <a:pt x="938" y="161"/>
                    </a:lnTo>
                    <a:lnTo>
                      <a:pt x="946" y="171"/>
                    </a:lnTo>
                    <a:lnTo>
                      <a:pt x="990" y="170"/>
                    </a:lnTo>
                    <a:lnTo>
                      <a:pt x="990" y="180"/>
                    </a:lnTo>
                    <a:lnTo>
                      <a:pt x="1001" y="180"/>
                    </a:lnTo>
                    <a:lnTo>
                      <a:pt x="1001" y="188"/>
                    </a:lnTo>
                    <a:close/>
                  </a:path>
                </a:pathLst>
              </a:custGeom>
              <a:solidFill>
                <a:srgbClr val="20BED0"/>
              </a:solidFill>
              <a:ln w="15875">
                <a:solidFill>
                  <a:schemeClr val="bg1"/>
                </a:solidFill>
              </a:ln>
            </p:spPr>
            <p:txBody>
              <a:bodyPr vert="horz" wrap="square" lIns="16274" tIns="8138" rIns="16274" bIns="813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>
                  <a:defRPr/>
                </a:pPr>
                <a:endParaRPr lang="ru-RU" sz="506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reeform 195">
                <a:extLst>
                  <a:ext uri="{FF2B5EF4-FFF2-40B4-BE49-F238E27FC236}">
                    <a16:creationId xmlns:a16="http://schemas.microsoft.com/office/drawing/2014/main" id="{545EE89F-B05D-4EBD-82FE-936FE51F7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3003" y="1797050"/>
                <a:ext cx="1146174" cy="1381125"/>
              </a:xfrm>
              <a:custGeom>
                <a:avLst/>
                <a:gdLst>
                  <a:gd name="T0" fmla="*/ 701 w 722"/>
                  <a:gd name="T1" fmla="*/ 505 h 870"/>
                  <a:gd name="T2" fmla="*/ 669 w 722"/>
                  <a:gd name="T3" fmla="*/ 538 h 870"/>
                  <a:gd name="T4" fmla="*/ 670 w 722"/>
                  <a:gd name="T5" fmla="*/ 563 h 870"/>
                  <a:gd name="T6" fmla="*/ 641 w 722"/>
                  <a:gd name="T7" fmla="*/ 585 h 870"/>
                  <a:gd name="T8" fmla="*/ 617 w 722"/>
                  <a:gd name="T9" fmla="*/ 590 h 870"/>
                  <a:gd name="T10" fmla="*/ 592 w 722"/>
                  <a:gd name="T11" fmla="*/ 621 h 870"/>
                  <a:gd name="T12" fmla="*/ 619 w 722"/>
                  <a:gd name="T13" fmla="*/ 652 h 870"/>
                  <a:gd name="T14" fmla="*/ 649 w 722"/>
                  <a:gd name="T15" fmla="*/ 665 h 870"/>
                  <a:gd name="T16" fmla="*/ 678 w 722"/>
                  <a:gd name="T17" fmla="*/ 683 h 870"/>
                  <a:gd name="T18" fmla="*/ 683 w 722"/>
                  <a:gd name="T19" fmla="*/ 727 h 870"/>
                  <a:gd name="T20" fmla="*/ 696 w 722"/>
                  <a:gd name="T21" fmla="*/ 760 h 870"/>
                  <a:gd name="T22" fmla="*/ 669 w 722"/>
                  <a:gd name="T23" fmla="*/ 810 h 870"/>
                  <a:gd name="T24" fmla="*/ 583 w 722"/>
                  <a:gd name="T25" fmla="*/ 794 h 870"/>
                  <a:gd name="T26" fmla="*/ 542 w 722"/>
                  <a:gd name="T27" fmla="*/ 736 h 870"/>
                  <a:gd name="T28" fmla="*/ 491 w 722"/>
                  <a:gd name="T29" fmla="*/ 721 h 870"/>
                  <a:gd name="T30" fmla="*/ 454 w 722"/>
                  <a:gd name="T31" fmla="*/ 731 h 870"/>
                  <a:gd name="T32" fmla="*/ 444 w 722"/>
                  <a:gd name="T33" fmla="*/ 784 h 870"/>
                  <a:gd name="T34" fmla="*/ 397 w 722"/>
                  <a:gd name="T35" fmla="*/ 796 h 870"/>
                  <a:gd name="T36" fmla="*/ 373 w 722"/>
                  <a:gd name="T37" fmla="*/ 806 h 870"/>
                  <a:gd name="T38" fmla="*/ 332 w 722"/>
                  <a:gd name="T39" fmla="*/ 818 h 870"/>
                  <a:gd name="T40" fmla="*/ 284 w 722"/>
                  <a:gd name="T41" fmla="*/ 839 h 870"/>
                  <a:gd name="T42" fmla="*/ 244 w 722"/>
                  <a:gd name="T43" fmla="*/ 870 h 870"/>
                  <a:gd name="T44" fmla="*/ 259 w 722"/>
                  <a:gd name="T45" fmla="*/ 822 h 870"/>
                  <a:gd name="T46" fmla="*/ 238 w 722"/>
                  <a:gd name="T47" fmla="*/ 799 h 870"/>
                  <a:gd name="T48" fmla="*/ 201 w 722"/>
                  <a:gd name="T49" fmla="*/ 778 h 870"/>
                  <a:gd name="T50" fmla="*/ 162 w 722"/>
                  <a:gd name="T51" fmla="*/ 755 h 870"/>
                  <a:gd name="T52" fmla="*/ 117 w 722"/>
                  <a:gd name="T53" fmla="*/ 766 h 870"/>
                  <a:gd name="T54" fmla="*/ 105 w 722"/>
                  <a:gd name="T55" fmla="*/ 740 h 870"/>
                  <a:gd name="T56" fmla="*/ 114 w 722"/>
                  <a:gd name="T57" fmla="*/ 721 h 870"/>
                  <a:gd name="T58" fmla="*/ 65 w 722"/>
                  <a:gd name="T59" fmla="*/ 643 h 870"/>
                  <a:gd name="T60" fmla="*/ 92 w 722"/>
                  <a:gd name="T61" fmla="*/ 602 h 870"/>
                  <a:gd name="T62" fmla="*/ 127 w 722"/>
                  <a:gd name="T63" fmla="*/ 590 h 870"/>
                  <a:gd name="T64" fmla="*/ 91 w 722"/>
                  <a:gd name="T65" fmla="*/ 574 h 870"/>
                  <a:gd name="T66" fmla="*/ 76 w 722"/>
                  <a:gd name="T67" fmla="*/ 537 h 870"/>
                  <a:gd name="T68" fmla="*/ 71 w 722"/>
                  <a:gd name="T69" fmla="*/ 402 h 870"/>
                  <a:gd name="T70" fmla="*/ 82 w 722"/>
                  <a:gd name="T71" fmla="*/ 343 h 870"/>
                  <a:gd name="T72" fmla="*/ 52 w 722"/>
                  <a:gd name="T73" fmla="*/ 353 h 870"/>
                  <a:gd name="T74" fmla="*/ 25 w 722"/>
                  <a:gd name="T75" fmla="*/ 326 h 870"/>
                  <a:gd name="T76" fmla="*/ 39 w 722"/>
                  <a:gd name="T77" fmla="*/ 296 h 870"/>
                  <a:gd name="T78" fmla="*/ 13 w 722"/>
                  <a:gd name="T79" fmla="*/ 293 h 870"/>
                  <a:gd name="T80" fmla="*/ 18 w 722"/>
                  <a:gd name="T81" fmla="*/ 267 h 870"/>
                  <a:gd name="T82" fmla="*/ 19 w 722"/>
                  <a:gd name="T83" fmla="*/ 212 h 870"/>
                  <a:gd name="T84" fmla="*/ 49 w 722"/>
                  <a:gd name="T85" fmla="*/ 199 h 870"/>
                  <a:gd name="T86" fmla="*/ 67 w 722"/>
                  <a:gd name="T87" fmla="*/ 201 h 870"/>
                  <a:gd name="T88" fmla="*/ 93 w 722"/>
                  <a:gd name="T89" fmla="*/ 201 h 870"/>
                  <a:gd name="T90" fmla="*/ 110 w 722"/>
                  <a:gd name="T91" fmla="*/ 219 h 870"/>
                  <a:gd name="T92" fmla="*/ 111 w 722"/>
                  <a:gd name="T93" fmla="*/ 195 h 870"/>
                  <a:gd name="T94" fmla="*/ 119 w 722"/>
                  <a:gd name="T95" fmla="*/ 177 h 870"/>
                  <a:gd name="T96" fmla="*/ 135 w 722"/>
                  <a:gd name="T97" fmla="*/ 164 h 870"/>
                  <a:gd name="T98" fmla="*/ 148 w 722"/>
                  <a:gd name="T99" fmla="*/ 149 h 870"/>
                  <a:gd name="T100" fmla="*/ 172 w 722"/>
                  <a:gd name="T101" fmla="*/ 147 h 870"/>
                  <a:gd name="T102" fmla="*/ 209 w 722"/>
                  <a:gd name="T103" fmla="*/ 95 h 870"/>
                  <a:gd name="T104" fmla="*/ 330 w 722"/>
                  <a:gd name="T105" fmla="*/ 30 h 870"/>
                  <a:gd name="T106" fmla="*/ 362 w 722"/>
                  <a:gd name="T107" fmla="*/ 7 h 870"/>
                  <a:gd name="T108" fmla="*/ 377 w 722"/>
                  <a:gd name="T109" fmla="*/ 7 h 870"/>
                  <a:gd name="T110" fmla="*/ 368 w 722"/>
                  <a:gd name="T111" fmla="*/ 38 h 870"/>
                  <a:gd name="T112" fmla="*/ 327 w 722"/>
                  <a:gd name="T113" fmla="*/ 60 h 870"/>
                  <a:gd name="T114" fmla="*/ 710 w 722"/>
                  <a:gd name="T115" fmla="*/ 46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22" h="870">
                    <a:moveTo>
                      <a:pt x="713" y="481"/>
                    </a:moveTo>
                    <a:lnTo>
                      <a:pt x="710" y="488"/>
                    </a:lnTo>
                    <a:lnTo>
                      <a:pt x="710" y="488"/>
                    </a:lnTo>
                    <a:lnTo>
                      <a:pt x="713" y="489"/>
                    </a:lnTo>
                    <a:lnTo>
                      <a:pt x="714" y="492"/>
                    </a:lnTo>
                    <a:lnTo>
                      <a:pt x="714" y="494"/>
                    </a:lnTo>
                    <a:lnTo>
                      <a:pt x="713" y="495"/>
                    </a:lnTo>
                    <a:lnTo>
                      <a:pt x="709" y="499"/>
                    </a:lnTo>
                    <a:lnTo>
                      <a:pt x="708" y="501"/>
                    </a:lnTo>
                    <a:lnTo>
                      <a:pt x="708" y="501"/>
                    </a:lnTo>
                    <a:lnTo>
                      <a:pt x="701" y="505"/>
                    </a:lnTo>
                    <a:lnTo>
                      <a:pt x="695" y="508"/>
                    </a:lnTo>
                    <a:lnTo>
                      <a:pt x="695" y="508"/>
                    </a:lnTo>
                    <a:lnTo>
                      <a:pt x="697" y="514"/>
                    </a:lnTo>
                    <a:lnTo>
                      <a:pt x="698" y="516"/>
                    </a:lnTo>
                    <a:lnTo>
                      <a:pt x="700" y="519"/>
                    </a:lnTo>
                    <a:lnTo>
                      <a:pt x="700" y="519"/>
                    </a:lnTo>
                    <a:lnTo>
                      <a:pt x="689" y="534"/>
                    </a:lnTo>
                    <a:lnTo>
                      <a:pt x="689" y="534"/>
                    </a:lnTo>
                    <a:lnTo>
                      <a:pt x="678" y="534"/>
                    </a:lnTo>
                    <a:lnTo>
                      <a:pt x="674" y="536"/>
                    </a:lnTo>
                    <a:lnTo>
                      <a:pt x="669" y="538"/>
                    </a:lnTo>
                    <a:lnTo>
                      <a:pt x="669" y="538"/>
                    </a:lnTo>
                    <a:lnTo>
                      <a:pt x="663" y="538"/>
                    </a:lnTo>
                    <a:lnTo>
                      <a:pt x="661" y="538"/>
                    </a:lnTo>
                    <a:lnTo>
                      <a:pt x="660" y="540"/>
                    </a:lnTo>
                    <a:lnTo>
                      <a:pt x="660" y="540"/>
                    </a:lnTo>
                    <a:lnTo>
                      <a:pt x="660" y="542"/>
                    </a:lnTo>
                    <a:lnTo>
                      <a:pt x="661" y="546"/>
                    </a:lnTo>
                    <a:lnTo>
                      <a:pt x="663" y="552"/>
                    </a:lnTo>
                    <a:lnTo>
                      <a:pt x="663" y="552"/>
                    </a:lnTo>
                    <a:lnTo>
                      <a:pt x="667" y="558"/>
                    </a:lnTo>
                    <a:lnTo>
                      <a:pt x="670" y="563"/>
                    </a:lnTo>
                    <a:lnTo>
                      <a:pt x="671" y="565"/>
                    </a:lnTo>
                    <a:lnTo>
                      <a:pt x="671" y="565"/>
                    </a:lnTo>
                    <a:lnTo>
                      <a:pt x="669" y="565"/>
                    </a:lnTo>
                    <a:lnTo>
                      <a:pt x="665" y="565"/>
                    </a:lnTo>
                    <a:lnTo>
                      <a:pt x="660" y="565"/>
                    </a:lnTo>
                    <a:lnTo>
                      <a:pt x="660" y="565"/>
                    </a:lnTo>
                    <a:lnTo>
                      <a:pt x="657" y="571"/>
                    </a:lnTo>
                    <a:lnTo>
                      <a:pt x="654" y="574"/>
                    </a:lnTo>
                    <a:lnTo>
                      <a:pt x="651" y="577"/>
                    </a:lnTo>
                    <a:lnTo>
                      <a:pt x="651" y="577"/>
                    </a:lnTo>
                    <a:lnTo>
                      <a:pt x="641" y="585"/>
                    </a:lnTo>
                    <a:lnTo>
                      <a:pt x="641" y="585"/>
                    </a:lnTo>
                    <a:lnTo>
                      <a:pt x="634" y="586"/>
                    </a:lnTo>
                    <a:lnTo>
                      <a:pt x="628" y="587"/>
                    </a:lnTo>
                    <a:lnTo>
                      <a:pt x="626" y="589"/>
                    </a:lnTo>
                    <a:lnTo>
                      <a:pt x="623" y="589"/>
                    </a:lnTo>
                    <a:lnTo>
                      <a:pt x="621" y="587"/>
                    </a:lnTo>
                    <a:lnTo>
                      <a:pt x="618" y="585"/>
                    </a:lnTo>
                    <a:lnTo>
                      <a:pt x="618" y="585"/>
                    </a:lnTo>
                    <a:lnTo>
                      <a:pt x="617" y="585"/>
                    </a:lnTo>
                    <a:lnTo>
                      <a:pt x="617" y="586"/>
                    </a:lnTo>
                    <a:lnTo>
                      <a:pt x="617" y="590"/>
                    </a:lnTo>
                    <a:lnTo>
                      <a:pt x="616" y="593"/>
                    </a:lnTo>
                    <a:lnTo>
                      <a:pt x="613" y="595"/>
                    </a:lnTo>
                    <a:lnTo>
                      <a:pt x="609" y="597"/>
                    </a:lnTo>
                    <a:lnTo>
                      <a:pt x="609" y="597"/>
                    </a:lnTo>
                    <a:lnTo>
                      <a:pt x="601" y="600"/>
                    </a:lnTo>
                    <a:lnTo>
                      <a:pt x="596" y="604"/>
                    </a:lnTo>
                    <a:lnTo>
                      <a:pt x="592" y="609"/>
                    </a:lnTo>
                    <a:lnTo>
                      <a:pt x="592" y="609"/>
                    </a:lnTo>
                    <a:lnTo>
                      <a:pt x="591" y="613"/>
                    </a:lnTo>
                    <a:lnTo>
                      <a:pt x="591" y="617"/>
                    </a:lnTo>
                    <a:lnTo>
                      <a:pt x="592" y="621"/>
                    </a:lnTo>
                    <a:lnTo>
                      <a:pt x="592" y="621"/>
                    </a:lnTo>
                    <a:lnTo>
                      <a:pt x="596" y="625"/>
                    </a:lnTo>
                    <a:lnTo>
                      <a:pt x="599" y="628"/>
                    </a:lnTo>
                    <a:lnTo>
                      <a:pt x="600" y="629"/>
                    </a:lnTo>
                    <a:lnTo>
                      <a:pt x="600" y="629"/>
                    </a:lnTo>
                    <a:lnTo>
                      <a:pt x="609" y="637"/>
                    </a:lnTo>
                    <a:lnTo>
                      <a:pt x="609" y="637"/>
                    </a:lnTo>
                    <a:lnTo>
                      <a:pt x="613" y="643"/>
                    </a:lnTo>
                    <a:lnTo>
                      <a:pt x="614" y="644"/>
                    </a:lnTo>
                    <a:lnTo>
                      <a:pt x="614" y="644"/>
                    </a:lnTo>
                    <a:lnTo>
                      <a:pt x="619" y="652"/>
                    </a:lnTo>
                    <a:lnTo>
                      <a:pt x="622" y="654"/>
                    </a:lnTo>
                    <a:lnTo>
                      <a:pt x="625" y="654"/>
                    </a:lnTo>
                    <a:lnTo>
                      <a:pt x="628" y="654"/>
                    </a:lnTo>
                    <a:lnTo>
                      <a:pt x="628" y="654"/>
                    </a:lnTo>
                    <a:lnTo>
                      <a:pt x="632" y="656"/>
                    </a:lnTo>
                    <a:lnTo>
                      <a:pt x="636" y="659"/>
                    </a:lnTo>
                    <a:lnTo>
                      <a:pt x="644" y="660"/>
                    </a:lnTo>
                    <a:lnTo>
                      <a:pt x="644" y="660"/>
                    </a:lnTo>
                    <a:lnTo>
                      <a:pt x="645" y="661"/>
                    </a:lnTo>
                    <a:lnTo>
                      <a:pt x="647" y="663"/>
                    </a:lnTo>
                    <a:lnTo>
                      <a:pt x="649" y="665"/>
                    </a:lnTo>
                    <a:lnTo>
                      <a:pt x="653" y="665"/>
                    </a:lnTo>
                    <a:lnTo>
                      <a:pt x="653" y="665"/>
                    </a:lnTo>
                    <a:lnTo>
                      <a:pt x="656" y="667"/>
                    </a:lnTo>
                    <a:lnTo>
                      <a:pt x="656" y="669"/>
                    </a:lnTo>
                    <a:lnTo>
                      <a:pt x="657" y="670"/>
                    </a:lnTo>
                    <a:lnTo>
                      <a:pt x="658" y="673"/>
                    </a:lnTo>
                    <a:lnTo>
                      <a:pt x="658" y="673"/>
                    </a:lnTo>
                    <a:lnTo>
                      <a:pt x="667" y="678"/>
                    </a:lnTo>
                    <a:lnTo>
                      <a:pt x="674" y="681"/>
                    </a:lnTo>
                    <a:lnTo>
                      <a:pt x="678" y="683"/>
                    </a:lnTo>
                    <a:lnTo>
                      <a:pt x="678" y="683"/>
                    </a:lnTo>
                    <a:lnTo>
                      <a:pt x="675" y="686"/>
                    </a:lnTo>
                    <a:lnTo>
                      <a:pt x="675" y="689"/>
                    </a:lnTo>
                    <a:lnTo>
                      <a:pt x="676" y="692"/>
                    </a:lnTo>
                    <a:lnTo>
                      <a:pt x="676" y="692"/>
                    </a:lnTo>
                    <a:lnTo>
                      <a:pt x="678" y="696"/>
                    </a:lnTo>
                    <a:lnTo>
                      <a:pt x="678" y="700"/>
                    </a:lnTo>
                    <a:lnTo>
                      <a:pt x="676" y="704"/>
                    </a:lnTo>
                    <a:lnTo>
                      <a:pt x="679" y="709"/>
                    </a:lnTo>
                    <a:lnTo>
                      <a:pt x="679" y="709"/>
                    </a:lnTo>
                    <a:lnTo>
                      <a:pt x="680" y="721"/>
                    </a:lnTo>
                    <a:lnTo>
                      <a:pt x="683" y="727"/>
                    </a:lnTo>
                    <a:lnTo>
                      <a:pt x="683" y="727"/>
                    </a:lnTo>
                    <a:lnTo>
                      <a:pt x="686" y="729"/>
                    </a:lnTo>
                    <a:lnTo>
                      <a:pt x="688" y="729"/>
                    </a:lnTo>
                    <a:lnTo>
                      <a:pt x="691" y="729"/>
                    </a:lnTo>
                    <a:lnTo>
                      <a:pt x="692" y="729"/>
                    </a:lnTo>
                    <a:lnTo>
                      <a:pt x="692" y="729"/>
                    </a:lnTo>
                    <a:lnTo>
                      <a:pt x="693" y="733"/>
                    </a:lnTo>
                    <a:lnTo>
                      <a:pt x="696" y="742"/>
                    </a:lnTo>
                    <a:lnTo>
                      <a:pt x="700" y="755"/>
                    </a:lnTo>
                    <a:lnTo>
                      <a:pt x="700" y="755"/>
                    </a:lnTo>
                    <a:lnTo>
                      <a:pt x="696" y="760"/>
                    </a:lnTo>
                    <a:lnTo>
                      <a:pt x="695" y="762"/>
                    </a:lnTo>
                    <a:lnTo>
                      <a:pt x="695" y="764"/>
                    </a:lnTo>
                    <a:lnTo>
                      <a:pt x="695" y="764"/>
                    </a:lnTo>
                    <a:lnTo>
                      <a:pt x="695" y="769"/>
                    </a:lnTo>
                    <a:lnTo>
                      <a:pt x="691" y="778"/>
                    </a:lnTo>
                    <a:lnTo>
                      <a:pt x="680" y="801"/>
                    </a:lnTo>
                    <a:lnTo>
                      <a:pt x="680" y="801"/>
                    </a:lnTo>
                    <a:lnTo>
                      <a:pt x="674" y="806"/>
                    </a:lnTo>
                    <a:lnTo>
                      <a:pt x="671" y="809"/>
                    </a:lnTo>
                    <a:lnTo>
                      <a:pt x="669" y="810"/>
                    </a:lnTo>
                    <a:lnTo>
                      <a:pt x="669" y="810"/>
                    </a:lnTo>
                    <a:lnTo>
                      <a:pt x="662" y="812"/>
                    </a:lnTo>
                    <a:lnTo>
                      <a:pt x="656" y="810"/>
                    </a:lnTo>
                    <a:lnTo>
                      <a:pt x="645" y="809"/>
                    </a:lnTo>
                    <a:lnTo>
                      <a:pt x="645" y="809"/>
                    </a:lnTo>
                    <a:lnTo>
                      <a:pt x="638" y="808"/>
                    </a:lnTo>
                    <a:lnTo>
                      <a:pt x="627" y="805"/>
                    </a:lnTo>
                    <a:lnTo>
                      <a:pt x="617" y="803"/>
                    </a:lnTo>
                    <a:lnTo>
                      <a:pt x="610" y="801"/>
                    </a:lnTo>
                    <a:lnTo>
                      <a:pt x="610" y="801"/>
                    </a:lnTo>
                    <a:lnTo>
                      <a:pt x="595" y="797"/>
                    </a:lnTo>
                    <a:lnTo>
                      <a:pt x="583" y="794"/>
                    </a:lnTo>
                    <a:lnTo>
                      <a:pt x="574" y="786"/>
                    </a:lnTo>
                    <a:lnTo>
                      <a:pt x="569" y="790"/>
                    </a:lnTo>
                    <a:lnTo>
                      <a:pt x="569" y="790"/>
                    </a:lnTo>
                    <a:lnTo>
                      <a:pt x="559" y="782"/>
                    </a:lnTo>
                    <a:lnTo>
                      <a:pt x="559" y="782"/>
                    </a:lnTo>
                    <a:lnTo>
                      <a:pt x="560" y="768"/>
                    </a:lnTo>
                    <a:lnTo>
                      <a:pt x="560" y="755"/>
                    </a:lnTo>
                    <a:lnTo>
                      <a:pt x="559" y="749"/>
                    </a:lnTo>
                    <a:lnTo>
                      <a:pt x="557" y="746"/>
                    </a:lnTo>
                    <a:lnTo>
                      <a:pt x="557" y="746"/>
                    </a:lnTo>
                    <a:lnTo>
                      <a:pt x="542" y="736"/>
                    </a:lnTo>
                    <a:lnTo>
                      <a:pt x="533" y="733"/>
                    </a:lnTo>
                    <a:lnTo>
                      <a:pt x="533" y="733"/>
                    </a:lnTo>
                    <a:lnTo>
                      <a:pt x="527" y="733"/>
                    </a:lnTo>
                    <a:lnTo>
                      <a:pt x="520" y="734"/>
                    </a:lnTo>
                    <a:lnTo>
                      <a:pt x="514" y="734"/>
                    </a:lnTo>
                    <a:lnTo>
                      <a:pt x="509" y="733"/>
                    </a:lnTo>
                    <a:lnTo>
                      <a:pt x="503" y="730"/>
                    </a:lnTo>
                    <a:lnTo>
                      <a:pt x="498" y="726"/>
                    </a:lnTo>
                    <a:lnTo>
                      <a:pt x="498" y="726"/>
                    </a:lnTo>
                    <a:lnTo>
                      <a:pt x="495" y="724"/>
                    </a:lnTo>
                    <a:lnTo>
                      <a:pt x="491" y="721"/>
                    </a:lnTo>
                    <a:lnTo>
                      <a:pt x="487" y="720"/>
                    </a:lnTo>
                    <a:lnTo>
                      <a:pt x="483" y="718"/>
                    </a:lnTo>
                    <a:lnTo>
                      <a:pt x="478" y="718"/>
                    </a:lnTo>
                    <a:lnTo>
                      <a:pt x="473" y="720"/>
                    </a:lnTo>
                    <a:lnTo>
                      <a:pt x="473" y="720"/>
                    </a:lnTo>
                    <a:lnTo>
                      <a:pt x="460" y="724"/>
                    </a:lnTo>
                    <a:lnTo>
                      <a:pt x="457" y="725"/>
                    </a:lnTo>
                    <a:lnTo>
                      <a:pt x="456" y="726"/>
                    </a:lnTo>
                    <a:lnTo>
                      <a:pt x="455" y="729"/>
                    </a:lnTo>
                    <a:lnTo>
                      <a:pt x="455" y="730"/>
                    </a:lnTo>
                    <a:lnTo>
                      <a:pt x="454" y="731"/>
                    </a:lnTo>
                    <a:lnTo>
                      <a:pt x="454" y="731"/>
                    </a:lnTo>
                    <a:lnTo>
                      <a:pt x="451" y="735"/>
                    </a:lnTo>
                    <a:lnTo>
                      <a:pt x="448" y="739"/>
                    </a:lnTo>
                    <a:lnTo>
                      <a:pt x="448" y="743"/>
                    </a:lnTo>
                    <a:lnTo>
                      <a:pt x="448" y="743"/>
                    </a:lnTo>
                    <a:lnTo>
                      <a:pt x="448" y="755"/>
                    </a:lnTo>
                    <a:lnTo>
                      <a:pt x="447" y="764"/>
                    </a:lnTo>
                    <a:lnTo>
                      <a:pt x="446" y="769"/>
                    </a:lnTo>
                    <a:lnTo>
                      <a:pt x="443" y="773"/>
                    </a:lnTo>
                    <a:lnTo>
                      <a:pt x="443" y="773"/>
                    </a:lnTo>
                    <a:lnTo>
                      <a:pt x="444" y="784"/>
                    </a:lnTo>
                    <a:lnTo>
                      <a:pt x="444" y="792"/>
                    </a:lnTo>
                    <a:lnTo>
                      <a:pt x="443" y="795"/>
                    </a:lnTo>
                    <a:lnTo>
                      <a:pt x="441" y="795"/>
                    </a:lnTo>
                    <a:lnTo>
                      <a:pt x="441" y="795"/>
                    </a:lnTo>
                    <a:lnTo>
                      <a:pt x="438" y="795"/>
                    </a:lnTo>
                    <a:lnTo>
                      <a:pt x="434" y="792"/>
                    </a:lnTo>
                    <a:lnTo>
                      <a:pt x="429" y="790"/>
                    </a:lnTo>
                    <a:lnTo>
                      <a:pt x="422" y="787"/>
                    </a:lnTo>
                    <a:lnTo>
                      <a:pt x="422" y="787"/>
                    </a:lnTo>
                    <a:lnTo>
                      <a:pt x="407" y="792"/>
                    </a:lnTo>
                    <a:lnTo>
                      <a:pt x="397" y="796"/>
                    </a:lnTo>
                    <a:lnTo>
                      <a:pt x="397" y="796"/>
                    </a:lnTo>
                    <a:lnTo>
                      <a:pt x="395" y="800"/>
                    </a:lnTo>
                    <a:lnTo>
                      <a:pt x="394" y="805"/>
                    </a:lnTo>
                    <a:lnTo>
                      <a:pt x="394" y="810"/>
                    </a:lnTo>
                    <a:lnTo>
                      <a:pt x="391" y="814"/>
                    </a:lnTo>
                    <a:lnTo>
                      <a:pt x="391" y="814"/>
                    </a:lnTo>
                    <a:lnTo>
                      <a:pt x="390" y="814"/>
                    </a:lnTo>
                    <a:lnTo>
                      <a:pt x="387" y="814"/>
                    </a:lnTo>
                    <a:lnTo>
                      <a:pt x="384" y="812"/>
                    </a:lnTo>
                    <a:lnTo>
                      <a:pt x="378" y="808"/>
                    </a:lnTo>
                    <a:lnTo>
                      <a:pt x="373" y="806"/>
                    </a:lnTo>
                    <a:lnTo>
                      <a:pt x="373" y="806"/>
                    </a:lnTo>
                    <a:lnTo>
                      <a:pt x="371" y="808"/>
                    </a:lnTo>
                    <a:lnTo>
                      <a:pt x="368" y="809"/>
                    </a:lnTo>
                    <a:lnTo>
                      <a:pt x="362" y="814"/>
                    </a:lnTo>
                    <a:lnTo>
                      <a:pt x="354" y="818"/>
                    </a:lnTo>
                    <a:lnTo>
                      <a:pt x="349" y="821"/>
                    </a:lnTo>
                    <a:lnTo>
                      <a:pt x="343" y="822"/>
                    </a:lnTo>
                    <a:lnTo>
                      <a:pt x="343" y="822"/>
                    </a:lnTo>
                    <a:lnTo>
                      <a:pt x="340" y="822"/>
                    </a:lnTo>
                    <a:lnTo>
                      <a:pt x="337" y="821"/>
                    </a:lnTo>
                    <a:lnTo>
                      <a:pt x="332" y="818"/>
                    </a:lnTo>
                    <a:lnTo>
                      <a:pt x="329" y="817"/>
                    </a:lnTo>
                    <a:lnTo>
                      <a:pt x="328" y="818"/>
                    </a:lnTo>
                    <a:lnTo>
                      <a:pt x="325" y="821"/>
                    </a:lnTo>
                    <a:lnTo>
                      <a:pt x="323" y="827"/>
                    </a:lnTo>
                    <a:lnTo>
                      <a:pt x="323" y="827"/>
                    </a:lnTo>
                    <a:lnTo>
                      <a:pt x="319" y="828"/>
                    </a:lnTo>
                    <a:lnTo>
                      <a:pt x="307" y="830"/>
                    </a:lnTo>
                    <a:lnTo>
                      <a:pt x="295" y="832"/>
                    </a:lnTo>
                    <a:lnTo>
                      <a:pt x="286" y="835"/>
                    </a:lnTo>
                    <a:lnTo>
                      <a:pt x="286" y="835"/>
                    </a:lnTo>
                    <a:lnTo>
                      <a:pt x="284" y="839"/>
                    </a:lnTo>
                    <a:lnTo>
                      <a:pt x="280" y="841"/>
                    </a:lnTo>
                    <a:lnTo>
                      <a:pt x="271" y="848"/>
                    </a:lnTo>
                    <a:lnTo>
                      <a:pt x="262" y="853"/>
                    </a:lnTo>
                    <a:lnTo>
                      <a:pt x="259" y="856"/>
                    </a:lnTo>
                    <a:lnTo>
                      <a:pt x="257" y="860"/>
                    </a:lnTo>
                    <a:lnTo>
                      <a:pt x="257" y="860"/>
                    </a:lnTo>
                    <a:lnTo>
                      <a:pt x="254" y="862"/>
                    </a:lnTo>
                    <a:lnTo>
                      <a:pt x="253" y="866"/>
                    </a:lnTo>
                    <a:lnTo>
                      <a:pt x="249" y="869"/>
                    </a:lnTo>
                    <a:lnTo>
                      <a:pt x="246" y="870"/>
                    </a:lnTo>
                    <a:lnTo>
                      <a:pt x="244" y="870"/>
                    </a:lnTo>
                    <a:lnTo>
                      <a:pt x="228" y="853"/>
                    </a:lnTo>
                    <a:lnTo>
                      <a:pt x="228" y="853"/>
                    </a:lnTo>
                    <a:lnTo>
                      <a:pt x="232" y="847"/>
                    </a:lnTo>
                    <a:lnTo>
                      <a:pt x="236" y="838"/>
                    </a:lnTo>
                    <a:lnTo>
                      <a:pt x="236" y="838"/>
                    </a:lnTo>
                    <a:lnTo>
                      <a:pt x="242" y="834"/>
                    </a:lnTo>
                    <a:lnTo>
                      <a:pt x="249" y="830"/>
                    </a:lnTo>
                    <a:lnTo>
                      <a:pt x="249" y="830"/>
                    </a:lnTo>
                    <a:lnTo>
                      <a:pt x="254" y="830"/>
                    </a:lnTo>
                    <a:lnTo>
                      <a:pt x="257" y="827"/>
                    </a:lnTo>
                    <a:lnTo>
                      <a:pt x="259" y="822"/>
                    </a:lnTo>
                    <a:lnTo>
                      <a:pt x="259" y="822"/>
                    </a:lnTo>
                    <a:lnTo>
                      <a:pt x="258" y="821"/>
                    </a:lnTo>
                    <a:lnTo>
                      <a:pt x="255" y="819"/>
                    </a:lnTo>
                    <a:lnTo>
                      <a:pt x="250" y="816"/>
                    </a:lnTo>
                    <a:lnTo>
                      <a:pt x="244" y="813"/>
                    </a:lnTo>
                    <a:lnTo>
                      <a:pt x="238" y="810"/>
                    </a:lnTo>
                    <a:lnTo>
                      <a:pt x="238" y="810"/>
                    </a:lnTo>
                    <a:lnTo>
                      <a:pt x="237" y="804"/>
                    </a:lnTo>
                    <a:lnTo>
                      <a:pt x="237" y="801"/>
                    </a:lnTo>
                    <a:lnTo>
                      <a:pt x="238" y="799"/>
                    </a:lnTo>
                    <a:lnTo>
                      <a:pt x="238" y="799"/>
                    </a:lnTo>
                    <a:lnTo>
                      <a:pt x="228" y="784"/>
                    </a:lnTo>
                    <a:lnTo>
                      <a:pt x="223" y="787"/>
                    </a:lnTo>
                    <a:lnTo>
                      <a:pt x="223" y="787"/>
                    </a:lnTo>
                    <a:lnTo>
                      <a:pt x="216" y="781"/>
                    </a:lnTo>
                    <a:lnTo>
                      <a:pt x="211" y="775"/>
                    </a:lnTo>
                    <a:lnTo>
                      <a:pt x="209" y="770"/>
                    </a:lnTo>
                    <a:lnTo>
                      <a:pt x="209" y="770"/>
                    </a:lnTo>
                    <a:lnTo>
                      <a:pt x="205" y="773"/>
                    </a:lnTo>
                    <a:lnTo>
                      <a:pt x="201" y="777"/>
                    </a:lnTo>
                    <a:lnTo>
                      <a:pt x="201" y="777"/>
                    </a:lnTo>
                    <a:lnTo>
                      <a:pt x="201" y="778"/>
                    </a:lnTo>
                    <a:lnTo>
                      <a:pt x="201" y="781"/>
                    </a:lnTo>
                    <a:lnTo>
                      <a:pt x="200" y="783"/>
                    </a:lnTo>
                    <a:lnTo>
                      <a:pt x="197" y="786"/>
                    </a:lnTo>
                    <a:lnTo>
                      <a:pt x="196" y="787"/>
                    </a:lnTo>
                    <a:lnTo>
                      <a:pt x="196" y="787"/>
                    </a:lnTo>
                    <a:lnTo>
                      <a:pt x="193" y="784"/>
                    </a:lnTo>
                    <a:lnTo>
                      <a:pt x="190" y="778"/>
                    </a:lnTo>
                    <a:lnTo>
                      <a:pt x="188" y="770"/>
                    </a:lnTo>
                    <a:lnTo>
                      <a:pt x="192" y="764"/>
                    </a:lnTo>
                    <a:lnTo>
                      <a:pt x="183" y="757"/>
                    </a:lnTo>
                    <a:lnTo>
                      <a:pt x="162" y="755"/>
                    </a:lnTo>
                    <a:lnTo>
                      <a:pt x="162" y="755"/>
                    </a:lnTo>
                    <a:lnTo>
                      <a:pt x="161" y="756"/>
                    </a:lnTo>
                    <a:lnTo>
                      <a:pt x="158" y="760"/>
                    </a:lnTo>
                    <a:lnTo>
                      <a:pt x="153" y="762"/>
                    </a:lnTo>
                    <a:lnTo>
                      <a:pt x="149" y="762"/>
                    </a:lnTo>
                    <a:lnTo>
                      <a:pt x="146" y="762"/>
                    </a:lnTo>
                    <a:lnTo>
                      <a:pt x="146" y="762"/>
                    </a:lnTo>
                    <a:lnTo>
                      <a:pt x="132" y="766"/>
                    </a:lnTo>
                    <a:lnTo>
                      <a:pt x="124" y="768"/>
                    </a:lnTo>
                    <a:lnTo>
                      <a:pt x="121" y="768"/>
                    </a:lnTo>
                    <a:lnTo>
                      <a:pt x="117" y="766"/>
                    </a:lnTo>
                    <a:lnTo>
                      <a:pt x="117" y="766"/>
                    </a:lnTo>
                    <a:lnTo>
                      <a:pt x="113" y="765"/>
                    </a:lnTo>
                    <a:lnTo>
                      <a:pt x="106" y="761"/>
                    </a:lnTo>
                    <a:lnTo>
                      <a:pt x="101" y="756"/>
                    </a:lnTo>
                    <a:lnTo>
                      <a:pt x="100" y="753"/>
                    </a:lnTo>
                    <a:lnTo>
                      <a:pt x="100" y="751"/>
                    </a:lnTo>
                    <a:lnTo>
                      <a:pt x="100" y="751"/>
                    </a:lnTo>
                    <a:lnTo>
                      <a:pt x="101" y="748"/>
                    </a:lnTo>
                    <a:lnTo>
                      <a:pt x="104" y="746"/>
                    </a:lnTo>
                    <a:lnTo>
                      <a:pt x="105" y="743"/>
                    </a:lnTo>
                    <a:lnTo>
                      <a:pt x="105" y="740"/>
                    </a:lnTo>
                    <a:lnTo>
                      <a:pt x="104" y="738"/>
                    </a:lnTo>
                    <a:lnTo>
                      <a:pt x="101" y="734"/>
                    </a:lnTo>
                    <a:lnTo>
                      <a:pt x="101" y="734"/>
                    </a:lnTo>
                    <a:lnTo>
                      <a:pt x="101" y="730"/>
                    </a:lnTo>
                    <a:lnTo>
                      <a:pt x="104" y="727"/>
                    </a:lnTo>
                    <a:lnTo>
                      <a:pt x="104" y="727"/>
                    </a:lnTo>
                    <a:lnTo>
                      <a:pt x="110" y="726"/>
                    </a:lnTo>
                    <a:lnTo>
                      <a:pt x="113" y="725"/>
                    </a:lnTo>
                    <a:lnTo>
                      <a:pt x="114" y="724"/>
                    </a:lnTo>
                    <a:lnTo>
                      <a:pt x="114" y="721"/>
                    </a:lnTo>
                    <a:lnTo>
                      <a:pt x="114" y="721"/>
                    </a:lnTo>
                    <a:lnTo>
                      <a:pt x="111" y="711"/>
                    </a:lnTo>
                    <a:lnTo>
                      <a:pt x="109" y="704"/>
                    </a:lnTo>
                    <a:lnTo>
                      <a:pt x="109" y="704"/>
                    </a:lnTo>
                    <a:lnTo>
                      <a:pt x="110" y="690"/>
                    </a:lnTo>
                    <a:lnTo>
                      <a:pt x="111" y="677"/>
                    </a:lnTo>
                    <a:lnTo>
                      <a:pt x="110" y="673"/>
                    </a:lnTo>
                    <a:lnTo>
                      <a:pt x="109" y="669"/>
                    </a:lnTo>
                    <a:lnTo>
                      <a:pt x="104" y="654"/>
                    </a:lnTo>
                    <a:lnTo>
                      <a:pt x="65" y="646"/>
                    </a:lnTo>
                    <a:lnTo>
                      <a:pt x="65" y="646"/>
                    </a:lnTo>
                    <a:lnTo>
                      <a:pt x="65" y="643"/>
                    </a:lnTo>
                    <a:lnTo>
                      <a:pt x="65" y="643"/>
                    </a:lnTo>
                    <a:lnTo>
                      <a:pt x="67" y="635"/>
                    </a:lnTo>
                    <a:lnTo>
                      <a:pt x="71" y="630"/>
                    </a:lnTo>
                    <a:lnTo>
                      <a:pt x="76" y="624"/>
                    </a:lnTo>
                    <a:lnTo>
                      <a:pt x="76" y="624"/>
                    </a:lnTo>
                    <a:lnTo>
                      <a:pt x="79" y="616"/>
                    </a:lnTo>
                    <a:lnTo>
                      <a:pt x="79" y="613"/>
                    </a:lnTo>
                    <a:lnTo>
                      <a:pt x="80" y="611"/>
                    </a:lnTo>
                    <a:lnTo>
                      <a:pt x="80" y="611"/>
                    </a:lnTo>
                    <a:lnTo>
                      <a:pt x="87" y="606"/>
                    </a:lnTo>
                    <a:lnTo>
                      <a:pt x="92" y="602"/>
                    </a:lnTo>
                    <a:lnTo>
                      <a:pt x="101" y="598"/>
                    </a:lnTo>
                    <a:lnTo>
                      <a:pt x="108" y="597"/>
                    </a:lnTo>
                    <a:lnTo>
                      <a:pt x="113" y="595"/>
                    </a:lnTo>
                    <a:lnTo>
                      <a:pt x="113" y="595"/>
                    </a:lnTo>
                    <a:lnTo>
                      <a:pt x="117" y="594"/>
                    </a:lnTo>
                    <a:lnTo>
                      <a:pt x="118" y="593"/>
                    </a:lnTo>
                    <a:lnTo>
                      <a:pt x="119" y="591"/>
                    </a:lnTo>
                    <a:lnTo>
                      <a:pt x="122" y="591"/>
                    </a:lnTo>
                    <a:lnTo>
                      <a:pt x="122" y="591"/>
                    </a:lnTo>
                    <a:lnTo>
                      <a:pt x="126" y="591"/>
                    </a:lnTo>
                    <a:lnTo>
                      <a:pt x="127" y="590"/>
                    </a:lnTo>
                    <a:lnTo>
                      <a:pt x="128" y="589"/>
                    </a:lnTo>
                    <a:lnTo>
                      <a:pt x="128" y="587"/>
                    </a:lnTo>
                    <a:lnTo>
                      <a:pt x="127" y="584"/>
                    </a:lnTo>
                    <a:lnTo>
                      <a:pt x="126" y="582"/>
                    </a:lnTo>
                    <a:lnTo>
                      <a:pt x="126" y="582"/>
                    </a:lnTo>
                    <a:lnTo>
                      <a:pt x="102" y="578"/>
                    </a:lnTo>
                    <a:lnTo>
                      <a:pt x="102" y="578"/>
                    </a:lnTo>
                    <a:lnTo>
                      <a:pt x="100" y="576"/>
                    </a:lnTo>
                    <a:lnTo>
                      <a:pt x="98" y="573"/>
                    </a:lnTo>
                    <a:lnTo>
                      <a:pt x="98" y="573"/>
                    </a:lnTo>
                    <a:lnTo>
                      <a:pt x="91" y="574"/>
                    </a:lnTo>
                    <a:lnTo>
                      <a:pt x="83" y="576"/>
                    </a:lnTo>
                    <a:lnTo>
                      <a:pt x="73" y="576"/>
                    </a:lnTo>
                    <a:lnTo>
                      <a:pt x="73" y="576"/>
                    </a:lnTo>
                    <a:lnTo>
                      <a:pt x="71" y="558"/>
                    </a:lnTo>
                    <a:lnTo>
                      <a:pt x="71" y="558"/>
                    </a:lnTo>
                    <a:lnTo>
                      <a:pt x="73" y="551"/>
                    </a:lnTo>
                    <a:lnTo>
                      <a:pt x="73" y="546"/>
                    </a:lnTo>
                    <a:lnTo>
                      <a:pt x="73" y="542"/>
                    </a:lnTo>
                    <a:lnTo>
                      <a:pt x="73" y="541"/>
                    </a:lnTo>
                    <a:lnTo>
                      <a:pt x="73" y="541"/>
                    </a:lnTo>
                    <a:lnTo>
                      <a:pt x="76" y="537"/>
                    </a:lnTo>
                    <a:lnTo>
                      <a:pt x="79" y="533"/>
                    </a:lnTo>
                    <a:lnTo>
                      <a:pt x="83" y="530"/>
                    </a:lnTo>
                    <a:lnTo>
                      <a:pt x="84" y="527"/>
                    </a:lnTo>
                    <a:lnTo>
                      <a:pt x="84" y="527"/>
                    </a:lnTo>
                    <a:lnTo>
                      <a:pt x="88" y="523"/>
                    </a:lnTo>
                    <a:lnTo>
                      <a:pt x="92" y="521"/>
                    </a:lnTo>
                    <a:lnTo>
                      <a:pt x="96" y="520"/>
                    </a:lnTo>
                    <a:lnTo>
                      <a:pt x="96" y="516"/>
                    </a:lnTo>
                    <a:lnTo>
                      <a:pt x="93" y="516"/>
                    </a:lnTo>
                    <a:lnTo>
                      <a:pt x="82" y="402"/>
                    </a:lnTo>
                    <a:lnTo>
                      <a:pt x="71" y="402"/>
                    </a:lnTo>
                    <a:lnTo>
                      <a:pt x="71" y="385"/>
                    </a:lnTo>
                    <a:lnTo>
                      <a:pt x="52" y="387"/>
                    </a:lnTo>
                    <a:lnTo>
                      <a:pt x="41" y="376"/>
                    </a:lnTo>
                    <a:lnTo>
                      <a:pt x="47" y="371"/>
                    </a:lnTo>
                    <a:lnTo>
                      <a:pt x="53" y="372"/>
                    </a:lnTo>
                    <a:lnTo>
                      <a:pt x="64" y="381"/>
                    </a:lnTo>
                    <a:lnTo>
                      <a:pt x="71" y="381"/>
                    </a:lnTo>
                    <a:lnTo>
                      <a:pt x="69" y="361"/>
                    </a:lnTo>
                    <a:lnTo>
                      <a:pt x="76" y="358"/>
                    </a:lnTo>
                    <a:lnTo>
                      <a:pt x="75" y="346"/>
                    </a:lnTo>
                    <a:lnTo>
                      <a:pt x="82" y="343"/>
                    </a:lnTo>
                    <a:lnTo>
                      <a:pt x="74" y="327"/>
                    </a:lnTo>
                    <a:lnTo>
                      <a:pt x="74" y="327"/>
                    </a:lnTo>
                    <a:lnTo>
                      <a:pt x="67" y="331"/>
                    </a:lnTo>
                    <a:lnTo>
                      <a:pt x="62" y="333"/>
                    </a:lnTo>
                    <a:lnTo>
                      <a:pt x="57" y="335"/>
                    </a:lnTo>
                    <a:lnTo>
                      <a:pt x="57" y="335"/>
                    </a:lnTo>
                    <a:lnTo>
                      <a:pt x="56" y="340"/>
                    </a:lnTo>
                    <a:lnTo>
                      <a:pt x="53" y="345"/>
                    </a:lnTo>
                    <a:lnTo>
                      <a:pt x="51" y="349"/>
                    </a:lnTo>
                    <a:lnTo>
                      <a:pt x="52" y="353"/>
                    </a:lnTo>
                    <a:lnTo>
                      <a:pt x="52" y="353"/>
                    </a:lnTo>
                    <a:lnTo>
                      <a:pt x="43" y="353"/>
                    </a:lnTo>
                    <a:lnTo>
                      <a:pt x="38" y="353"/>
                    </a:lnTo>
                    <a:lnTo>
                      <a:pt x="34" y="353"/>
                    </a:lnTo>
                    <a:lnTo>
                      <a:pt x="34" y="353"/>
                    </a:lnTo>
                    <a:lnTo>
                      <a:pt x="32" y="349"/>
                    </a:lnTo>
                    <a:lnTo>
                      <a:pt x="31" y="345"/>
                    </a:lnTo>
                    <a:lnTo>
                      <a:pt x="31" y="339"/>
                    </a:lnTo>
                    <a:lnTo>
                      <a:pt x="36" y="330"/>
                    </a:lnTo>
                    <a:lnTo>
                      <a:pt x="29" y="320"/>
                    </a:lnTo>
                    <a:lnTo>
                      <a:pt x="29" y="320"/>
                    </a:lnTo>
                    <a:lnTo>
                      <a:pt x="25" y="326"/>
                    </a:lnTo>
                    <a:lnTo>
                      <a:pt x="22" y="328"/>
                    </a:lnTo>
                    <a:lnTo>
                      <a:pt x="18" y="330"/>
                    </a:lnTo>
                    <a:lnTo>
                      <a:pt x="18" y="330"/>
                    </a:lnTo>
                    <a:lnTo>
                      <a:pt x="19" y="327"/>
                    </a:lnTo>
                    <a:lnTo>
                      <a:pt x="21" y="323"/>
                    </a:lnTo>
                    <a:lnTo>
                      <a:pt x="23" y="318"/>
                    </a:lnTo>
                    <a:lnTo>
                      <a:pt x="23" y="318"/>
                    </a:lnTo>
                    <a:lnTo>
                      <a:pt x="30" y="308"/>
                    </a:lnTo>
                    <a:lnTo>
                      <a:pt x="35" y="300"/>
                    </a:lnTo>
                    <a:lnTo>
                      <a:pt x="39" y="296"/>
                    </a:lnTo>
                    <a:lnTo>
                      <a:pt x="39" y="296"/>
                    </a:lnTo>
                    <a:lnTo>
                      <a:pt x="43" y="291"/>
                    </a:lnTo>
                    <a:lnTo>
                      <a:pt x="44" y="287"/>
                    </a:lnTo>
                    <a:lnTo>
                      <a:pt x="44" y="284"/>
                    </a:lnTo>
                    <a:lnTo>
                      <a:pt x="44" y="282"/>
                    </a:lnTo>
                    <a:lnTo>
                      <a:pt x="41" y="280"/>
                    </a:lnTo>
                    <a:lnTo>
                      <a:pt x="39" y="279"/>
                    </a:lnTo>
                    <a:lnTo>
                      <a:pt x="35" y="279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18" y="289"/>
                    </a:lnTo>
                    <a:lnTo>
                      <a:pt x="13" y="293"/>
                    </a:lnTo>
                    <a:lnTo>
                      <a:pt x="5" y="295"/>
                    </a:lnTo>
                    <a:lnTo>
                      <a:pt x="5" y="295"/>
                    </a:lnTo>
                    <a:lnTo>
                      <a:pt x="3" y="291"/>
                    </a:lnTo>
                    <a:lnTo>
                      <a:pt x="1" y="284"/>
                    </a:lnTo>
                    <a:lnTo>
                      <a:pt x="0" y="275"/>
                    </a:lnTo>
                    <a:lnTo>
                      <a:pt x="3" y="266"/>
                    </a:lnTo>
                    <a:lnTo>
                      <a:pt x="3" y="266"/>
                    </a:lnTo>
                    <a:lnTo>
                      <a:pt x="12" y="267"/>
                    </a:lnTo>
                    <a:lnTo>
                      <a:pt x="12" y="267"/>
                    </a:lnTo>
                    <a:lnTo>
                      <a:pt x="14" y="267"/>
                    </a:lnTo>
                    <a:lnTo>
                      <a:pt x="18" y="267"/>
                    </a:lnTo>
                    <a:lnTo>
                      <a:pt x="19" y="266"/>
                    </a:lnTo>
                    <a:lnTo>
                      <a:pt x="21" y="266"/>
                    </a:lnTo>
                    <a:lnTo>
                      <a:pt x="22" y="263"/>
                    </a:lnTo>
                    <a:lnTo>
                      <a:pt x="21" y="261"/>
                    </a:lnTo>
                    <a:lnTo>
                      <a:pt x="21" y="261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10" y="228"/>
                    </a:lnTo>
                    <a:lnTo>
                      <a:pt x="16" y="221"/>
                    </a:lnTo>
                    <a:lnTo>
                      <a:pt x="19" y="212"/>
                    </a:lnTo>
                    <a:lnTo>
                      <a:pt x="19" y="212"/>
                    </a:lnTo>
                    <a:lnTo>
                      <a:pt x="21" y="209"/>
                    </a:lnTo>
                    <a:lnTo>
                      <a:pt x="23" y="206"/>
                    </a:lnTo>
                    <a:lnTo>
                      <a:pt x="26" y="204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4" y="203"/>
                    </a:lnTo>
                    <a:lnTo>
                      <a:pt x="40" y="204"/>
                    </a:lnTo>
                    <a:lnTo>
                      <a:pt x="43" y="204"/>
                    </a:lnTo>
                    <a:lnTo>
                      <a:pt x="45" y="203"/>
                    </a:lnTo>
                    <a:lnTo>
                      <a:pt x="47" y="201"/>
                    </a:lnTo>
                    <a:lnTo>
                      <a:pt x="49" y="199"/>
                    </a:lnTo>
                    <a:lnTo>
                      <a:pt x="49" y="199"/>
                    </a:lnTo>
                    <a:lnTo>
                      <a:pt x="51" y="195"/>
                    </a:lnTo>
                    <a:lnTo>
                      <a:pt x="54" y="192"/>
                    </a:lnTo>
                    <a:lnTo>
                      <a:pt x="57" y="191"/>
                    </a:lnTo>
                    <a:lnTo>
                      <a:pt x="61" y="191"/>
                    </a:lnTo>
                    <a:lnTo>
                      <a:pt x="65" y="191"/>
                    </a:lnTo>
                    <a:lnTo>
                      <a:pt x="67" y="192"/>
                    </a:lnTo>
                    <a:lnTo>
                      <a:pt x="69" y="193"/>
                    </a:lnTo>
                    <a:lnTo>
                      <a:pt x="69" y="196"/>
                    </a:lnTo>
                    <a:lnTo>
                      <a:pt x="69" y="196"/>
                    </a:lnTo>
                    <a:lnTo>
                      <a:pt x="67" y="201"/>
                    </a:lnTo>
                    <a:lnTo>
                      <a:pt x="70" y="205"/>
                    </a:lnTo>
                    <a:lnTo>
                      <a:pt x="73" y="208"/>
                    </a:lnTo>
                    <a:lnTo>
                      <a:pt x="76" y="206"/>
                    </a:lnTo>
                    <a:lnTo>
                      <a:pt x="76" y="206"/>
                    </a:lnTo>
                    <a:lnTo>
                      <a:pt x="80" y="204"/>
                    </a:lnTo>
                    <a:lnTo>
                      <a:pt x="83" y="201"/>
                    </a:lnTo>
                    <a:lnTo>
                      <a:pt x="86" y="199"/>
                    </a:lnTo>
                    <a:lnTo>
                      <a:pt x="87" y="199"/>
                    </a:lnTo>
                    <a:lnTo>
                      <a:pt x="89" y="199"/>
                    </a:lnTo>
                    <a:lnTo>
                      <a:pt x="89" y="199"/>
                    </a:lnTo>
                    <a:lnTo>
                      <a:pt x="93" y="201"/>
                    </a:lnTo>
                    <a:lnTo>
                      <a:pt x="96" y="204"/>
                    </a:lnTo>
                    <a:lnTo>
                      <a:pt x="97" y="206"/>
                    </a:lnTo>
                    <a:lnTo>
                      <a:pt x="97" y="209"/>
                    </a:lnTo>
                    <a:lnTo>
                      <a:pt x="97" y="216"/>
                    </a:lnTo>
                    <a:lnTo>
                      <a:pt x="98" y="217"/>
                    </a:lnTo>
                    <a:lnTo>
                      <a:pt x="101" y="219"/>
                    </a:lnTo>
                    <a:lnTo>
                      <a:pt x="101" y="219"/>
                    </a:lnTo>
                    <a:lnTo>
                      <a:pt x="106" y="222"/>
                    </a:lnTo>
                    <a:lnTo>
                      <a:pt x="109" y="222"/>
                    </a:lnTo>
                    <a:lnTo>
                      <a:pt x="110" y="221"/>
                    </a:lnTo>
                    <a:lnTo>
                      <a:pt x="110" y="219"/>
                    </a:lnTo>
                    <a:lnTo>
                      <a:pt x="110" y="219"/>
                    </a:lnTo>
                    <a:lnTo>
                      <a:pt x="113" y="216"/>
                    </a:lnTo>
                    <a:lnTo>
                      <a:pt x="115" y="213"/>
                    </a:lnTo>
                    <a:lnTo>
                      <a:pt x="117" y="212"/>
                    </a:lnTo>
                    <a:lnTo>
                      <a:pt x="119" y="208"/>
                    </a:lnTo>
                    <a:lnTo>
                      <a:pt x="119" y="208"/>
                    </a:lnTo>
                    <a:lnTo>
                      <a:pt x="119" y="204"/>
                    </a:lnTo>
                    <a:lnTo>
                      <a:pt x="118" y="203"/>
                    </a:lnTo>
                    <a:lnTo>
                      <a:pt x="114" y="199"/>
                    </a:lnTo>
                    <a:lnTo>
                      <a:pt x="113" y="196"/>
                    </a:lnTo>
                    <a:lnTo>
                      <a:pt x="111" y="195"/>
                    </a:lnTo>
                    <a:lnTo>
                      <a:pt x="111" y="192"/>
                    </a:lnTo>
                    <a:lnTo>
                      <a:pt x="113" y="190"/>
                    </a:lnTo>
                    <a:lnTo>
                      <a:pt x="113" y="190"/>
                    </a:lnTo>
                    <a:lnTo>
                      <a:pt x="113" y="186"/>
                    </a:lnTo>
                    <a:lnTo>
                      <a:pt x="113" y="182"/>
                    </a:lnTo>
                    <a:lnTo>
                      <a:pt x="113" y="178"/>
                    </a:lnTo>
                    <a:lnTo>
                      <a:pt x="113" y="177"/>
                    </a:lnTo>
                    <a:lnTo>
                      <a:pt x="115" y="175"/>
                    </a:lnTo>
                    <a:lnTo>
                      <a:pt x="115" y="175"/>
                    </a:lnTo>
                    <a:lnTo>
                      <a:pt x="117" y="175"/>
                    </a:lnTo>
                    <a:lnTo>
                      <a:pt x="119" y="177"/>
                    </a:lnTo>
                    <a:lnTo>
                      <a:pt x="123" y="179"/>
                    </a:lnTo>
                    <a:lnTo>
                      <a:pt x="128" y="182"/>
                    </a:lnTo>
                    <a:lnTo>
                      <a:pt x="130" y="182"/>
                    </a:lnTo>
                    <a:lnTo>
                      <a:pt x="132" y="181"/>
                    </a:lnTo>
                    <a:lnTo>
                      <a:pt x="132" y="181"/>
                    </a:lnTo>
                    <a:lnTo>
                      <a:pt x="135" y="179"/>
                    </a:lnTo>
                    <a:lnTo>
                      <a:pt x="136" y="177"/>
                    </a:lnTo>
                    <a:lnTo>
                      <a:pt x="136" y="173"/>
                    </a:lnTo>
                    <a:lnTo>
                      <a:pt x="135" y="168"/>
                    </a:lnTo>
                    <a:lnTo>
                      <a:pt x="135" y="164"/>
                    </a:lnTo>
                    <a:lnTo>
                      <a:pt x="135" y="164"/>
                    </a:lnTo>
                    <a:lnTo>
                      <a:pt x="135" y="162"/>
                    </a:lnTo>
                    <a:lnTo>
                      <a:pt x="136" y="162"/>
                    </a:lnTo>
                    <a:lnTo>
                      <a:pt x="140" y="164"/>
                    </a:lnTo>
                    <a:lnTo>
                      <a:pt x="144" y="165"/>
                    </a:lnTo>
                    <a:lnTo>
                      <a:pt x="146" y="165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49" y="161"/>
                    </a:lnTo>
                    <a:lnTo>
                      <a:pt x="149" y="160"/>
                    </a:lnTo>
                    <a:lnTo>
                      <a:pt x="149" y="155"/>
                    </a:lnTo>
                    <a:lnTo>
                      <a:pt x="148" y="149"/>
                    </a:lnTo>
                    <a:lnTo>
                      <a:pt x="148" y="148"/>
                    </a:lnTo>
                    <a:lnTo>
                      <a:pt x="148" y="148"/>
                    </a:lnTo>
                    <a:lnTo>
                      <a:pt x="150" y="147"/>
                    </a:lnTo>
                    <a:lnTo>
                      <a:pt x="153" y="148"/>
                    </a:lnTo>
                    <a:lnTo>
                      <a:pt x="157" y="148"/>
                    </a:lnTo>
                    <a:lnTo>
                      <a:pt x="162" y="147"/>
                    </a:lnTo>
                    <a:lnTo>
                      <a:pt x="162" y="147"/>
                    </a:lnTo>
                    <a:lnTo>
                      <a:pt x="166" y="146"/>
                    </a:lnTo>
                    <a:lnTo>
                      <a:pt x="170" y="146"/>
                    </a:lnTo>
                    <a:lnTo>
                      <a:pt x="170" y="146"/>
                    </a:lnTo>
                    <a:lnTo>
                      <a:pt x="172" y="147"/>
                    </a:lnTo>
                    <a:lnTo>
                      <a:pt x="175" y="148"/>
                    </a:lnTo>
                    <a:lnTo>
                      <a:pt x="176" y="151"/>
                    </a:lnTo>
                    <a:lnTo>
                      <a:pt x="176" y="151"/>
                    </a:lnTo>
                    <a:lnTo>
                      <a:pt x="209" y="116"/>
                    </a:lnTo>
                    <a:lnTo>
                      <a:pt x="209" y="116"/>
                    </a:lnTo>
                    <a:lnTo>
                      <a:pt x="215" y="113"/>
                    </a:lnTo>
                    <a:lnTo>
                      <a:pt x="218" y="111"/>
                    </a:lnTo>
                    <a:lnTo>
                      <a:pt x="218" y="111"/>
                    </a:lnTo>
                    <a:lnTo>
                      <a:pt x="216" y="107"/>
                    </a:lnTo>
                    <a:lnTo>
                      <a:pt x="213" y="101"/>
                    </a:lnTo>
                    <a:lnTo>
                      <a:pt x="209" y="95"/>
                    </a:lnTo>
                    <a:lnTo>
                      <a:pt x="224" y="86"/>
                    </a:lnTo>
                    <a:lnTo>
                      <a:pt x="236" y="86"/>
                    </a:lnTo>
                    <a:lnTo>
                      <a:pt x="295" y="50"/>
                    </a:lnTo>
                    <a:lnTo>
                      <a:pt x="294" y="39"/>
                    </a:lnTo>
                    <a:lnTo>
                      <a:pt x="303" y="28"/>
                    </a:lnTo>
                    <a:lnTo>
                      <a:pt x="303" y="28"/>
                    </a:lnTo>
                    <a:lnTo>
                      <a:pt x="312" y="30"/>
                    </a:lnTo>
                    <a:lnTo>
                      <a:pt x="321" y="32"/>
                    </a:lnTo>
                    <a:lnTo>
                      <a:pt x="327" y="32"/>
                    </a:lnTo>
                    <a:lnTo>
                      <a:pt x="330" y="30"/>
                    </a:lnTo>
                    <a:lnTo>
                      <a:pt x="330" y="30"/>
                    </a:lnTo>
                    <a:lnTo>
                      <a:pt x="337" y="29"/>
                    </a:lnTo>
                    <a:lnTo>
                      <a:pt x="343" y="26"/>
                    </a:lnTo>
                    <a:lnTo>
                      <a:pt x="347" y="25"/>
                    </a:lnTo>
                    <a:lnTo>
                      <a:pt x="349" y="22"/>
                    </a:lnTo>
                    <a:lnTo>
                      <a:pt x="350" y="19"/>
                    </a:lnTo>
                    <a:lnTo>
                      <a:pt x="350" y="15"/>
                    </a:lnTo>
                    <a:lnTo>
                      <a:pt x="350" y="15"/>
                    </a:lnTo>
                    <a:lnTo>
                      <a:pt x="352" y="11"/>
                    </a:lnTo>
                    <a:lnTo>
                      <a:pt x="354" y="8"/>
                    </a:lnTo>
                    <a:lnTo>
                      <a:pt x="358" y="7"/>
                    </a:lnTo>
                    <a:lnTo>
                      <a:pt x="362" y="7"/>
                    </a:lnTo>
                    <a:lnTo>
                      <a:pt x="362" y="7"/>
                    </a:lnTo>
                    <a:lnTo>
                      <a:pt x="365" y="6"/>
                    </a:lnTo>
                    <a:lnTo>
                      <a:pt x="369" y="3"/>
                    </a:lnTo>
                    <a:lnTo>
                      <a:pt x="371" y="2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3" y="2"/>
                    </a:lnTo>
                    <a:lnTo>
                      <a:pt x="376" y="3"/>
                    </a:lnTo>
                    <a:lnTo>
                      <a:pt x="377" y="6"/>
                    </a:lnTo>
                    <a:lnTo>
                      <a:pt x="377" y="7"/>
                    </a:lnTo>
                    <a:lnTo>
                      <a:pt x="377" y="7"/>
                    </a:lnTo>
                    <a:lnTo>
                      <a:pt x="373" y="8"/>
                    </a:lnTo>
                    <a:lnTo>
                      <a:pt x="367" y="11"/>
                    </a:lnTo>
                    <a:lnTo>
                      <a:pt x="367" y="11"/>
                    </a:lnTo>
                    <a:lnTo>
                      <a:pt x="365" y="13"/>
                    </a:lnTo>
                    <a:lnTo>
                      <a:pt x="365" y="17"/>
                    </a:lnTo>
                    <a:lnTo>
                      <a:pt x="367" y="21"/>
                    </a:lnTo>
                    <a:lnTo>
                      <a:pt x="367" y="21"/>
                    </a:lnTo>
                    <a:lnTo>
                      <a:pt x="369" y="28"/>
                    </a:lnTo>
                    <a:lnTo>
                      <a:pt x="369" y="33"/>
                    </a:lnTo>
                    <a:lnTo>
                      <a:pt x="369" y="35"/>
                    </a:lnTo>
                    <a:lnTo>
                      <a:pt x="368" y="38"/>
                    </a:lnTo>
                    <a:lnTo>
                      <a:pt x="368" y="38"/>
                    </a:lnTo>
                    <a:lnTo>
                      <a:pt x="365" y="43"/>
                    </a:lnTo>
                    <a:lnTo>
                      <a:pt x="364" y="50"/>
                    </a:lnTo>
                    <a:lnTo>
                      <a:pt x="362" y="55"/>
                    </a:lnTo>
                    <a:lnTo>
                      <a:pt x="358" y="60"/>
                    </a:lnTo>
                    <a:lnTo>
                      <a:pt x="358" y="60"/>
                    </a:lnTo>
                    <a:lnTo>
                      <a:pt x="352" y="61"/>
                    </a:lnTo>
                    <a:lnTo>
                      <a:pt x="347" y="61"/>
                    </a:lnTo>
                    <a:lnTo>
                      <a:pt x="336" y="60"/>
                    </a:lnTo>
                    <a:lnTo>
                      <a:pt x="330" y="59"/>
                    </a:lnTo>
                    <a:lnTo>
                      <a:pt x="327" y="60"/>
                    </a:lnTo>
                    <a:lnTo>
                      <a:pt x="325" y="64"/>
                    </a:lnTo>
                    <a:lnTo>
                      <a:pt x="324" y="69"/>
                    </a:lnTo>
                    <a:lnTo>
                      <a:pt x="324" y="69"/>
                    </a:lnTo>
                    <a:lnTo>
                      <a:pt x="327" y="73"/>
                    </a:lnTo>
                    <a:lnTo>
                      <a:pt x="330" y="81"/>
                    </a:lnTo>
                    <a:lnTo>
                      <a:pt x="338" y="90"/>
                    </a:lnTo>
                    <a:lnTo>
                      <a:pt x="513" y="206"/>
                    </a:lnTo>
                    <a:lnTo>
                      <a:pt x="513" y="206"/>
                    </a:lnTo>
                    <a:lnTo>
                      <a:pt x="613" y="333"/>
                    </a:lnTo>
                    <a:lnTo>
                      <a:pt x="684" y="427"/>
                    </a:lnTo>
                    <a:lnTo>
                      <a:pt x="710" y="460"/>
                    </a:lnTo>
                    <a:lnTo>
                      <a:pt x="722" y="480"/>
                    </a:lnTo>
                    <a:lnTo>
                      <a:pt x="713" y="48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5875">
                <a:solidFill>
                  <a:schemeClr val="bg1"/>
                </a:solidFill>
              </a:ln>
            </p:spPr>
            <p:txBody>
              <a:bodyPr vert="horz" wrap="square" lIns="16274" tIns="8138" rIns="16274" bIns="813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ru-RU" sz="506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196">
                <a:extLst>
                  <a:ext uri="{FF2B5EF4-FFF2-40B4-BE49-F238E27FC236}">
                    <a16:creationId xmlns:a16="http://schemas.microsoft.com/office/drawing/2014/main" id="{844AC04D-537D-4525-AA52-75E408320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4600" y="4398310"/>
                <a:ext cx="1516063" cy="1158875"/>
              </a:xfrm>
              <a:custGeom>
                <a:avLst/>
                <a:gdLst>
                  <a:gd name="T0" fmla="*/ 264 w 955"/>
                  <a:gd name="T1" fmla="*/ 720 h 730"/>
                  <a:gd name="T2" fmla="*/ 254 w 955"/>
                  <a:gd name="T3" fmla="*/ 707 h 730"/>
                  <a:gd name="T4" fmla="*/ 231 w 955"/>
                  <a:gd name="T5" fmla="*/ 686 h 730"/>
                  <a:gd name="T6" fmla="*/ 207 w 955"/>
                  <a:gd name="T7" fmla="*/ 670 h 730"/>
                  <a:gd name="T8" fmla="*/ 193 w 955"/>
                  <a:gd name="T9" fmla="*/ 659 h 730"/>
                  <a:gd name="T10" fmla="*/ 179 w 955"/>
                  <a:gd name="T11" fmla="*/ 651 h 730"/>
                  <a:gd name="T12" fmla="*/ 176 w 955"/>
                  <a:gd name="T13" fmla="*/ 634 h 730"/>
                  <a:gd name="T14" fmla="*/ 176 w 955"/>
                  <a:gd name="T15" fmla="*/ 615 h 730"/>
                  <a:gd name="T16" fmla="*/ 171 w 955"/>
                  <a:gd name="T17" fmla="*/ 600 h 730"/>
                  <a:gd name="T18" fmla="*/ 171 w 955"/>
                  <a:gd name="T19" fmla="*/ 591 h 730"/>
                  <a:gd name="T20" fmla="*/ 158 w 955"/>
                  <a:gd name="T21" fmla="*/ 586 h 730"/>
                  <a:gd name="T22" fmla="*/ 154 w 955"/>
                  <a:gd name="T23" fmla="*/ 572 h 730"/>
                  <a:gd name="T24" fmla="*/ 137 w 955"/>
                  <a:gd name="T25" fmla="*/ 568 h 730"/>
                  <a:gd name="T26" fmla="*/ 127 w 955"/>
                  <a:gd name="T27" fmla="*/ 558 h 730"/>
                  <a:gd name="T28" fmla="*/ 105 w 955"/>
                  <a:gd name="T29" fmla="*/ 559 h 730"/>
                  <a:gd name="T30" fmla="*/ 94 w 955"/>
                  <a:gd name="T31" fmla="*/ 555 h 730"/>
                  <a:gd name="T32" fmla="*/ 82 w 955"/>
                  <a:gd name="T33" fmla="*/ 550 h 730"/>
                  <a:gd name="T34" fmla="*/ 72 w 955"/>
                  <a:gd name="T35" fmla="*/ 528 h 730"/>
                  <a:gd name="T36" fmla="*/ 69 w 955"/>
                  <a:gd name="T37" fmla="*/ 519 h 730"/>
                  <a:gd name="T38" fmla="*/ 82 w 955"/>
                  <a:gd name="T39" fmla="*/ 499 h 730"/>
                  <a:gd name="T40" fmla="*/ 93 w 955"/>
                  <a:gd name="T41" fmla="*/ 468 h 730"/>
                  <a:gd name="T42" fmla="*/ 102 w 955"/>
                  <a:gd name="T43" fmla="*/ 420 h 730"/>
                  <a:gd name="T44" fmla="*/ 110 w 955"/>
                  <a:gd name="T45" fmla="*/ 392 h 730"/>
                  <a:gd name="T46" fmla="*/ 82 w 955"/>
                  <a:gd name="T47" fmla="*/ 245 h 730"/>
                  <a:gd name="T48" fmla="*/ 70 w 955"/>
                  <a:gd name="T49" fmla="*/ 214 h 730"/>
                  <a:gd name="T50" fmla="*/ 27 w 955"/>
                  <a:gd name="T51" fmla="*/ 83 h 730"/>
                  <a:gd name="T52" fmla="*/ 276 w 955"/>
                  <a:gd name="T53" fmla="*/ 28 h 730"/>
                  <a:gd name="T54" fmla="*/ 658 w 955"/>
                  <a:gd name="T55" fmla="*/ 0 h 730"/>
                  <a:gd name="T56" fmla="*/ 676 w 955"/>
                  <a:gd name="T57" fmla="*/ 169 h 730"/>
                  <a:gd name="T58" fmla="*/ 731 w 955"/>
                  <a:gd name="T59" fmla="*/ 227 h 730"/>
                  <a:gd name="T60" fmla="*/ 748 w 955"/>
                  <a:gd name="T61" fmla="*/ 276 h 730"/>
                  <a:gd name="T62" fmla="*/ 773 w 955"/>
                  <a:gd name="T63" fmla="*/ 297 h 730"/>
                  <a:gd name="T64" fmla="*/ 818 w 955"/>
                  <a:gd name="T65" fmla="*/ 306 h 730"/>
                  <a:gd name="T66" fmla="*/ 843 w 955"/>
                  <a:gd name="T67" fmla="*/ 323 h 730"/>
                  <a:gd name="T68" fmla="*/ 865 w 955"/>
                  <a:gd name="T69" fmla="*/ 350 h 730"/>
                  <a:gd name="T70" fmla="*/ 864 w 955"/>
                  <a:gd name="T71" fmla="*/ 388 h 730"/>
                  <a:gd name="T72" fmla="*/ 860 w 955"/>
                  <a:gd name="T73" fmla="*/ 399 h 730"/>
                  <a:gd name="T74" fmla="*/ 828 w 955"/>
                  <a:gd name="T75" fmla="*/ 434 h 730"/>
                  <a:gd name="T76" fmla="*/ 843 w 955"/>
                  <a:gd name="T77" fmla="*/ 447 h 730"/>
                  <a:gd name="T78" fmla="*/ 868 w 955"/>
                  <a:gd name="T79" fmla="*/ 450 h 730"/>
                  <a:gd name="T80" fmla="*/ 886 w 955"/>
                  <a:gd name="T81" fmla="*/ 451 h 730"/>
                  <a:gd name="T82" fmla="*/ 884 w 955"/>
                  <a:gd name="T83" fmla="*/ 471 h 730"/>
                  <a:gd name="T84" fmla="*/ 876 w 955"/>
                  <a:gd name="T85" fmla="*/ 498 h 730"/>
                  <a:gd name="T86" fmla="*/ 882 w 955"/>
                  <a:gd name="T87" fmla="*/ 510 h 730"/>
                  <a:gd name="T88" fmla="*/ 886 w 955"/>
                  <a:gd name="T89" fmla="*/ 519 h 730"/>
                  <a:gd name="T90" fmla="*/ 902 w 955"/>
                  <a:gd name="T91" fmla="*/ 526 h 730"/>
                  <a:gd name="T92" fmla="*/ 926 w 955"/>
                  <a:gd name="T93" fmla="*/ 534 h 730"/>
                  <a:gd name="T94" fmla="*/ 926 w 955"/>
                  <a:gd name="T95" fmla="*/ 546 h 730"/>
                  <a:gd name="T96" fmla="*/ 943 w 955"/>
                  <a:gd name="T97" fmla="*/ 552 h 730"/>
                  <a:gd name="T98" fmla="*/ 954 w 955"/>
                  <a:gd name="T99" fmla="*/ 552 h 730"/>
                  <a:gd name="T100" fmla="*/ 955 w 955"/>
                  <a:gd name="T101" fmla="*/ 574 h 730"/>
                  <a:gd name="T102" fmla="*/ 805 w 955"/>
                  <a:gd name="T103" fmla="*/ 561 h 730"/>
                  <a:gd name="T104" fmla="*/ 696 w 955"/>
                  <a:gd name="T105" fmla="*/ 536 h 730"/>
                  <a:gd name="T106" fmla="*/ 636 w 955"/>
                  <a:gd name="T107" fmla="*/ 585 h 730"/>
                  <a:gd name="T108" fmla="*/ 648 w 955"/>
                  <a:gd name="T109" fmla="*/ 690 h 730"/>
                  <a:gd name="T110" fmla="*/ 535 w 955"/>
                  <a:gd name="T111" fmla="*/ 656 h 730"/>
                  <a:gd name="T112" fmla="*/ 342 w 955"/>
                  <a:gd name="T113" fmla="*/ 637 h 730"/>
                  <a:gd name="T114" fmla="*/ 284 w 955"/>
                  <a:gd name="T115" fmla="*/ 701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55" h="730">
                    <a:moveTo>
                      <a:pt x="275" y="730"/>
                    </a:moveTo>
                    <a:lnTo>
                      <a:pt x="275" y="730"/>
                    </a:lnTo>
                    <a:lnTo>
                      <a:pt x="271" y="729"/>
                    </a:lnTo>
                    <a:lnTo>
                      <a:pt x="268" y="726"/>
                    </a:lnTo>
                    <a:lnTo>
                      <a:pt x="266" y="723"/>
                    </a:lnTo>
                    <a:lnTo>
                      <a:pt x="264" y="720"/>
                    </a:lnTo>
                    <a:lnTo>
                      <a:pt x="263" y="713"/>
                    </a:lnTo>
                    <a:lnTo>
                      <a:pt x="263" y="708"/>
                    </a:lnTo>
                    <a:lnTo>
                      <a:pt x="263" y="708"/>
                    </a:lnTo>
                    <a:lnTo>
                      <a:pt x="262" y="707"/>
                    </a:lnTo>
                    <a:lnTo>
                      <a:pt x="259" y="707"/>
                    </a:lnTo>
                    <a:lnTo>
                      <a:pt x="254" y="707"/>
                    </a:lnTo>
                    <a:lnTo>
                      <a:pt x="246" y="708"/>
                    </a:lnTo>
                    <a:lnTo>
                      <a:pt x="246" y="708"/>
                    </a:lnTo>
                    <a:lnTo>
                      <a:pt x="243" y="701"/>
                    </a:lnTo>
                    <a:lnTo>
                      <a:pt x="241" y="696"/>
                    </a:lnTo>
                    <a:lnTo>
                      <a:pt x="236" y="691"/>
                    </a:lnTo>
                    <a:lnTo>
                      <a:pt x="231" y="686"/>
                    </a:lnTo>
                    <a:lnTo>
                      <a:pt x="221" y="679"/>
                    </a:lnTo>
                    <a:lnTo>
                      <a:pt x="216" y="677"/>
                    </a:lnTo>
                    <a:lnTo>
                      <a:pt x="216" y="677"/>
                    </a:lnTo>
                    <a:lnTo>
                      <a:pt x="216" y="674"/>
                    </a:lnTo>
                    <a:lnTo>
                      <a:pt x="215" y="673"/>
                    </a:lnTo>
                    <a:lnTo>
                      <a:pt x="207" y="670"/>
                    </a:lnTo>
                    <a:lnTo>
                      <a:pt x="207" y="670"/>
                    </a:lnTo>
                    <a:lnTo>
                      <a:pt x="205" y="665"/>
                    </a:lnTo>
                    <a:lnTo>
                      <a:pt x="201" y="663"/>
                    </a:lnTo>
                    <a:lnTo>
                      <a:pt x="197" y="661"/>
                    </a:lnTo>
                    <a:lnTo>
                      <a:pt x="197" y="661"/>
                    </a:lnTo>
                    <a:lnTo>
                      <a:pt x="193" y="659"/>
                    </a:lnTo>
                    <a:lnTo>
                      <a:pt x="189" y="659"/>
                    </a:lnTo>
                    <a:lnTo>
                      <a:pt x="185" y="659"/>
                    </a:lnTo>
                    <a:lnTo>
                      <a:pt x="185" y="659"/>
                    </a:lnTo>
                    <a:lnTo>
                      <a:pt x="177" y="653"/>
                    </a:lnTo>
                    <a:lnTo>
                      <a:pt x="177" y="653"/>
                    </a:lnTo>
                    <a:lnTo>
                      <a:pt x="179" y="651"/>
                    </a:lnTo>
                    <a:lnTo>
                      <a:pt x="181" y="647"/>
                    </a:lnTo>
                    <a:lnTo>
                      <a:pt x="181" y="647"/>
                    </a:lnTo>
                    <a:lnTo>
                      <a:pt x="181" y="644"/>
                    </a:lnTo>
                    <a:lnTo>
                      <a:pt x="180" y="643"/>
                    </a:lnTo>
                    <a:lnTo>
                      <a:pt x="177" y="639"/>
                    </a:lnTo>
                    <a:lnTo>
                      <a:pt x="176" y="634"/>
                    </a:lnTo>
                    <a:lnTo>
                      <a:pt x="177" y="631"/>
                    </a:lnTo>
                    <a:lnTo>
                      <a:pt x="179" y="629"/>
                    </a:lnTo>
                    <a:lnTo>
                      <a:pt x="179" y="629"/>
                    </a:lnTo>
                    <a:lnTo>
                      <a:pt x="179" y="618"/>
                    </a:lnTo>
                    <a:lnTo>
                      <a:pt x="177" y="616"/>
                    </a:lnTo>
                    <a:lnTo>
                      <a:pt x="176" y="615"/>
                    </a:lnTo>
                    <a:lnTo>
                      <a:pt x="176" y="615"/>
                    </a:lnTo>
                    <a:lnTo>
                      <a:pt x="174" y="612"/>
                    </a:lnTo>
                    <a:lnTo>
                      <a:pt x="174" y="608"/>
                    </a:lnTo>
                    <a:lnTo>
                      <a:pt x="174" y="604"/>
                    </a:lnTo>
                    <a:lnTo>
                      <a:pt x="171" y="600"/>
                    </a:lnTo>
                    <a:lnTo>
                      <a:pt x="171" y="600"/>
                    </a:lnTo>
                    <a:lnTo>
                      <a:pt x="168" y="600"/>
                    </a:lnTo>
                    <a:lnTo>
                      <a:pt x="167" y="599"/>
                    </a:lnTo>
                    <a:lnTo>
                      <a:pt x="168" y="598"/>
                    </a:lnTo>
                    <a:lnTo>
                      <a:pt x="171" y="594"/>
                    </a:lnTo>
                    <a:lnTo>
                      <a:pt x="171" y="594"/>
                    </a:lnTo>
                    <a:lnTo>
                      <a:pt x="171" y="591"/>
                    </a:lnTo>
                    <a:lnTo>
                      <a:pt x="168" y="589"/>
                    </a:lnTo>
                    <a:lnTo>
                      <a:pt x="166" y="589"/>
                    </a:lnTo>
                    <a:lnTo>
                      <a:pt x="163" y="590"/>
                    </a:lnTo>
                    <a:lnTo>
                      <a:pt x="163" y="590"/>
                    </a:lnTo>
                    <a:lnTo>
                      <a:pt x="161" y="589"/>
                    </a:lnTo>
                    <a:lnTo>
                      <a:pt x="158" y="586"/>
                    </a:lnTo>
                    <a:lnTo>
                      <a:pt x="155" y="583"/>
                    </a:lnTo>
                    <a:lnTo>
                      <a:pt x="155" y="580"/>
                    </a:lnTo>
                    <a:lnTo>
                      <a:pt x="155" y="580"/>
                    </a:lnTo>
                    <a:lnTo>
                      <a:pt x="155" y="576"/>
                    </a:lnTo>
                    <a:lnTo>
                      <a:pt x="155" y="573"/>
                    </a:lnTo>
                    <a:lnTo>
                      <a:pt x="154" y="572"/>
                    </a:lnTo>
                    <a:lnTo>
                      <a:pt x="151" y="571"/>
                    </a:lnTo>
                    <a:lnTo>
                      <a:pt x="148" y="569"/>
                    </a:lnTo>
                    <a:lnTo>
                      <a:pt x="146" y="571"/>
                    </a:lnTo>
                    <a:lnTo>
                      <a:pt x="146" y="571"/>
                    </a:lnTo>
                    <a:lnTo>
                      <a:pt x="141" y="568"/>
                    </a:lnTo>
                    <a:lnTo>
                      <a:pt x="137" y="568"/>
                    </a:lnTo>
                    <a:lnTo>
                      <a:pt x="135" y="568"/>
                    </a:lnTo>
                    <a:lnTo>
                      <a:pt x="132" y="567"/>
                    </a:lnTo>
                    <a:lnTo>
                      <a:pt x="132" y="567"/>
                    </a:lnTo>
                    <a:lnTo>
                      <a:pt x="131" y="560"/>
                    </a:lnTo>
                    <a:lnTo>
                      <a:pt x="128" y="559"/>
                    </a:lnTo>
                    <a:lnTo>
                      <a:pt x="127" y="558"/>
                    </a:lnTo>
                    <a:lnTo>
                      <a:pt x="123" y="559"/>
                    </a:lnTo>
                    <a:lnTo>
                      <a:pt x="119" y="561"/>
                    </a:lnTo>
                    <a:lnTo>
                      <a:pt x="119" y="561"/>
                    </a:lnTo>
                    <a:lnTo>
                      <a:pt x="111" y="563"/>
                    </a:lnTo>
                    <a:lnTo>
                      <a:pt x="109" y="561"/>
                    </a:lnTo>
                    <a:lnTo>
                      <a:pt x="105" y="559"/>
                    </a:lnTo>
                    <a:lnTo>
                      <a:pt x="105" y="559"/>
                    </a:lnTo>
                    <a:lnTo>
                      <a:pt x="102" y="559"/>
                    </a:lnTo>
                    <a:lnTo>
                      <a:pt x="100" y="559"/>
                    </a:lnTo>
                    <a:lnTo>
                      <a:pt x="98" y="559"/>
                    </a:lnTo>
                    <a:lnTo>
                      <a:pt x="96" y="558"/>
                    </a:lnTo>
                    <a:lnTo>
                      <a:pt x="94" y="555"/>
                    </a:lnTo>
                    <a:lnTo>
                      <a:pt x="94" y="551"/>
                    </a:lnTo>
                    <a:lnTo>
                      <a:pt x="94" y="551"/>
                    </a:lnTo>
                    <a:lnTo>
                      <a:pt x="87" y="551"/>
                    </a:lnTo>
                    <a:lnTo>
                      <a:pt x="84" y="551"/>
                    </a:lnTo>
                    <a:lnTo>
                      <a:pt x="82" y="550"/>
                    </a:lnTo>
                    <a:lnTo>
                      <a:pt x="82" y="550"/>
                    </a:lnTo>
                    <a:lnTo>
                      <a:pt x="79" y="543"/>
                    </a:lnTo>
                    <a:lnTo>
                      <a:pt x="79" y="537"/>
                    </a:lnTo>
                    <a:lnTo>
                      <a:pt x="80" y="533"/>
                    </a:lnTo>
                    <a:lnTo>
                      <a:pt x="80" y="530"/>
                    </a:lnTo>
                    <a:lnTo>
                      <a:pt x="80" y="530"/>
                    </a:lnTo>
                    <a:lnTo>
                      <a:pt x="72" y="528"/>
                    </a:lnTo>
                    <a:lnTo>
                      <a:pt x="69" y="526"/>
                    </a:lnTo>
                    <a:lnTo>
                      <a:pt x="66" y="525"/>
                    </a:lnTo>
                    <a:lnTo>
                      <a:pt x="66" y="525"/>
                    </a:lnTo>
                    <a:lnTo>
                      <a:pt x="66" y="524"/>
                    </a:lnTo>
                    <a:lnTo>
                      <a:pt x="66" y="521"/>
                    </a:lnTo>
                    <a:lnTo>
                      <a:pt x="69" y="519"/>
                    </a:lnTo>
                    <a:lnTo>
                      <a:pt x="72" y="515"/>
                    </a:lnTo>
                    <a:lnTo>
                      <a:pt x="75" y="512"/>
                    </a:lnTo>
                    <a:lnTo>
                      <a:pt x="75" y="512"/>
                    </a:lnTo>
                    <a:lnTo>
                      <a:pt x="78" y="510"/>
                    </a:lnTo>
                    <a:lnTo>
                      <a:pt x="79" y="506"/>
                    </a:lnTo>
                    <a:lnTo>
                      <a:pt x="82" y="499"/>
                    </a:lnTo>
                    <a:lnTo>
                      <a:pt x="83" y="491"/>
                    </a:lnTo>
                    <a:lnTo>
                      <a:pt x="83" y="491"/>
                    </a:lnTo>
                    <a:lnTo>
                      <a:pt x="85" y="482"/>
                    </a:lnTo>
                    <a:lnTo>
                      <a:pt x="88" y="475"/>
                    </a:lnTo>
                    <a:lnTo>
                      <a:pt x="93" y="468"/>
                    </a:lnTo>
                    <a:lnTo>
                      <a:pt x="93" y="468"/>
                    </a:lnTo>
                    <a:lnTo>
                      <a:pt x="94" y="466"/>
                    </a:lnTo>
                    <a:lnTo>
                      <a:pt x="96" y="463"/>
                    </a:lnTo>
                    <a:lnTo>
                      <a:pt x="96" y="458"/>
                    </a:lnTo>
                    <a:lnTo>
                      <a:pt x="96" y="451"/>
                    </a:lnTo>
                    <a:lnTo>
                      <a:pt x="97" y="432"/>
                    </a:lnTo>
                    <a:lnTo>
                      <a:pt x="102" y="420"/>
                    </a:lnTo>
                    <a:lnTo>
                      <a:pt x="102" y="420"/>
                    </a:lnTo>
                    <a:lnTo>
                      <a:pt x="98" y="412"/>
                    </a:lnTo>
                    <a:lnTo>
                      <a:pt x="98" y="412"/>
                    </a:lnTo>
                    <a:lnTo>
                      <a:pt x="104" y="406"/>
                    </a:lnTo>
                    <a:lnTo>
                      <a:pt x="107" y="398"/>
                    </a:lnTo>
                    <a:lnTo>
                      <a:pt x="110" y="392"/>
                    </a:lnTo>
                    <a:lnTo>
                      <a:pt x="113" y="387"/>
                    </a:lnTo>
                    <a:lnTo>
                      <a:pt x="113" y="387"/>
                    </a:lnTo>
                    <a:lnTo>
                      <a:pt x="88" y="263"/>
                    </a:lnTo>
                    <a:lnTo>
                      <a:pt x="88" y="263"/>
                    </a:lnTo>
                    <a:lnTo>
                      <a:pt x="85" y="252"/>
                    </a:lnTo>
                    <a:lnTo>
                      <a:pt x="82" y="245"/>
                    </a:lnTo>
                    <a:lnTo>
                      <a:pt x="79" y="241"/>
                    </a:lnTo>
                    <a:lnTo>
                      <a:pt x="76" y="236"/>
                    </a:lnTo>
                    <a:lnTo>
                      <a:pt x="76" y="236"/>
                    </a:lnTo>
                    <a:lnTo>
                      <a:pt x="72" y="225"/>
                    </a:lnTo>
                    <a:lnTo>
                      <a:pt x="70" y="214"/>
                    </a:lnTo>
                    <a:lnTo>
                      <a:pt x="70" y="214"/>
                    </a:lnTo>
                    <a:lnTo>
                      <a:pt x="69" y="201"/>
                    </a:lnTo>
                    <a:lnTo>
                      <a:pt x="63" y="187"/>
                    </a:lnTo>
                    <a:lnTo>
                      <a:pt x="54" y="161"/>
                    </a:lnTo>
                    <a:lnTo>
                      <a:pt x="45" y="142"/>
                    </a:lnTo>
                    <a:lnTo>
                      <a:pt x="41" y="134"/>
                    </a:lnTo>
                    <a:lnTo>
                      <a:pt x="27" y="83"/>
                    </a:lnTo>
                    <a:lnTo>
                      <a:pt x="5" y="50"/>
                    </a:lnTo>
                    <a:lnTo>
                      <a:pt x="0" y="39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131" y="34"/>
                    </a:lnTo>
                    <a:lnTo>
                      <a:pt x="276" y="28"/>
                    </a:lnTo>
                    <a:lnTo>
                      <a:pt x="434" y="18"/>
                    </a:lnTo>
                    <a:lnTo>
                      <a:pt x="517" y="12"/>
                    </a:lnTo>
                    <a:lnTo>
                      <a:pt x="601" y="6"/>
                    </a:lnTo>
                    <a:lnTo>
                      <a:pt x="601" y="6"/>
                    </a:lnTo>
                    <a:lnTo>
                      <a:pt x="632" y="3"/>
                    </a:lnTo>
                    <a:lnTo>
                      <a:pt x="658" y="0"/>
                    </a:lnTo>
                    <a:lnTo>
                      <a:pt x="654" y="25"/>
                    </a:lnTo>
                    <a:lnTo>
                      <a:pt x="641" y="48"/>
                    </a:lnTo>
                    <a:lnTo>
                      <a:pt x="665" y="139"/>
                    </a:lnTo>
                    <a:lnTo>
                      <a:pt x="630" y="139"/>
                    </a:lnTo>
                    <a:lnTo>
                      <a:pt x="635" y="167"/>
                    </a:lnTo>
                    <a:lnTo>
                      <a:pt x="676" y="169"/>
                    </a:lnTo>
                    <a:lnTo>
                      <a:pt x="681" y="193"/>
                    </a:lnTo>
                    <a:lnTo>
                      <a:pt x="689" y="208"/>
                    </a:lnTo>
                    <a:lnTo>
                      <a:pt x="689" y="208"/>
                    </a:lnTo>
                    <a:lnTo>
                      <a:pt x="700" y="213"/>
                    </a:lnTo>
                    <a:lnTo>
                      <a:pt x="709" y="217"/>
                    </a:lnTo>
                    <a:lnTo>
                      <a:pt x="731" y="227"/>
                    </a:lnTo>
                    <a:lnTo>
                      <a:pt x="746" y="243"/>
                    </a:lnTo>
                    <a:lnTo>
                      <a:pt x="746" y="243"/>
                    </a:lnTo>
                    <a:lnTo>
                      <a:pt x="746" y="258"/>
                    </a:lnTo>
                    <a:lnTo>
                      <a:pt x="746" y="269"/>
                    </a:lnTo>
                    <a:lnTo>
                      <a:pt x="748" y="276"/>
                    </a:lnTo>
                    <a:lnTo>
                      <a:pt x="748" y="276"/>
                    </a:lnTo>
                    <a:lnTo>
                      <a:pt x="749" y="279"/>
                    </a:lnTo>
                    <a:lnTo>
                      <a:pt x="751" y="282"/>
                    </a:lnTo>
                    <a:lnTo>
                      <a:pt x="757" y="285"/>
                    </a:lnTo>
                    <a:lnTo>
                      <a:pt x="764" y="291"/>
                    </a:lnTo>
                    <a:lnTo>
                      <a:pt x="764" y="291"/>
                    </a:lnTo>
                    <a:lnTo>
                      <a:pt x="773" y="297"/>
                    </a:lnTo>
                    <a:lnTo>
                      <a:pt x="784" y="301"/>
                    </a:lnTo>
                    <a:lnTo>
                      <a:pt x="784" y="301"/>
                    </a:lnTo>
                    <a:lnTo>
                      <a:pt x="790" y="302"/>
                    </a:lnTo>
                    <a:lnTo>
                      <a:pt x="799" y="302"/>
                    </a:lnTo>
                    <a:lnTo>
                      <a:pt x="814" y="302"/>
                    </a:lnTo>
                    <a:lnTo>
                      <a:pt x="818" y="306"/>
                    </a:lnTo>
                    <a:lnTo>
                      <a:pt x="824" y="307"/>
                    </a:lnTo>
                    <a:lnTo>
                      <a:pt x="834" y="317"/>
                    </a:lnTo>
                    <a:lnTo>
                      <a:pt x="838" y="315"/>
                    </a:lnTo>
                    <a:lnTo>
                      <a:pt x="838" y="315"/>
                    </a:lnTo>
                    <a:lnTo>
                      <a:pt x="841" y="319"/>
                    </a:lnTo>
                    <a:lnTo>
                      <a:pt x="843" y="323"/>
                    </a:lnTo>
                    <a:lnTo>
                      <a:pt x="851" y="328"/>
                    </a:lnTo>
                    <a:lnTo>
                      <a:pt x="859" y="333"/>
                    </a:lnTo>
                    <a:lnTo>
                      <a:pt x="863" y="336"/>
                    </a:lnTo>
                    <a:lnTo>
                      <a:pt x="863" y="336"/>
                    </a:lnTo>
                    <a:lnTo>
                      <a:pt x="864" y="342"/>
                    </a:lnTo>
                    <a:lnTo>
                      <a:pt x="865" y="350"/>
                    </a:lnTo>
                    <a:lnTo>
                      <a:pt x="865" y="361"/>
                    </a:lnTo>
                    <a:lnTo>
                      <a:pt x="863" y="370"/>
                    </a:lnTo>
                    <a:lnTo>
                      <a:pt x="863" y="370"/>
                    </a:lnTo>
                    <a:lnTo>
                      <a:pt x="862" y="376"/>
                    </a:lnTo>
                    <a:lnTo>
                      <a:pt x="863" y="383"/>
                    </a:lnTo>
                    <a:lnTo>
                      <a:pt x="864" y="388"/>
                    </a:lnTo>
                    <a:lnTo>
                      <a:pt x="864" y="392"/>
                    </a:lnTo>
                    <a:lnTo>
                      <a:pt x="864" y="392"/>
                    </a:lnTo>
                    <a:lnTo>
                      <a:pt x="864" y="396"/>
                    </a:lnTo>
                    <a:lnTo>
                      <a:pt x="863" y="398"/>
                    </a:lnTo>
                    <a:lnTo>
                      <a:pt x="860" y="399"/>
                    </a:lnTo>
                    <a:lnTo>
                      <a:pt x="860" y="399"/>
                    </a:lnTo>
                    <a:lnTo>
                      <a:pt x="859" y="401"/>
                    </a:lnTo>
                    <a:lnTo>
                      <a:pt x="856" y="403"/>
                    </a:lnTo>
                    <a:lnTo>
                      <a:pt x="854" y="409"/>
                    </a:lnTo>
                    <a:lnTo>
                      <a:pt x="854" y="409"/>
                    </a:lnTo>
                    <a:lnTo>
                      <a:pt x="842" y="419"/>
                    </a:lnTo>
                    <a:lnTo>
                      <a:pt x="828" y="434"/>
                    </a:lnTo>
                    <a:lnTo>
                      <a:pt x="828" y="434"/>
                    </a:lnTo>
                    <a:lnTo>
                      <a:pt x="828" y="434"/>
                    </a:lnTo>
                    <a:lnTo>
                      <a:pt x="829" y="437"/>
                    </a:lnTo>
                    <a:lnTo>
                      <a:pt x="833" y="441"/>
                    </a:lnTo>
                    <a:lnTo>
                      <a:pt x="843" y="447"/>
                    </a:lnTo>
                    <a:lnTo>
                      <a:pt x="843" y="447"/>
                    </a:lnTo>
                    <a:lnTo>
                      <a:pt x="849" y="449"/>
                    </a:lnTo>
                    <a:lnTo>
                      <a:pt x="856" y="449"/>
                    </a:lnTo>
                    <a:lnTo>
                      <a:pt x="864" y="449"/>
                    </a:lnTo>
                    <a:lnTo>
                      <a:pt x="867" y="449"/>
                    </a:lnTo>
                    <a:lnTo>
                      <a:pt x="868" y="450"/>
                    </a:lnTo>
                    <a:lnTo>
                      <a:pt x="868" y="450"/>
                    </a:lnTo>
                    <a:lnTo>
                      <a:pt x="869" y="453"/>
                    </a:lnTo>
                    <a:lnTo>
                      <a:pt x="872" y="453"/>
                    </a:lnTo>
                    <a:lnTo>
                      <a:pt x="877" y="453"/>
                    </a:lnTo>
                    <a:lnTo>
                      <a:pt x="885" y="449"/>
                    </a:lnTo>
                    <a:lnTo>
                      <a:pt x="885" y="449"/>
                    </a:lnTo>
                    <a:lnTo>
                      <a:pt x="886" y="451"/>
                    </a:lnTo>
                    <a:lnTo>
                      <a:pt x="889" y="454"/>
                    </a:lnTo>
                    <a:lnTo>
                      <a:pt x="890" y="459"/>
                    </a:lnTo>
                    <a:lnTo>
                      <a:pt x="891" y="462"/>
                    </a:lnTo>
                    <a:lnTo>
                      <a:pt x="891" y="462"/>
                    </a:lnTo>
                    <a:lnTo>
                      <a:pt x="889" y="466"/>
                    </a:lnTo>
                    <a:lnTo>
                      <a:pt x="884" y="471"/>
                    </a:lnTo>
                    <a:lnTo>
                      <a:pt x="877" y="477"/>
                    </a:lnTo>
                    <a:lnTo>
                      <a:pt x="877" y="477"/>
                    </a:lnTo>
                    <a:lnTo>
                      <a:pt x="876" y="481"/>
                    </a:lnTo>
                    <a:lnTo>
                      <a:pt x="876" y="488"/>
                    </a:lnTo>
                    <a:lnTo>
                      <a:pt x="876" y="498"/>
                    </a:lnTo>
                    <a:lnTo>
                      <a:pt x="876" y="498"/>
                    </a:lnTo>
                    <a:lnTo>
                      <a:pt x="878" y="501"/>
                    </a:lnTo>
                    <a:lnTo>
                      <a:pt x="882" y="503"/>
                    </a:lnTo>
                    <a:lnTo>
                      <a:pt x="882" y="503"/>
                    </a:lnTo>
                    <a:lnTo>
                      <a:pt x="882" y="504"/>
                    </a:lnTo>
                    <a:lnTo>
                      <a:pt x="882" y="506"/>
                    </a:lnTo>
                    <a:lnTo>
                      <a:pt x="882" y="510"/>
                    </a:lnTo>
                    <a:lnTo>
                      <a:pt x="882" y="510"/>
                    </a:lnTo>
                    <a:lnTo>
                      <a:pt x="884" y="511"/>
                    </a:lnTo>
                    <a:lnTo>
                      <a:pt x="885" y="512"/>
                    </a:lnTo>
                    <a:lnTo>
                      <a:pt x="886" y="515"/>
                    </a:lnTo>
                    <a:lnTo>
                      <a:pt x="886" y="519"/>
                    </a:lnTo>
                    <a:lnTo>
                      <a:pt x="886" y="519"/>
                    </a:lnTo>
                    <a:lnTo>
                      <a:pt x="886" y="521"/>
                    </a:lnTo>
                    <a:lnTo>
                      <a:pt x="888" y="524"/>
                    </a:lnTo>
                    <a:lnTo>
                      <a:pt x="891" y="526"/>
                    </a:lnTo>
                    <a:lnTo>
                      <a:pt x="897" y="526"/>
                    </a:lnTo>
                    <a:lnTo>
                      <a:pt x="902" y="526"/>
                    </a:lnTo>
                    <a:lnTo>
                      <a:pt x="902" y="526"/>
                    </a:lnTo>
                    <a:lnTo>
                      <a:pt x="906" y="528"/>
                    </a:lnTo>
                    <a:lnTo>
                      <a:pt x="910" y="530"/>
                    </a:lnTo>
                    <a:lnTo>
                      <a:pt x="913" y="532"/>
                    </a:lnTo>
                    <a:lnTo>
                      <a:pt x="917" y="533"/>
                    </a:lnTo>
                    <a:lnTo>
                      <a:pt x="917" y="533"/>
                    </a:lnTo>
                    <a:lnTo>
                      <a:pt x="926" y="534"/>
                    </a:lnTo>
                    <a:lnTo>
                      <a:pt x="930" y="536"/>
                    </a:lnTo>
                    <a:lnTo>
                      <a:pt x="930" y="537"/>
                    </a:lnTo>
                    <a:lnTo>
                      <a:pt x="932" y="539"/>
                    </a:lnTo>
                    <a:lnTo>
                      <a:pt x="932" y="539"/>
                    </a:lnTo>
                    <a:lnTo>
                      <a:pt x="930" y="542"/>
                    </a:lnTo>
                    <a:lnTo>
                      <a:pt x="926" y="546"/>
                    </a:lnTo>
                    <a:lnTo>
                      <a:pt x="923" y="548"/>
                    </a:lnTo>
                    <a:lnTo>
                      <a:pt x="921" y="551"/>
                    </a:lnTo>
                    <a:lnTo>
                      <a:pt x="921" y="551"/>
                    </a:lnTo>
                    <a:lnTo>
                      <a:pt x="925" y="552"/>
                    </a:lnTo>
                    <a:lnTo>
                      <a:pt x="934" y="552"/>
                    </a:lnTo>
                    <a:lnTo>
                      <a:pt x="943" y="552"/>
                    </a:lnTo>
                    <a:lnTo>
                      <a:pt x="947" y="552"/>
                    </a:lnTo>
                    <a:lnTo>
                      <a:pt x="950" y="551"/>
                    </a:lnTo>
                    <a:lnTo>
                      <a:pt x="950" y="551"/>
                    </a:lnTo>
                    <a:lnTo>
                      <a:pt x="951" y="550"/>
                    </a:lnTo>
                    <a:lnTo>
                      <a:pt x="952" y="551"/>
                    </a:lnTo>
                    <a:lnTo>
                      <a:pt x="954" y="552"/>
                    </a:lnTo>
                    <a:lnTo>
                      <a:pt x="955" y="555"/>
                    </a:lnTo>
                    <a:lnTo>
                      <a:pt x="955" y="555"/>
                    </a:lnTo>
                    <a:lnTo>
                      <a:pt x="955" y="558"/>
                    </a:lnTo>
                    <a:lnTo>
                      <a:pt x="955" y="564"/>
                    </a:lnTo>
                    <a:lnTo>
                      <a:pt x="954" y="571"/>
                    </a:lnTo>
                    <a:lnTo>
                      <a:pt x="955" y="574"/>
                    </a:lnTo>
                    <a:lnTo>
                      <a:pt x="943" y="587"/>
                    </a:lnTo>
                    <a:lnTo>
                      <a:pt x="889" y="580"/>
                    </a:lnTo>
                    <a:lnTo>
                      <a:pt x="880" y="582"/>
                    </a:lnTo>
                    <a:lnTo>
                      <a:pt x="853" y="569"/>
                    </a:lnTo>
                    <a:lnTo>
                      <a:pt x="820" y="558"/>
                    </a:lnTo>
                    <a:lnTo>
                      <a:pt x="805" y="561"/>
                    </a:lnTo>
                    <a:lnTo>
                      <a:pt x="780" y="539"/>
                    </a:lnTo>
                    <a:lnTo>
                      <a:pt x="737" y="524"/>
                    </a:lnTo>
                    <a:lnTo>
                      <a:pt x="728" y="532"/>
                    </a:lnTo>
                    <a:lnTo>
                      <a:pt x="716" y="529"/>
                    </a:lnTo>
                    <a:lnTo>
                      <a:pt x="709" y="536"/>
                    </a:lnTo>
                    <a:lnTo>
                      <a:pt x="696" y="536"/>
                    </a:lnTo>
                    <a:lnTo>
                      <a:pt x="691" y="550"/>
                    </a:lnTo>
                    <a:lnTo>
                      <a:pt x="675" y="554"/>
                    </a:lnTo>
                    <a:lnTo>
                      <a:pt x="657" y="561"/>
                    </a:lnTo>
                    <a:lnTo>
                      <a:pt x="650" y="564"/>
                    </a:lnTo>
                    <a:lnTo>
                      <a:pt x="641" y="572"/>
                    </a:lnTo>
                    <a:lnTo>
                      <a:pt x="636" y="585"/>
                    </a:lnTo>
                    <a:lnTo>
                      <a:pt x="635" y="603"/>
                    </a:lnTo>
                    <a:lnTo>
                      <a:pt x="640" y="616"/>
                    </a:lnTo>
                    <a:lnTo>
                      <a:pt x="632" y="631"/>
                    </a:lnTo>
                    <a:lnTo>
                      <a:pt x="630" y="653"/>
                    </a:lnTo>
                    <a:lnTo>
                      <a:pt x="641" y="678"/>
                    </a:lnTo>
                    <a:lnTo>
                      <a:pt x="648" y="690"/>
                    </a:lnTo>
                    <a:lnTo>
                      <a:pt x="630" y="691"/>
                    </a:lnTo>
                    <a:lnTo>
                      <a:pt x="619" y="688"/>
                    </a:lnTo>
                    <a:lnTo>
                      <a:pt x="610" y="669"/>
                    </a:lnTo>
                    <a:lnTo>
                      <a:pt x="573" y="669"/>
                    </a:lnTo>
                    <a:lnTo>
                      <a:pt x="553" y="670"/>
                    </a:lnTo>
                    <a:lnTo>
                      <a:pt x="535" y="656"/>
                    </a:lnTo>
                    <a:lnTo>
                      <a:pt x="499" y="647"/>
                    </a:lnTo>
                    <a:lnTo>
                      <a:pt x="473" y="634"/>
                    </a:lnTo>
                    <a:lnTo>
                      <a:pt x="444" y="641"/>
                    </a:lnTo>
                    <a:lnTo>
                      <a:pt x="417" y="630"/>
                    </a:lnTo>
                    <a:lnTo>
                      <a:pt x="376" y="635"/>
                    </a:lnTo>
                    <a:lnTo>
                      <a:pt x="342" y="637"/>
                    </a:lnTo>
                    <a:lnTo>
                      <a:pt x="317" y="657"/>
                    </a:lnTo>
                    <a:lnTo>
                      <a:pt x="316" y="672"/>
                    </a:lnTo>
                    <a:lnTo>
                      <a:pt x="293" y="678"/>
                    </a:lnTo>
                    <a:lnTo>
                      <a:pt x="301" y="695"/>
                    </a:lnTo>
                    <a:lnTo>
                      <a:pt x="295" y="699"/>
                    </a:lnTo>
                    <a:lnTo>
                      <a:pt x="284" y="701"/>
                    </a:lnTo>
                    <a:lnTo>
                      <a:pt x="280" y="714"/>
                    </a:lnTo>
                    <a:lnTo>
                      <a:pt x="275" y="730"/>
                    </a:lnTo>
                    <a:close/>
                  </a:path>
                </a:pathLst>
              </a:custGeom>
              <a:solidFill>
                <a:srgbClr val="20BED0"/>
              </a:solidFill>
              <a:ln w="15875">
                <a:solidFill>
                  <a:schemeClr val="bg1"/>
                </a:solidFill>
              </a:ln>
            </p:spPr>
            <p:txBody>
              <a:bodyPr vert="horz" wrap="square" lIns="16274" tIns="8138" rIns="16274" bIns="813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/>
                <a:endParaRPr lang="ru-RU" sz="506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197">
                <a:extLst>
                  <a:ext uri="{FF2B5EF4-FFF2-40B4-BE49-F238E27FC236}">
                    <a16:creationId xmlns:a16="http://schemas.microsoft.com/office/drawing/2014/main" id="{15B615DC-4607-4854-9C35-8A029419A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3734" y="3909361"/>
                <a:ext cx="1860550" cy="1446213"/>
              </a:xfrm>
              <a:custGeom>
                <a:avLst/>
                <a:gdLst>
                  <a:gd name="T0" fmla="*/ 460 w 1172"/>
                  <a:gd name="T1" fmla="*/ 26 h 911"/>
                  <a:gd name="T2" fmla="*/ 495 w 1172"/>
                  <a:gd name="T3" fmla="*/ 22 h 911"/>
                  <a:gd name="T4" fmla="*/ 508 w 1172"/>
                  <a:gd name="T5" fmla="*/ 10 h 911"/>
                  <a:gd name="T6" fmla="*/ 524 w 1172"/>
                  <a:gd name="T7" fmla="*/ 23 h 911"/>
                  <a:gd name="T8" fmla="*/ 541 w 1172"/>
                  <a:gd name="T9" fmla="*/ 0 h 911"/>
                  <a:gd name="T10" fmla="*/ 566 w 1172"/>
                  <a:gd name="T11" fmla="*/ 13 h 911"/>
                  <a:gd name="T12" fmla="*/ 600 w 1172"/>
                  <a:gd name="T13" fmla="*/ 22 h 911"/>
                  <a:gd name="T14" fmla="*/ 615 w 1172"/>
                  <a:gd name="T15" fmla="*/ 32 h 911"/>
                  <a:gd name="T16" fmla="*/ 664 w 1172"/>
                  <a:gd name="T17" fmla="*/ 21 h 911"/>
                  <a:gd name="T18" fmla="*/ 714 w 1172"/>
                  <a:gd name="T19" fmla="*/ 65 h 911"/>
                  <a:gd name="T20" fmla="*/ 767 w 1172"/>
                  <a:gd name="T21" fmla="*/ 44 h 911"/>
                  <a:gd name="T22" fmla="*/ 807 w 1172"/>
                  <a:gd name="T23" fmla="*/ 41 h 911"/>
                  <a:gd name="T24" fmla="*/ 820 w 1172"/>
                  <a:gd name="T25" fmla="*/ 54 h 911"/>
                  <a:gd name="T26" fmla="*/ 946 w 1172"/>
                  <a:gd name="T27" fmla="*/ 80 h 911"/>
                  <a:gd name="T28" fmla="*/ 960 w 1172"/>
                  <a:gd name="T29" fmla="*/ 80 h 911"/>
                  <a:gd name="T30" fmla="*/ 969 w 1172"/>
                  <a:gd name="T31" fmla="*/ 88 h 911"/>
                  <a:gd name="T32" fmla="*/ 973 w 1172"/>
                  <a:gd name="T33" fmla="*/ 80 h 911"/>
                  <a:gd name="T34" fmla="*/ 999 w 1172"/>
                  <a:gd name="T35" fmla="*/ 72 h 911"/>
                  <a:gd name="T36" fmla="*/ 997 w 1172"/>
                  <a:gd name="T37" fmla="*/ 97 h 911"/>
                  <a:gd name="T38" fmla="*/ 1051 w 1172"/>
                  <a:gd name="T39" fmla="*/ 140 h 911"/>
                  <a:gd name="T40" fmla="*/ 1097 w 1172"/>
                  <a:gd name="T41" fmla="*/ 203 h 911"/>
                  <a:gd name="T42" fmla="*/ 1109 w 1172"/>
                  <a:gd name="T43" fmla="*/ 234 h 911"/>
                  <a:gd name="T44" fmla="*/ 1131 w 1172"/>
                  <a:gd name="T45" fmla="*/ 234 h 911"/>
                  <a:gd name="T46" fmla="*/ 1130 w 1172"/>
                  <a:gd name="T47" fmla="*/ 291 h 911"/>
                  <a:gd name="T48" fmla="*/ 953 w 1172"/>
                  <a:gd name="T49" fmla="*/ 346 h 911"/>
                  <a:gd name="T50" fmla="*/ 832 w 1172"/>
                  <a:gd name="T51" fmla="*/ 413 h 911"/>
                  <a:gd name="T52" fmla="*/ 905 w 1172"/>
                  <a:gd name="T53" fmla="*/ 485 h 911"/>
                  <a:gd name="T54" fmla="*/ 952 w 1172"/>
                  <a:gd name="T55" fmla="*/ 609 h 911"/>
                  <a:gd name="T56" fmla="*/ 992 w 1172"/>
                  <a:gd name="T57" fmla="*/ 676 h 911"/>
                  <a:gd name="T58" fmla="*/ 962 w 1172"/>
                  <a:gd name="T59" fmla="*/ 758 h 911"/>
                  <a:gd name="T60" fmla="*/ 948 w 1172"/>
                  <a:gd name="T61" fmla="*/ 864 h 911"/>
                  <a:gd name="T62" fmla="*/ 878 w 1172"/>
                  <a:gd name="T63" fmla="*/ 875 h 911"/>
                  <a:gd name="T64" fmla="*/ 629 w 1172"/>
                  <a:gd name="T65" fmla="*/ 842 h 911"/>
                  <a:gd name="T66" fmla="*/ 487 w 1172"/>
                  <a:gd name="T67" fmla="*/ 834 h 911"/>
                  <a:gd name="T68" fmla="*/ 439 w 1172"/>
                  <a:gd name="T69" fmla="*/ 854 h 911"/>
                  <a:gd name="T70" fmla="*/ 405 w 1172"/>
                  <a:gd name="T71" fmla="*/ 867 h 911"/>
                  <a:gd name="T72" fmla="*/ 388 w 1172"/>
                  <a:gd name="T73" fmla="*/ 858 h 911"/>
                  <a:gd name="T74" fmla="*/ 346 w 1172"/>
                  <a:gd name="T75" fmla="*/ 859 h 911"/>
                  <a:gd name="T76" fmla="*/ 325 w 1172"/>
                  <a:gd name="T77" fmla="*/ 863 h 911"/>
                  <a:gd name="T78" fmla="*/ 320 w 1172"/>
                  <a:gd name="T79" fmla="*/ 859 h 911"/>
                  <a:gd name="T80" fmla="*/ 291 w 1172"/>
                  <a:gd name="T81" fmla="*/ 859 h 911"/>
                  <a:gd name="T82" fmla="*/ 300 w 1172"/>
                  <a:gd name="T83" fmla="*/ 845 h 911"/>
                  <a:gd name="T84" fmla="*/ 280 w 1172"/>
                  <a:gd name="T85" fmla="*/ 838 h 911"/>
                  <a:gd name="T86" fmla="*/ 258 w 1172"/>
                  <a:gd name="T87" fmla="*/ 832 h 911"/>
                  <a:gd name="T88" fmla="*/ 252 w 1172"/>
                  <a:gd name="T89" fmla="*/ 819 h 911"/>
                  <a:gd name="T90" fmla="*/ 252 w 1172"/>
                  <a:gd name="T91" fmla="*/ 811 h 911"/>
                  <a:gd name="T92" fmla="*/ 247 w 1172"/>
                  <a:gd name="T93" fmla="*/ 787 h 911"/>
                  <a:gd name="T94" fmla="*/ 260 w 1172"/>
                  <a:gd name="T95" fmla="*/ 767 h 911"/>
                  <a:gd name="T96" fmla="*/ 242 w 1172"/>
                  <a:gd name="T97" fmla="*/ 761 h 911"/>
                  <a:gd name="T98" fmla="*/ 226 w 1172"/>
                  <a:gd name="T99" fmla="*/ 757 h 911"/>
                  <a:gd name="T100" fmla="*/ 198 w 1172"/>
                  <a:gd name="T101" fmla="*/ 742 h 911"/>
                  <a:gd name="T102" fmla="*/ 226 w 1172"/>
                  <a:gd name="T103" fmla="*/ 711 h 911"/>
                  <a:gd name="T104" fmla="*/ 234 w 1172"/>
                  <a:gd name="T105" fmla="*/ 700 h 911"/>
                  <a:gd name="T106" fmla="*/ 233 w 1172"/>
                  <a:gd name="T107" fmla="*/ 678 h 911"/>
                  <a:gd name="T108" fmla="*/ 229 w 1172"/>
                  <a:gd name="T109" fmla="*/ 641 h 911"/>
                  <a:gd name="T110" fmla="*/ 194 w 1172"/>
                  <a:gd name="T111" fmla="*/ 615 h 911"/>
                  <a:gd name="T112" fmla="*/ 154 w 1172"/>
                  <a:gd name="T113" fmla="*/ 609 h 911"/>
                  <a:gd name="T114" fmla="*/ 121 w 1172"/>
                  <a:gd name="T115" fmla="*/ 590 h 911"/>
                  <a:gd name="T116" fmla="*/ 116 w 1172"/>
                  <a:gd name="T117" fmla="*/ 551 h 911"/>
                  <a:gd name="T118" fmla="*/ 51 w 1172"/>
                  <a:gd name="T119" fmla="*/ 501 h 911"/>
                  <a:gd name="T120" fmla="*/ 24 w 1172"/>
                  <a:gd name="T121" fmla="*/ 333 h 911"/>
                  <a:gd name="T122" fmla="*/ 181 w 1172"/>
                  <a:gd name="T123" fmla="*/ 163 h 911"/>
                  <a:gd name="T124" fmla="*/ 396 w 1172"/>
                  <a:gd name="T125" fmla="*/ 168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72" h="911">
                    <a:moveTo>
                      <a:pt x="448" y="36"/>
                    </a:moveTo>
                    <a:lnTo>
                      <a:pt x="448" y="36"/>
                    </a:lnTo>
                    <a:lnTo>
                      <a:pt x="453" y="31"/>
                    </a:lnTo>
                    <a:lnTo>
                      <a:pt x="457" y="28"/>
                    </a:lnTo>
                    <a:lnTo>
                      <a:pt x="460" y="26"/>
                    </a:lnTo>
                    <a:lnTo>
                      <a:pt x="460" y="26"/>
                    </a:lnTo>
                    <a:lnTo>
                      <a:pt x="475" y="27"/>
                    </a:lnTo>
                    <a:lnTo>
                      <a:pt x="486" y="27"/>
                    </a:lnTo>
                    <a:lnTo>
                      <a:pt x="491" y="27"/>
                    </a:lnTo>
                    <a:lnTo>
                      <a:pt x="491" y="27"/>
                    </a:lnTo>
                    <a:lnTo>
                      <a:pt x="493" y="25"/>
                    </a:lnTo>
                    <a:lnTo>
                      <a:pt x="495" y="22"/>
                    </a:lnTo>
                    <a:lnTo>
                      <a:pt x="496" y="18"/>
                    </a:lnTo>
                    <a:lnTo>
                      <a:pt x="496" y="18"/>
                    </a:lnTo>
                    <a:lnTo>
                      <a:pt x="501" y="14"/>
                    </a:lnTo>
                    <a:lnTo>
                      <a:pt x="505" y="12"/>
                    </a:lnTo>
                    <a:lnTo>
                      <a:pt x="508" y="10"/>
                    </a:lnTo>
                    <a:lnTo>
                      <a:pt x="508" y="10"/>
                    </a:lnTo>
                    <a:lnTo>
                      <a:pt x="512" y="13"/>
                    </a:lnTo>
                    <a:lnTo>
                      <a:pt x="515" y="18"/>
                    </a:lnTo>
                    <a:lnTo>
                      <a:pt x="521" y="22"/>
                    </a:lnTo>
                    <a:lnTo>
                      <a:pt x="522" y="23"/>
                    </a:lnTo>
                    <a:lnTo>
                      <a:pt x="524" y="23"/>
                    </a:lnTo>
                    <a:lnTo>
                      <a:pt x="524" y="23"/>
                    </a:lnTo>
                    <a:lnTo>
                      <a:pt x="527" y="19"/>
                    </a:lnTo>
                    <a:lnTo>
                      <a:pt x="530" y="14"/>
                    </a:lnTo>
                    <a:lnTo>
                      <a:pt x="532" y="9"/>
                    </a:lnTo>
                    <a:lnTo>
                      <a:pt x="536" y="4"/>
                    </a:lnTo>
                    <a:lnTo>
                      <a:pt x="536" y="4"/>
                    </a:lnTo>
                    <a:lnTo>
                      <a:pt x="541" y="0"/>
                    </a:lnTo>
                    <a:lnTo>
                      <a:pt x="544" y="0"/>
                    </a:lnTo>
                    <a:lnTo>
                      <a:pt x="546" y="1"/>
                    </a:lnTo>
                    <a:lnTo>
                      <a:pt x="549" y="4"/>
                    </a:lnTo>
                    <a:lnTo>
                      <a:pt x="549" y="4"/>
                    </a:lnTo>
                    <a:lnTo>
                      <a:pt x="557" y="9"/>
                    </a:lnTo>
                    <a:lnTo>
                      <a:pt x="566" y="13"/>
                    </a:lnTo>
                    <a:lnTo>
                      <a:pt x="579" y="18"/>
                    </a:lnTo>
                    <a:lnTo>
                      <a:pt x="579" y="18"/>
                    </a:lnTo>
                    <a:lnTo>
                      <a:pt x="584" y="19"/>
                    </a:lnTo>
                    <a:lnTo>
                      <a:pt x="591" y="21"/>
                    </a:lnTo>
                    <a:lnTo>
                      <a:pt x="600" y="22"/>
                    </a:lnTo>
                    <a:lnTo>
                      <a:pt x="600" y="22"/>
                    </a:lnTo>
                    <a:lnTo>
                      <a:pt x="602" y="26"/>
                    </a:lnTo>
                    <a:lnTo>
                      <a:pt x="605" y="30"/>
                    </a:lnTo>
                    <a:lnTo>
                      <a:pt x="606" y="31"/>
                    </a:lnTo>
                    <a:lnTo>
                      <a:pt x="609" y="32"/>
                    </a:lnTo>
                    <a:lnTo>
                      <a:pt x="611" y="32"/>
                    </a:lnTo>
                    <a:lnTo>
                      <a:pt x="615" y="32"/>
                    </a:lnTo>
                    <a:lnTo>
                      <a:pt x="615" y="32"/>
                    </a:lnTo>
                    <a:lnTo>
                      <a:pt x="627" y="30"/>
                    </a:lnTo>
                    <a:lnTo>
                      <a:pt x="641" y="26"/>
                    </a:lnTo>
                    <a:lnTo>
                      <a:pt x="655" y="22"/>
                    </a:lnTo>
                    <a:lnTo>
                      <a:pt x="664" y="21"/>
                    </a:lnTo>
                    <a:lnTo>
                      <a:pt x="664" y="21"/>
                    </a:lnTo>
                    <a:lnTo>
                      <a:pt x="677" y="34"/>
                    </a:lnTo>
                    <a:lnTo>
                      <a:pt x="690" y="47"/>
                    </a:lnTo>
                    <a:lnTo>
                      <a:pt x="705" y="57"/>
                    </a:lnTo>
                    <a:lnTo>
                      <a:pt x="705" y="57"/>
                    </a:lnTo>
                    <a:lnTo>
                      <a:pt x="710" y="61"/>
                    </a:lnTo>
                    <a:lnTo>
                      <a:pt x="714" y="65"/>
                    </a:lnTo>
                    <a:lnTo>
                      <a:pt x="718" y="67"/>
                    </a:lnTo>
                    <a:lnTo>
                      <a:pt x="718" y="67"/>
                    </a:lnTo>
                    <a:lnTo>
                      <a:pt x="727" y="63"/>
                    </a:lnTo>
                    <a:lnTo>
                      <a:pt x="747" y="53"/>
                    </a:lnTo>
                    <a:lnTo>
                      <a:pt x="747" y="53"/>
                    </a:lnTo>
                    <a:lnTo>
                      <a:pt x="767" y="44"/>
                    </a:lnTo>
                    <a:lnTo>
                      <a:pt x="775" y="40"/>
                    </a:lnTo>
                    <a:lnTo>
                      <a:pt x="781" y="35"/>
                    </a:lnTo>
                    <a:lnTo>
                      <a:pt x="781" y="35"/>
                    </a:lnTo>
                    <a:lnTo>
                      <a:pt x="786" y="35"/>
                    </a:lnTo>
                    <a:lnTo>
                      <a:pt x="795" y="37"/>
                    </a:lnTo>
                    <a:lnTo>
                      <a:pt x="807" y="41"/>
                    </a:lnTo>
                    <a:lnTo>
                      <a:pt x="807" y="41"/>
                    </a:lnTo>
                    <a:lnTo>
                      <a:pt x="808" y="47"/>
                    </a:lnTo>
                    <a:lnTo>
                      <a:pt x="811" y="50"/>
                    </a:lnTo>
                    <a:lnTo>
                      <a:pt x="813" y="53"/>
                    </a:lnTo>
                    <a:lnTo>
                      <a:pt x="820" y="54"/>
                    </a:lnTo>
                    <a:lnTo>
                      <a:pt x="820" y="54"/>
                    </a:lnTo>
                    <a:lnTo>
                      <a:pt x="902" y="79"/>
                    </a:lnTo>
                    <a:lnTo>
                      <a:pt x="902" y="79"/>
                    </a:lnTo>
                    <a:lnTo>
                      <a:pt x="921" y="76"/>
                    </a:lnTo>
                    <a:lnTo>
                      <a:pt x="939" y="74"/>
                    </a:lnTo>
                    <a:lnTo>
                      <a:pt x="939" y="74"/>
                    </a:lnTo>
                    <a:lnTo>
                      <a:pt x="946" y="80"/>
                    </a:lnTo>
                    <a:lnTo>
                      <a:pt x="949" y="83"/>
                    </a:lnTo>
                    <a:lnTo>
                      <a:pt x="951" y="84"/>
                    </a:lnTo>
                    <a:lnTo>
                      <a:pt x="953" y="84"/>
                    </a:lnTo>
                    <a:lnTo>
                      <a:pt x="953" y="84"/>
                    </a:lnTo>
                    <a:lnTo>
                      <a:pt x="956" y="82"/>
                    </a:lnTo>
                    <a:lnTo>
                      <a:pt x="960" y="80"/>
                    </a:lnTo>
                    <a:lnTo>
                      <a:pt x="964" y="79"/>
                    </a:lnTo>
                    <a:lnTo>
                      <a:pt x="966" y="80"/>
                    </a:lnTo>
                    <a:lnTo>
                      <a:pt x="966" y="80"/>
                    </a:lnTo>
                    <a:lnTo>
                      <a:pt x="968" y="83"/>
                    </a:lnTo>
                    <a:lnTo>
                      <a:pt x="968" y="85"/>
                    </a:lnTo>
                    <a:lnTo>
                      <a:pt x="969" y="88"/>
                    </a:lnTo>
                    <a:lnTo>
                      <a:pt x="970" y="89"/>
                    </a:lnTo>
                    <a:lnTo>
                      <a:pt x="970" y="89"/>
                    </a:lnTo>
                    <a:lnTo>
                      <a:pt x="972" y="88"/>
                    </a:lnTo>
                    <a:lnTo>
                      <a:pt x="972" y="85"/>
                    </a:lnTo>
                    <a:lnTo>
                      <a:pt x="973" y="80"/>
                    </a:lnTo>
                    <a:lnTo>
                      <a:pt x="973" y="80"/>
                    </a:lnTo>
                    <a:lnTo>
                      <a:pt x="974" y="76"/>
                    </a:lnTo>
                    <a:lnTo>
                      <a:pt x="977" y="74"/>
                    </a:lnTo>
                    <a:lnTo>
                      <a:pt x="977" y="74"/>
                    </a:lnTo>
                    <a:lnTo>
                      <a:pt x="987" y="72"/>
                    </a:lnTo>
                    <a:lnTo>
                      <a:pt x="995" y="72"/>
                    </a:lnTo>
                    <a:lnTo>
                      <a:pt x="999" y="72"/>
                    </a:lnTo>
                    <a:lnTo>
                      <a:pt x="999" y="72"/>
                    </a:lnTo>
                    <a:lnTo>
                      <a:pt x="999" y="75"/>
                    </a:lnTo>
                    <a:lnTo>
                      <a:pt x="999" y="80"/>
                    </a:lnTo>
                    <a:lnTo>
                      <a:pt x="997" y="93"/>
                    </a:lnTo>
                    <a:lnTo>
                      <a:pt x="997" y="93"/>
                    </a:lnTo>
                    <a:lnTo>
                      <a:pt x="997" y="97"/>
                    </a:lnTo>
                    <a:lnTo>
                      <a:pt x="999" y="101"/>
                    </a:lnTo>
                    <a:lnTo>
                      <a:pt x="1004" y="106"/>
                    </a:lnTo>
                    <a:lnTo>
                      <a:pt x="1004" y="106"/>
                    </a:lnTo>
                    <a:lnTo>
                      <a:pt x="1014" y="115"/>
                    </a:lnTo>
                    <a:lnTo>
                      <a:pt x="1029" y="126"/>
                    </a:lnTo>
                    <a:lnTo>
                      <a:pt x="1051" y="140"/>
                    </a:lnTo>
                    <a:lnTo>
                      <a:pt x="1051" y="140"/>
                    </a:lnTo>
                    <a:lnTo>
                      <a:pt x="1061" y="161"/>
                    </a:lnTo>
                    <a:lnTo>
                      <a:pt x="1071" y="180"/>
                    </a:lnTo>
                    <a:lnTo>
                      <a:pt x="1071" y="180"/>
                    </a:lnTo>
                    <a:lnTo>
                      <a:pt x="1084" y="192"/>
                    </a:lnTo>
                    <a:lnTo>
                      <a:pt x="1097" y="203"/>
                    </a:lnTo>
                    <a:lnTo>
                      <a:pt x="1097" y="203"/>
                    </a:lnTo>
                    <a:lnTo>
                      <a:pt x="1101" y="216"/>
                    </a:lnTo>
                    <a:lnTo>
                      <a:pt x="1104" y="229"/>
                    </a:lnTo>
                    <a:lnTo>
                      <a:pt x="1104" y="229"/>
                    </a:lnTo>
                    <a:lnTo>
                      <a:pt x="1105" y="232"/>
                    </a:lnTo>
                    <a:lnTo>
                      <a:pt x="1109" y="234"/>
                    </a:lnTo>
                    <a:lnTo>
                      <a:pt x="1115" y="236"/>
                    </a:lnTo>
                    <a:lnTo>
                      <a:pt x="1121" y="236"/>
                    </a:lnTo>
                    <a:lnTo>
                      <a:pt x="1126" y="236"/>
                    </a:lnTo>
                    <a:lnTo>
                      <a:pt x="1126" y="236"/>
                    </a:lnTo>
                    <a:lnTo>
                      <a:pt x="1130" y="234"/>
                    </a:lnTo>
                    <a:lnTo>
                      <a:pt x="1131" y="234"/>
                    </a:lnTo>
                    <a:lnTo>
                      <a:pt x="1130" y="236"/>
                    </a:lnTo>
                    <a:lnTo>
                      <a:pt x="1148" y="247"/>
                    </a:lnTo>
                    <a:lnTo>
                      <a:pt x="1170" y="259"/>
                    </a:lnTo>
                    <a:lnTo>
                      <a:pt x="1172" y="289"/>
                    </a:lnTo>
                    <a:lnTo>
                      <a:pt x="1158" y="295"/>
                    </a:lnTo>
                    <a:lnTo>
                      <a:pt x="1130" y="291"/>
                    </a:lnTo>
                    <a:lnTo>
                      <a:pt x="1117" y="298"/>
                    </a:lnTo>
                    <a:lnTo>
                      <a:pt x="1106" y="293"/>
                    </a:lnTo>
                    <a:lnTo>
                      <a:pt x="1092" y="299"/>
                    </a:lnTo>
                    <a:lnTo>
                      <a:pt x="1054" y="282"/>
                    </a:lnTo>
                    <a:lnTo>
                      <a:pt x="977" y="330"/>
                    </a:lnTo>
                    <a:lnTo>
                      <a:pt x="953" y="346"/>
                    </a:lnTo>
                    <a:lnTo>
                      <a:pt x="929" y="343"/>
                    </a:lnTo>
                    <a:lnTo>
                      <a:pt x="924" y="355"/>
                    </a:lnTo>
                    <a:lnTo>
                      <a:pt x="911" y="356"/>
                    </a:lnTo>
                    <a:lnTo>
                      <a:pt x="892" y="374"/>
                    </a:lnTo>
                    <a:lnTo>
                      <a:pt x="852" y="383"/>
                    </a:lnTo>
                    <a:lnTo>
                      <a:pt x="832" y="413"/>
                    </a:lnTo>
                    <a:lnTo>
                      <a:pt x="852" y="433"/>
                    </a:lnTo>
                    <a:lnTo>
                      <a:pt x="868" y="420"/>
                    </a:lnTo>
                    <a:lnTo>
                      <a:pt x="873" y="433"/>
                    </a:lnTo>
                    <a:lnTo>
                      <a:pt x="889" y="441"/>
                    </a:lnTo>
                    <a:lnTo>
                      <a:pt x="907" y="459"/>
                    </a:lnTo>
                    <a:lnTo>
                      <a:pt x="905" y="485"/>
                    </a:lnTo>
                    <a:lnTo>
                      <a:pt x="922" y="517"/>
                    </a:lnTo>
                    <a:lnTo>
                      <a:pt x="925" y="553"/>
                    </a:lnTo>
                    <a:lnTo>
                      <a:pt x="931" y="560"/>
                    </a:lnTo>
                    <a:lnTo>
                      <a:pt x="946" y="583"/>
                    </a:lnTo>
                    <a:lnTo>
                      <a:pt x="952" y="609"/>
                    </a:lnTo>
                    <a:lnTo>
                      <a:pt x="952" y="609"/>
                    </a:lnTo>
                    <a:lnTo>
                      <a:pt x="973" y="635"/>
                    </a:lnTo>
                    <a:lnTo>
                      <a:pt x="988" y="654"/>
                    </a:lnTo>
                    <a:lnTo>
                      <a:pt x="992" y="661"/>
                    </a:lnTo>
                    <a:lnTo>
                      <a:pt x="995" y="665"/>
                    </a:lnTo>
                    <a:lnTo>
                      <a:pt x="995" y="665"/>
                    </a:lnTo>
                    <a:lnTo>
                      <a:pt x="992" y="676"/>
                    </a:lnTo>
                    <a:lnTo>
                      <a:pt x="992" y="688"/>
                    </a:lnTo>
                    <a:lnTo>
                      <a:pt x="1000" y="695"/>
                    </a:lnTo>
                    <a:lnTo>
                      <a:pt x="1009" y="717"/>
                    </a:lnTo>
                    <a:lnTo>
                      <a:pt x="992" y="722"/>
                    </a:lnTo>
                    <a:lnTo>
                      <a:pt x="970" y="740"/>
                    </a:lnTo>
                    <a:lnTo>
                      <a:pt x="962" y="758"/>
                    </a:lnTo>
                    <a:lnTo>
                      <a:pt x="992" y="775"/>
                    </a:lnTo>
                    <a:lnTo>
                      <a:pt x="949" y="794"/>
                    </a:lnTo>
                    <a:lnTo>
                      <a:pt x="942" y="819"/>
                    </a:lnTo>
                    <a:lnTo>
                      <a:pt x="942" y="838"/>
                    </a:lnTo>
                    <a:lnTo>
                      <a:pt x="959" y="854"/>
                    </a:lnTo>
                    <a:lnTo>
                      <a:pt x="948" y="864"/>
                    </a:lnTo>
                    <a:lnTo>
                      <a:pt x="961" y="886"/>
                    </a:lnTo>
                    <a:lnTo>
                      <a:pt x="969" y="911"/>
                    </a:lnTo>
                    <a:lnTo>
                      <a:pt x="956" y="911"/>
                    </a:lnTo>
                    <a:lnTo>
                      <a:pt x="935" y="890"/>
                    </a:lnTo>
                    <a:lnTo>
                      <a:pt x="915" y="877"/>
                    </a:lnTo>
                    <a:lnTo>
                      <a:pt x="878" y="875"/>
                    </a:lnTo>
                    <a:lnTo>
                      <a:pt x="863" y="882"/>
                    </a:lnTo>
                    <a:lnTo>
                      <a:pt x="838" y="867"/>
                    </a:lnTo>
                    <a:lnTo>
                      <a:pt x="819" y="856"/>
                    </a:lnTo>
                    <a:lnTo>
                      <a:pt x="789" y="831"/>
                    </a:lnTo>
                    <a:lnTo>
                      <a:pt x="696" y="823"/>
                    </a:lnTo>
                    <a:lnTo>
                      <a:pt x="629" y="842"/>
                    </a:lnTo>
                    <a:lnTo>
                      <a:pt x="580" y="836"/>
                    </a:lnTo>
                    <a:lnTo>
                      <a:pt x="528" y="838"/>
                    </a:lnTo>
                    <a:lnTo>
                      <a:pt x="528" y="838"/>
                    </a:lnTo>
                    <a:lnTo>
                      <a:pt x="499" y="836"/>
                    </a:lnTo>
                    <a:lnTo>
                      <a:pt x="499" y="836"/>
                    </a:lnTo>
                    <a:lnTo>
                      <a:pt x="487" y="834"/>
                    </a:lnTo>
                    <a:lnTo>
                      <a:pt x="474" y="836"/>
                    </a:lnTo>
                    <a:lnTo>
                      <a:pt x="474" y="836"/>
                    </a:lnTo>
                    <a:lnTo>
                      <a:pt x="465" y="844"/>
                    </a:lnTo>
                    <a:lnTo>
                      <a:pt x="454" y="851"/>
                    </a:lnTo>
                    <a:lnTo>
                      <a:pt x="454" y="851"/>
                    </a:lnTo>
                    <a:lnTo>
                      <a:pt x="439" y="854"/>
                    </a:lnTo>
                    <a:lnTo>
                      <a:pt x="429" y="855"/>
                    </a:lnTo>
                    <a:lnTo>
                      <a:pt x="425" y="856"/>
                    </a:lnTo>
                    <a:lnTo>
                      <a:pt x="425" y="856"/>
                    </a:lnTo>
                    <a:lnTo>
                      <a:pt x="417" y="863"/>
                    </a:lnTo>
                    <a:lnTo>
                      <a:pt x="412" y="866"/>
                    </a:lnTo>
                    <a:lnTo>
                      <a:pt x="405" y="867"/>
                    </a:lnTo>
                    <a:lnTo>
                      <a:pt x="405" y="867"/>
                    </a:lnTo>
                    <a:lnTo>
                      <a:pt x="400" y="864"/>
                    </a:lnTo>
                    <a:lnTo>
                      <a:pt x="396" y="862"/>
                    </a:lnTo>
                    <a:lnTo>
                      <a:pt x="392" y="859"/>
                    </a:lnTo>
                    <a:lnTo>
                      <a:pt x="388" y="858"/>
                    </a:lnTo>
                    <a:lnTo>
                      <a:pt x="388" y="858"/>
                    </a:lnTo>
                    <a:lnTo>
                      <a:pt x="382" y="858"/>
                    </a:lnTo>
                    <a:lnTo>
                      <a:pt x="373" y="859"/>
                    </a:lnTo>
                    <a:lnTo>
                      <a:pt x="359" y="862"/>
                    </a:lnTo>
                    <a:lnTo>
                      <a:pt x="359" y="862"/>
                    </a:lnTo>
                    <a:lnTo>
                      <a:pt x="351" y="860"/>
                    </a:lnTo>
                    <a:lnTo>
                      <a:pt x="346" y="859"/>
                    </a:lnTo>
                    <a:lnTo>
                      <a:pt x="339" y="859"/>
                    </a:lnTo>
                    <a:lnTo>
                      <a:pt x="339" y="859"/>
                    </a:lnTo>
                    <a:lnTo>
                      <a:pt x="334" y="859"/>
                    </a:lnTo>
                    <a:lnTo>
                      <a:pt x="330" y="860"/>
                    </a:lnTo>
                    <a:lnTo>
                      <a:pt x="326" y="862"/>
                    </a:lnTo>
                    <a:lnTo>
                      <a:pt x="325" y="863"/>
                    </a:lnTo>
                    <a:lnTo>
                      <a:pt x="325" y="863"/>
                    </a:lnTo>
                    <a:lnTo>
                      <a:pt x="324" y="860"/>
                    </a:lnTo>
                    <a:lnTo>
                      <a:pt x="322" y="859"/>
                    </a:lnTo>
                    <a:lnTo>
                      <a:pt x="321" y="858"/>
                    </a:lnTo>
                    <a:lnTo>
                      <a:pt x="320" y="859"/>
                    </a:lnTo>
                    <a:lnTo>
                      <a:pt x="320" y="859"/>
                    </a:lnTo>
                    <a:lnTo>
                      <a:pt x="317" y="860"/>
                    </a:lnTo>
                    <a:lnTo>
                      <a:pt x="313" y="860"/>
                    </a:lnTo>
                    <a:lnTo>
                      <a:pt x="304" y="860"/>
                    </a:lnTo>
                    <a:lnTo>
                      <a:pt x="295" y="860"/>
                    </a:lnTo>
                    <a:lnTo>
                      <a:pt x="291" y="859"/>
                    </a:lnTo>
                    <a:lnTo>
                      <a:pt x="291" y="859"/>
                    </a:lnTo>
                    <a:lnTo>
                      <a:pt x="293" y="856"/>
                    </a:lnTo>
                    <a:lnTo>
                      <a:pt x="296" y="854"/>
                    </a:lnTo>
                    <a:lnTo>
                      <a:pt x="299" y="850"/>
                    </a:lnTo>
                    <a:lnTo>
                      <a:pt x="302" y="847"/>
                    </a:lnTo>
                    <a:lnTo>
                      <a:pt x="302" y="847"/>
                    </a:lnTo>
                    <a:lnTo>
                      <a:pt x="300" y="845"/>
                    </a:lnTo>
                    <a:lnTo>
                      <a:pt x="299" y="844"/>
                    </a:lnTo>
                    <a:lnTo>
                      <a:pt x="295" y="842"/>
                    </a:lnTo>
                    <a:lnTo>
                      <a:pt x="287" y="841"/>
                    </a:lnTo>
                    <a:lnTo>
                      <a:pt x="287" y="841"/>
                    </a:lnTo>
                    <a:lnTo>
                      <a:pt x="283" y="840"/>
                    </a:lnTo>
                    <a:lnTo>
                      <a:pt x="280" y="838"/>
                    </a:lnTo>
                    <a:lnTo>
                      <a:pt x="276" y="836"/>
                    </a:lnTo>
                    <a:lnTo>
                      <a:pt x="272" y="836"/>
                    </a:lnTo>
                    <a:lnTo>
                      <a:pt x="272" y="836"/>
                    </a:lnTo>
                    <a:lnTo>
                      <a:pt x="267" y="834"/>
                    </a:lnTo>
                    <a:lnTo>
                      <a:pt x="261" y="834"/>
                    </a:lnTo>
                    <a:lnTo>
                      <a:pt x="258" y="832"/>
                    </a:lnTo>
                    <a:lnTo>
                      <a:pt x="256" y="829"/>
                    </a:lnTo>
                    <a:lnTo>
                      <a:pt x="256" y="827"/>
                    </a:lnTo>
                    <a:lnTo>
                      <a:pt x="256" y="827"/>
                    </a:lnTo>
                    <a:lnTo>
                      <a:pt x="256" y="823"/>
                    </a:lnTo>
                    <a:lnTo>
                      <a:pt x="255" y="820"/>
                    </a:lnTo>
                    <a:lnTo>
                      <a:pt x="252" y="819"/>
                    </a:lnTo>
                    <a:lnTo>
                      <a:pt x="252" y="818"/>
                    </a:lnTo>
                    <a:lnTo>
                      <a:pt x="252" y="818"/>
                    </a:lnTo>
                    <a:lnTo>
                      <a:pt x="252" y="814"/>
                    </a:lnTo>
                    <a:lnTo>
                      <a:pt x="252" y="812"/>
                    </a:lnTo>
                    <a:lnTo>
                      <a:pt x="252" y="811"/>
                    </a:lnTo>
                    <a:lnTo>
                      <a:pt x="252" y="811"/>
                    </a:lnTo>
                    <a:lnTo>
                      <a:pt x="248" y="809"/>
                    </a:lnTo>
                    <a:lnTo>
                      <a:pt x="246" y="806"/>
                    </a:lnTo>
                    <a:lnTo>
                      <a:pt x="246" y="806"/>
                    </a:lnTo>
                    <a:lnTo>
                      <a:pt x="246" y="796"/>
                    </a:lnTo>
                    <a:lnTo>
                      <a:pt x="246" y="789"/>
                    </a:lnTo>
                    <a:lnTo>
                      <a:pt x="247" y="787"/>
                    </a:lnTo>
                    <a:lnTo>
                      <a:pt x="247" y="787"/>
                    </a:lnTo>
                    <a:lnTo>
                      <a:pt x="254" y="779"/>
                    </a:lnTo>
                    <a:lnTo>
                      <a:pt x="259" y="774"/>
                    </a:lnTo>
                    <a:lnTo>
                      <a:pt x="261" y="771"/>
                    </a:lnTo>
                    <a:lnTo>
                      <a:pt x="261" y="771"/>
                    </a:lnTo>
                    <a:lnTo>
                      <a:pt x="260" y="767"/>
                    </a:lnTo>
                    <a:lnTo>
                      <a:pt x="259" y="762"/>
                    </a:lnTo>
                    <a:lnTo>
                      <a:pt x="256" y="759"/>
                    </a:lnTo>
                    <a:lnTo>
                      <a:pt x="255" y="758"/>
                    </a:lnTo>
                    <a:lnTo>
                      <a:pt x="255" y="758"/>
                    </a:lnTo>
                    <a:lnTo>
                      <a:pt x="247" y="761"/>
                    </a:lnTo>
                    <a:lnTo>
                      <a:pt x="242" y="761"/>
                    </a:lnTo>
                    <a:lnTo>
                      <a:pt x="239" y="761"/>
                    </a:lnTo>
                    <a:lnTo>
                      <a:pt x="238" y="758"/>
                    </a:lnTo>
                    <a:lnTo>
                      <a:pt x="238" y="758"/>
                    </a:lnTo>
                    <a:lnTo>
                      <a:pt x="237" y="757"/>
                    </a:lnTo>
                    <a:lnTo>
                      <a:pt x="234" y="757"/>
                    </a:lnTo>
                    <a:lnTo>
                      <a:pt x="226" y="757"/>
                    </a:lnTo>
                    <a:lnTo>
                      <a:pt x="219" y="757"/>
                    </a:lnTo>
                    <a:lnTo>
                      <a:pt x="213" y="755"/>
                    </a:lnTo>
                    <a:lnTo>
                      <a:pt x="213" y="755"/>
                    </a:lnTo>
                    <a:lnTo>
                      <a:pt x="203" y="749"/>
                    </a:lnTo>
                    <a:lnTo>
                      <a:pt x="199" y="745"/>
                    </a:lnTo>
                    <a:lnTo>
                      <a:pt x="198" y="742"/>
                    </a:lnTo>
                    <a:lnTo>
                      <a:pt x="198" y="742"/>
                    </a:lnTo>
                    <a:lnTo>
                      <a:pt x="198" y="742"/>
                    </a:lnTo>
                    <a:lnTo>
                      <a:pt x="212" y="727"/>
                    </a:lnTo>
                    <a:lnTo>
                      <a:pt x="224" y="717"/>
                    </a:lnTo>
                    <a:lnTo>
                      <a:pt x="224" y="717"/>
                    </a:lnTo>
                    <a:lnTo>
                      <a:pt x="226" y="711"/>
                    </a:lnTo>
                    <a:lnTo>
                      <a:pt x="229" y="709"/>
                    </a:lnTo>
                    <a:lnTo>
                      <a:pt x="230" y="707"/>
                    </a:lnTo>
                    <a:lnTo>
                      <a:pt x="230" y="707"/>
                    </a:lnTo>
                    <a:lnTo>
                      <a:pt x="233" y="706"/>
                    </a:lnTo>
                    <a:lnTo>
                      <a:pt x="234" y="704"/>
                    </a:lnTo>
                    <a:lnTo>
                      <a:pt x="234" y="700"/>
                    </a:lnTo>
                    <a:lnTo>
                      <a:pt x="234" y="700"/>
                    </a:lnTo>
                    <a:lnTo>
                      <a:pt x="233" y="696"/>
                    </a:lnTo>
                    <a:lnTo>
                      <a:pt x="233" y="691"/>
                    </a:lnTo>
                    <a:lnTo>
                      <a:pt x="232" y="685"/>
                    </a:lnTo>
                    <a:lnTo>
                      <a:pt x="233" y="678"/>
                    </a:lnTo>
                    <a:lnTo>
                      <a:pt x="233" y="678"/>
                    </a:lnTo>
                    <a:lnTo>
                      <a:pt x="235" y="669"/>
                    </a:lnTo>
                    <a:lnTo>
                      <a:pt x="235" y="658"/>
                    </a:lnTo>
                    <a:lnTo>
                      <a:pt x="234" y="650"/>
                    </a:lnTo>
                    <a:lnTo>
                      <a:pt x="233" y="645"/>
                    </a:lnTo>
                    <a:lnTo>
                      <a:pt x="233" y="645"/>
                    </a:lnTo>
                    <a:lnTo>
                      <a:pt x="229" y="641"/>
                    </a:lnTo>
                    <a:lnTo>
                      <a:pt x="221" y="636"/>
                    </a:lnTo>
                    <a:lnTo>
                      <a:pt x="213" y="631"/>
                    </a:lnTo>
                    <a:lnTo>
                      <a:pt x="211" y="627"/>
                    </a:lnTo>
                    <a:lnTo>
                      <a:pt x="208" y="623"/>
                    </a:lnTo>
                    <a:lnTo>
                      <a:pt x="203" y="626"/>
                    </a:lnTo>
                    <a:lnTo>
                      <a:pt x="194" y="615"/>
                    </a:lnTo>
                    <a:lnTo>
                      <a:pt x="188" y="614"/>
                    </a:lnTo>
                    <a:lnTo>
                      <a:pt x="182" y="610"/>
                    </a:lnTo>
                    <a:lnTo>
                      <a:pt x="182" y="610"/>
                    </a:lnTo>
                    <a:lnTo>
                      <a:pt x="169" y="610"/>
                    </a:lnTo>
                    <a:lnTo>
                      <a:pt x="160" y="610"/>
                    </a:lnTo>
                    <a:lnTo>
                      <a:pt x="154" y="609"/>
                    </a:lnTo>
                    <a:lnTo>
                      <a:pt x="154" y="609"/>
                    </a:lnTo>
                    <a:lnTo>
                      <a:pt x="143" y="605"/>
                    </a:lnTo>
                    <a:lnTo>
                      <a:pt x="134" y="599"/>
                    </a:lnTo>
                    <a:lnTo>
                      <a:pt x="134" y="599"/>
                    </a:lnTo>
                    <a:lnTo>
                      <a:pt x="127" y="593"/>
                    </a:lnTo>
                    <a:lnTo>
                      <a:pt x="121" y="590"/>
                    </a:lnTo>
                    <a:lnTo>
                      <a:pt x="119" y="587"/>
                    </a:lnTo>
                    <a:lnTo>
                      <a:pt x="118" y="584"/>
                    </a:lnTo>
                    <a:lnTo>
                      <a:pt x="118" y="584"/>
                    </a:lnTo>
                    <a:lnTo>
                      <a:pt x="116" y="577"/>
                    </a:lnTo>
                    <a:lnTo>
                      <a:pt x="116" y="566"/>
                    </a:lnTo>
                    <a:lnTo>
                      <a:pt x="116" y="551"/>
                    </a:lnTo>
                    <a:lnTo>
                      <a:pt x="101" y="535"/>
                    </a:lnTo>
                    <a:lnTo>
                      <a:pt x="79" y="525"/>
                    </a:lnTo>
                    <a:lnTo>
                      <a:pt x="79" y="525"/>
                    </a:lnTo>
                    <a:lnTo>
                      <a:pt x="70" y="521"/>
                    </a:lnTo>
                    <a:lnTo>
                      <a:pt x="59" y="516"/>
                    </a:lnTo>
                    <a:lnTo>
                      <a:pt x="51" y="501"/>
                    </a:lnTo>
                    <a:lnTo>
                      <a:pt x="46" y="477"/>
                    </a:lnTo>
                    <a:lnTo>
                      <a:pt x="5" y="477"/>
                    </a:lnTo>
                    <a:lnTo>
                      <a:pt x="0" y="447"/>
                    </a:lnTo>
                    <a:lnTo>
                      <a:pt x="35" y="447"/>
                    </a:lnTo>
                    <a:lnTo>
                      <a:pt x="11" y="356"/>
                    </a:lnTo>
                    <a:lnTo>
                      <a:pt x="24" y="333"/>
                    </a:lnTo>
                    <a:lnTo>
                      <a:pt x="28" y="308"/>
                    </a:lnTo>
                    <a:lnTo>
                      <a:pt x="28" y="308"/>
                    </a:lnTo>
                    <a:lnTo>
                      <a:pt x="42" y="277"/>
                    </a:lnTo>
                    <a:lnTo>
                      <a:pt x="110" y="201"/>
                    </a:lnTo>
                    <a:lnTo>
                      <a:pt x="143" y="192"/>
                    </a:lnTo>
                    <a:lnTo>
                      <a:pt x="181" y="163"/>
                    </a:lnTo>
                    <a:lnTo>
                      <a:pt x="204" y="157"/>
                    </a:lnTo>
                    <a:lnTo>
                      <a:pt x="220" y="157"/>
                    </a:lnTo>
                    <a:lnTo>
                      <a:pt x="274" y="141"/>
                    </a:lnTo>
                    <a:lnTo>
                      <a:pt x="303" y="150"/>
                    </a:lnTo>
                    <a:lnTo>
                      <a:pt x="313" y="152"/>
                    </a:lnTo>
                    <a:lnTo>
                      <a:pt x="396" y="168"/>
                    </a:lnTo>
                    <a:lnTo>
                      <a:pt x="474" y="154"/>
                    </a:lnTo>
                    <a:lnTo>
                      <a:pt x="473" y="133"/>
                    </a:lnTo>
                    <a:lnTo>
                      <a:pt x="451" y="40"/>
                    </a:lnTo>
                    <a:lnTo>
                      <a:pt x="449" y="37"/>
                    </a:lnTo>
                    <a:lnTo>
                      <a:pt x="448" y="36"/>
                    </a:lnTo>
                    <a:close/>
                  </a:path>
                </a:pathLst>
              </a:custGeom>
              <a:solidFill>
                <a:srgbClr val="20BED0"/>
              </a:solidFill>
              <a:ln w="15875">
                <a:solidFill>
                  <a:schemeClr val="bg1"/>
                </a:solidFill>
              </a:ln>
            </p:spPr>
            <p:txBody>
              <a:bodyPr vert="horz" wrap="square" lIns="16274" tIns="8138" rIns="16274" bIns="813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>
                  <a:defRPr/>
                </a:pPr>
                <a:endParaRPr lang="ru-RU" sz="506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" name="Freeform 198">
                <a:extLst>
                  <a:ext uri="{FF2B5EF4-FFF2-40B4-BE49-F238E27FC236}">
                    <a16:creationId xmlns:a16="http://schemas.microsoft.com/office/drawing/2014/main" id="{52B49FD4-C1A2-4321-872D-77F99876A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8233" y="2559050"/>
                <a:ext cx="2087563" cy="1730375"/>
              </a:xfrm>
              <a:custGeom>
                <a:avLst/>
                <a:gdLst>
                  <a:gd name="T0" fmla="*/ 804 w 1315"/>
                  <a:gd name="T1" fmla="*/ 1046 h 1090"/>
                  <a:gd name="T2" fmla="*/ 719 w 1315"/>
                  <a:gd name="T3" fmla="*/ 926 h 1090"/>
                  <a:gd name="T4" fmla="*/ 686 w 1315"/>
                  <a:gd name="T5" fmla="*/ 934 h 1090"/>
                  <a:gd name="T6" fmla="*/ 540 w 1315"/>
                  <a:gd name="T7" fmla="*/ 908 h 1090"/>
                  <a:gd name="T8" fmla="*/ 438 w 1315"/>
                  <a:gd name="T9" fmla="*/ 921 h 1090"/>
                  <a:gd name="T10" fmla="*/ 326 w 1315"/>
                  <a:gd name="T11" fmla="*/ 885 h 1090"/>
                  <a:gd name="T12" fmla="*/ 256 w 1315"/>
                  <a:gd name="T13" fmla="*/ 858 h 1090"/>
                  <a:gd name="T14" fmla="*/ 216 w 1315"/>
                  <a:gd name="T15" fmla="*/ 872 h 1090"/>
                  <a:gd name="T16" fmla="*/ 145 w 1315"/>
                  <a:gd name="T17" fmla="*/ 890 h 1090"/>
                  <a:gd name="T18" fmla="*/ 81 w 1315"/>
                  <a:gd name="T19" fmla="*/ 884 h 1090"/>
                  <a:gd name="T20" fmla="*/ 95 w 1315"/>
                  <a:gd name="T21" fmla="*/ 793 h 1090"/>
                  <a:gd name="T22" fmla="*/ 115 w 1315"/>
                  <a:gd name="T23" fmla="*/ 717 h 1090"/>
                  <a:gd name="T24" fmla="*/ 76 w 1315"/>
                  <a:gd name="T25" fmla="*/ 685 h 1090"/>
                  <a:gd name="T26" fmla="*/ 95 w 1315"/>
                  <a:gd name="T27" fmla="*/ 645 h 1090"/>
                  <a:gd name="T28" fmla="*/ 42 w 1315"/>
                  <a:gd name="T29" fmla="*/ 552 h 1090"/>
                  <a:gd name="T30" fmla="*/ 41 w 1315"/>
                  <a:gd name="T31" fmla="*/ 526 h 1090"/>
                  <a:gd name="T32" fmla="*/ 15 w 1315"/>
                  <a:gd name="T33" fmla="*/ 456 h 1090"/>
                  <a:gd name="T34" fmla="*/ 62 w 1315"/>
                  <a:gd name="T35" fmla="*/ 408 h 1090"/>
                  <a:gd name="T36" fmla="*/ 102 w 1315"/>
                  <a:gd name="T37" fmla="*/ 337 h 1090"/>
                  <a:gd name="T38" fmla="*/ 182 w 1315"/>
                  <a:gd name="T39" fmla="*/ 328 h 1090"/>
                  <a:gd name="T40" fmla="*/ 242 w 1315"/>
                  <a:gd name="T41" fmla="*/ 280 h 1090"/>
                  <a:gd name="T42" fmla="*/ 222 w 1315"/>
                  <a:gd name="T43" fmla="*/ 220 h 1090"/>
                  <a:gd name="T44" fmla="*/ 198 w 1315"/>
                  <a:gd name="T45" fmla="*/ 185 h 1090"/>
                  <a:gd name="T46" fmla="*/ 155 w 1315"/>
                  <a:gd name="T47" fmla="*/ 157 h 1090"/>
                  <a:gd name="T48" fmla="*/ 159 w 1315"/>
                  <a:gd name="T49" fmla="*/ 115 h 1090"/>
                  <a:gd name="T50" fmla="*/ 200 w 1315"/>
                  <a:gd name="T51" fmla="*/ 94 h 1090"/>
                  <a:gd name="T52" fmla="*/ 207 w 1315"/>
                  <a:gd name="T53" fmla="*/ 58 h 1090"/>
                  <a:gd name="T54" fmla="*/ 254 w 1315"/>
                  <a:gd name="T55" fmla="*/ 21 h 1090"/>
                  <a:gd name="T56" fmla="*/ 393 w 1315"/>
                  <a:gd name="T57" fmla="*/ 164 h 1090"/>
                  <a:gd name="T58" fmla="*/ 421 w 1315"/>
                  <a:gd name="T59" fmla="*/ 122 h 1090"/>
                  <a:gd name="T60" fmla="*/ 421 w 1315"/>
                  <a:gd name="T61" fmla="*/ 70 h 1090"/>
                  <a:gd name="T62" fmla="*/ 467 w 1315"/>
                  <a:gd name="T63" fmla="*/ 54 h 1090"/>
                  <a:gd name="T64" fmla="*/ 504 w 1315"/>
                  <a:gd name="T65" fmla="*/ 69 h 1090"/>
                  <a:gd name="T66" fmla="*/ 523 w 1315"/>
                  <a:gd name="T67" fmla="*/ 97 h 1090"/>
                  <a:gd name="T68" fmla="*/ 585 w 1315"/>
                  <a:gd name="T69" fmla="*/ 126 h 1090"/>
                  <a:gd name="T70" fmla="*/ 677 w 1315"/>
                  <a:gd name="T71" fmla="*/ 111 h 1090"/>
                  <a:gd name="T72" fmla="*/ 719 w 1315"/>
                  <a:gd name="T73" fmla="*/ 75 h 1090"/>
                  <a:gd name="T74" fmla="*/ 773 w 1315"/>
                  <a:gd name="T75" fmla="*/ 40 h 1090"/>
                  <a:gd name="T76" fmla="*/ 848 w 1315"/>
                  <a:gd name="T77" fmla="*/ 78 h 1090"/>
                  <a:gd name="T78" fmla="*/ 900 w 1315"/>
                  <a:gd name="T79" fmla="*/ 152 h 1090"/>
                  <a:gd name="T80" fmla="*/ 944 w 1315"/>
                  <a:gd name="T81" fmla="*/ 157 h 1090"/>
                  <a:gd name="T82" fmla="*/ 1005 w 1315"/>
                  <a:gd name="T83" fmla="*/ 183 h 1090"/>
                  <a:gd name="T84" fmla="*/ 1017 w 1315"/>
                  <a:gd name="T85" fmla="*/ 207 h 1090"/>
                  <a:gd name="T86" fmla="*/ 1093 w 1315"/>
                  <a:gd name="T87" fmla="*/ 242 h 1090"/>
                  <a:gd name="T88" fmla="*/ 1168 w 1315"/>
                  <a:gd name="T89" fmla="*/ 238 h 1090"/>
                  <a:gd name="T90" fmla="*/ 1224 w 1315"/>
                  <a:gd name="T91" fmla="*/ 181 h 1090"/>
                  <a:gd name="T92" fmla="*/ 1227 w 1315"/>
                  <a:gd name="T93" fmla="*/ 216 h 1090"/>
                  <a:gd name="T94" fmla="*/ 1260 w 1315"/>
                  <a:gd name="T95" fmla="*/ 246 h 1090"/>
                  <a:gd name="T96" fmla="*/ 1315 w 1315"/>
                  <a:gd name="T97" fmla="*/ 267 h 1090"/>
                  <a:gd name="T98" fmla="*/ 1273 w 1315"/>
                  <a:gd name="T99" fmla="*/ 285 h 1090"/>
                  <a:gd name="T100" fmla="*/ 1263 w 1315"/>
                  <a:gd name="T101" fmla="*/ 334 h 1090"/>
                  <a:gd name="T102" fmla="*/ 1271 w 1315"/>
                  <a:gd name="T103" fmla="*/ 378 h 1090"/>
                  <a:gd name="T104" fmla="*/ 1244 w 1315"/>
                  <a:gd name="T105" fmla="*/ 422 h 1090"/>
                  <a:gd name="T106" fmla="*/ 1187 w 1315"/>
                  <a:gd name="T107" fmla="*/ 447 h 1090"/>
                  <a:gd name="T108" fmla="*/ 1153 w 1315"/>
                  <a:gd name="T109" fmla="*/ 542 h 1090"/>
                  <a:gd name="T110" fmla="*/ 1210 w 1315"/>
                  <a:gd name="T111" fmla="*/ 679 h 1090"/>
                  <a:gd name="T112" fmla="*/ 1142 w 1315"/>
                  <a:gd name="T113" fmla="*/ 754 h 1090"/>
                  <a:gd name="T114" fmla="*/ 1060 w 1315"/>
                  <a:gd name="T115" fmla="*/ 755 h 1090"/>
                  <a:gd name="T116" fmla="*/ 993 w 1315"/>
                  <a:gd name="T117" fmla="*/ 776 h 1090"/>
                  <a:gd name="T118" fmla="*/ 912 w 1315"/>
                  <a:gd name="T119" fmla="*/ 758 h 1090"/>
                  <a:gd name="T120" fmla="*/ 877 w 1315"/>
                  <a:gd name="T121" fmla="*/ 787 h 1090"/>
                  <a:gd name="T122" fmla="*/ 856 w 1315"/>
                  <a:gd name="T123" fmla="*/ 947 h 1090"/>
                  <a:gd name="T124" fmla="*/ 842 w 1315"/>
                  <a:gd name="T125" fmla="*/ 1012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15" h="1090">
                    <a:moveTo>
                      <a:pt x="841" y="1069"/>
                    </a:moveTo>
                    <a:lnTo>
                      <a:pt x="841" y="1069"/>
                    </a:lnTo>
                    <a:lnTo>
                      <a:pt x="842" y="1075"/>
                    </a:lnTo>
                    <a:lnTo>
                      <a:pt x="843" y="1082"/>
                    </a:lnTo>
                    <a:lnTo>
                      <a:pt x="846" y="1090"/>
                    </a:lnTo>
                    <a:lnTo>
                      <a:pt x="846" y="1090"/>
                    </a:lnTo>
                    <a:lnTo>
                      <a:pt x="841" y="1090"/>
                    </a:lnTo>
                    <a:lnTo>
                      <a:pt x="835" y="1090"/>
                    </a:lnTo>
                    <a:lnTo>
                      <a:pt x="829" y="1088"/>
                    </a:lnTo>
                    <a:lnTo>
                      <a:pt x="825" y="1086"/>
                    </a:lnTo>
                    <a:lnTo>
                      <a:pt x="824" y="1083"/>
                    </a:lnTo>
                    <a:lnTo>
                      <a:pt x="824" y="1083"/>
                    </a:lnTo>
                    <a:lnTo>
                      <a:pt x="820" y="1070"/>
                    </a:lnTo>
                    <a:lnTo>
                      <a:pt x="817" y="1057"/>
                    </a:lnTo>
                    <a:lnTo>
                      <a:pt x="817" y="1057"/>
                    </a:lnTo>
                    <a:lnTo>
                      <a:pt x="804" y="1046"/>
                    </a:lnTo>
                    <a:lnTo>
                      <a:pt x="791" y="1034"/>
                    </a:lnTo>
                    <a:lnTo>
                      <a:pt x="791" y="1034"/>
                    </a:lnTo>
                    <a:lnTo>
                      <a:pt x="781" y="1015"/>
                    </a:lnTo>
                    <a:lnTo>
                      <a:pt x="771" y="994"/>
                    </a:lnTo>
                    <a:lnTo>
                      <a:pt x="771" y="994"/>
                    </a:lnTo>
                    <a:lnTo>
                      <a:pt x="749" y="980"/>
                    </a:lnTo>
                    <a:lnTo>
                      <a:pt x="734" y="969"/>
                    </a:lnTo>
                    <a:lnTo>
                      <a:pt x="724" y="960"/>
                    </a:lnTo>
                    <a:lnTo>
                      <a:pt x="724" y="960"/>
                    </a:lnTo>
                    <a:lnTo>
                      <a:pt x="719" y="955"/>
                    </a:lnTo>
                    <a:lnTo>
                      <a:pt x="717" y="951"/>
                    </a:lnTo>
                    <a:lnTo>
                      <a:pt x="717" y="947"/>
                    </a:lnTo>
                    <a:lnTo>
                      <a:pt x="717" y="947"/>
                    </a:lnTo>
                    <a:lnTo>
                      <a:pt x="719" y="934"/>
                    </a:lnTo>
                    <a:lnTo>
                      <a:pt x="719" y="929"/>
                    </a:lnTo>
                    <a:lnTo>
                      <a:pt x="719" y="926"/>
                    </a:lnTo>
                    <a:lnTo>
                      <a:pt x="719" y="926"/>
                    </a:lnTo>
                    <a:lnTo>
                      <a:pt x="715" y="926"/>
                    </a:lnTo>
                    <a:lnTo>
                      <a:pt x="707" y="926"/>
                    </a:lnTo>
                    <a:lnTo>
                      <a:pt x="697" y="928"/>
                    </a:lnTo>
                    <a:lnTo>
                      <a:pt x="697" y="928"/>
                    </a:lnTo>
                    <a:lnTo>
                      <a:pt x="694" y="930"/>
                    </a:lnTo>
                    <a:lnTo>
                      <a:pt x="693" y="934"/>
                    </a:lnTo>
                    <a:lnTo>
                      <a:pt x="693" y="934"/>
                    </a:lnTo>
                    <a:lnTo>
                      <a:pt x="692" y="939"/>
                    </a:lnTo>
                    <a:lnTo>
                      <a:pt x="692" y="942"/>
                    </a:lnTo>
                    <a:lnTo>
                      <a:pt x="690" y="943"/>
                    </a:lnTo>
                    <a:lnTo>
                      <a:pt x="690" y="943"/>
                    </a:lnTo>
                    <a:lnTo>
                      <a:pt x="689" y="942"/>
                    </a:lnTo>
                    <a:lnTo>
                      <a:pt x="688" y="939"/>
                    </a:lnTo>
                    <a:lnTo>
                      <a:pt x="688" y="937"/>
                    </a:lnTo>
                    <a:lnTo>
                      <a:pt x="686" y="934"/>
                    </a:lnTo>
                    <a:lnTo>
                      <a:pt x="686" y="934"/>
                    </a:lnTo>
                    <a:lnTo>
                      <a:pt x="684" y="933"/>
                    </a:lnTo>
                    <a:lnTo>
                      <a:pt x="680" y="934"/>
                    </a:lnTo>
                    <a:lnTo>
                      <a:pt x="676" y="936"/>
                    </a:lnTo>
                    <a:lnTo>
                      <a:pt x="672" y="938"/>
                    </a:lnTo>
                    <a:lnTo>
                      <a:pt x="672" y="938"/>
                    </a:lnTo>
                    <a:lnTo>
                      <a:pt x="671" y="938"/>
                    </a:lnTo>
                    <a:lnTo>
                      <a:pt x="669" y="937"/>
                    </a:lnTo>
                    <a:lnTo>
                      <a:pt x="666" y="934"/>
                    </a:lnTo>
                    <a:lnTo>
                      <a:pt x="659" y="928"/>
                    </a:lnTo>
                    <a:lnTo>
                      <a:pt x="659" y="928"/>
                    </a:lnTo>
                    <a:lnTo>
                      <a:pt x="641" y="930"/>
                    </a:lnTo>
                    <a:lnTo>
                      <a:pt x="622" y="933"/>
                    </a:lnTo>
                    <a:lnTo>
                      <a:pt x="622" y="933"/>
                    </a:lnTo>
                    <a:lnTo>
                      <a:pt x="540" y="908"/>
                    </a:lnTo>
                    <a:lnTo>
                      <a:pt x="540" y="908"/>
                    </a:lnTo>
                    <a:lnTo>
                      <a:pt x="533" y="907"/>
                    </a:lnTo>
                    <a:lnTo>
                      <a:pt x="531" y="904"/>
                    </a:lnTo>
                    <a:lnTo>
                      <a:pt x="528" y="901"/>
                    </a:lnTo>
                    <a:lnTo>
                      <a:pt x="527" y="895"/>
                    </a:lnTo>
                    <a:lnTo>
                      <a:pt x="527" y="895"/>
                    </a:lnTo>
                    <a:lnTo>
                      <a:pt x="515" y="891"/>
                    </a:lnTo>
                    <a:lnTo>
                      <a:pt x="506" y="889"/>
                    </a:lnTo>
                    <a:lnTo>
                      <a:pt x="501" y="889"/>
                    </a:lnTo>
                    <a:lnTo>
                      <a:pt x="501" y="889"/>
                    </a:lnTo>
                    <a:lnTo>
                      <a:pt x="495" y="893"/>
                    </a:lnTo>
                    <a:lnTo>
                      <a:pt x="487" y="898"/>
                    </a:lnTo>
                    <a:lnTo>
                      <a:pt x="467" y="907"/>
                    </a:lnTo>
                    <a:lnTo>
                      <a:pt x="467" y="907"/>
                    </a:lnTo>
                    <a:lnTo>
                      <a:pt x="447" y="917"/>
                    </a:lnTo>
                    <a:lnTo>
                      <a:pt x="438" y="921"/>
                    </a:lnTo>
                    <a:lnTo>
                      <a:pt x="438" y="921"/>
                    </a:lnTo>
                    <a:lnTo>
                      <a:pt x="434" y="919"/>
                    </a:lnTo>
                    <a:lnTo>
                      <a:pt x="430" y="915"/>
                    </a:lnTo>
                    <a:lnTo>
                      <a:pt x="425" y="911"/>
                    </a:lnTo>
                    <a:lnTo>
                      <a:pt x="425" y="911"/>
                    </a:lnTo>
                    <a:lnTo>
                      <a:pt x="410" y="901"/>
                    </a:lnTo>
                    <a:lnTo>
                      <a:pt x="397" y="888"/>
                    </a:lnTo>
                    <a:lnTo>
                      <a:pt x="383" y="875"/>
                    </a:lnTo>
                    <a:lnTo>
                      <a:pt x="383" y="875"/>
                    </a:lnTo>
                    <a:lnTo>
                      <a:pt x="375" y="876"/>
                    </a:lnTo>
                    <a:lnTo>
                      <a:pt x="361" y="880"/>
                    </a:lnTo>
                    <a:lnTo>
                      <a:pt x="347" y="884"/>
                    </a:lnTo>
                    <a:lnTo>
                      <a:pt x="335" y="886"/>
                    </a:lnTo>
                    <a:lnTo>
                      <a:pt x="335" y="886"/>
                    </a:lnTo>
                    <a:lnTo>
                      <a:pt x="331" y="886"/>
                    </a:lnTo>
                    <a:lnTo>
                      <a:pt x="329" y="886"/>
                    </a:lnTo>
                    <a:lnTo>
                      <a:pt x="326" y="885"/>
                    </a:lnTo>
                    <a:lnTo>
                      <a:pt x="325" y="884"/>
                    </a:lnTo>
                    <a:lnTo>
                      <a:pt x="322" y="880"/>
                    </a:lnTo>
                    <a:lnTo>
                      <a:pt x="320" y="876"/>
                    </a:lnTo>
                    <a:lnTo>
                      <a:pt x="320" y="876"/>
                    </a:lnTo>
                    <a:lnTo>
                      <a:pt x="311" y="875"/>
                    </a:lnTo>
                    <a:lnTo>
                      <a:pt x="303" y="873"/>
                    </a:lnTo>
                    <a:lnTo>
                      <a:pt x="299" y="872"/>
                    </a:lnTo>
                    <a:lnTo>
                      <a:pt x="299" y="872"/>
                    </a:lnTo>
                    <a:lnTo>
                      <a:pt x="286" y="867"/>
                    </a:lnTo>
                    <a:lnTo>
                      <a:pt x="277" y="863"/>
                    </a:lnTo>
                    <a:lnTo>
                      <a:pt x="269" y="858"/>
                    </a:lnTo>
                    <a:lnTo>
                      <a:pt x="269" y="858"/>
                    </a:lnTo>
                    <a:lnTo>
                      <a:pt x="266" y="855"/>
                    </a:lnTo>
                    <a:lnTo>
                      <a:pt x="264" y="854"/>
                    </a:lnTo>
                    <a:lnTo>
                      <a:pt x="261" y="854"/>
                    </a:lnTo>
                    <a:lnTo>
                      <a:pt x="256" y="858"/>
                    </a:lnTo>
                    <a:lnTo>
                      <a:pt x="256" y="858"/>
                    </a:lnTo>
                    <a:lnTo>
                      <a:pt x="252" y="863"/>
                    </a:lnTo>
                    <a:lnTo>
                      <a:pt x="250" y="868"/>
                    </a:lnTo>
                    <a:lnTo>
                      <a:pt x="247" y="873"/>
                    </a:lnTo>
                    <a:lnTo>
                      <a:pt x="244" y="877"/>
                    </a:lnTo>
                    <a:lnTo>
                      <a:pt x="244" y="877"/>
                    </a:lnTo>
                    <a:lnTo>
                      <a:pt x="242" y="877"/>
                    </a:lnTo>
                    <a:lnTo>
                      <a:pt x="241" y="876"/>
                    </a:lnTo>
                    <a:lnTo>
                      <a:pt x="235" y="872"/>
                    </a:lnTo>
                    <a:lnTo>
                      <a:pt x="232" y="867"/>
                    </a:lnTo>
                    <a:lnTo>
                      <a:pt x="228" y="864"/>
                    </a:lnTo>
                    <a:lnTo>
                      <a:pt x="228" y="864"/>
                    </a:lnTo>
                    <a:lnTo>
                      <a:pt x="225" y="866"/>
                    </a:lnTo>
                    <a:lnTo>
                      <a:pt x="221" y="868"/>
                    </a:lnTo>
                    <a:lnTo>
                      <a:pt x="216" y="872"/>
                    </a:lnTo>
                    <a:lnTo>
                      <a:pt x="216" y="872"/>
                    </a:lnTo>
                    <a:lnTo>
                      <a:pt x="215" y="876"/>
                    </a:lnTo>
                    <a:lnTo>
                      <a:pt x="213" y="879"/>
                    </a:lnTo>
                    <a:lnTo>
                      <a:pt x="211" y="881"/>
                    </a:lnTo>
                    <a:lnTo>
                      <a:pt x="211" y="881"/>
                    </a:lnTo>
                    <a:lnTo>
                      <a:pt x="206" y="881"/>
                    </a:lnTo>
                    <a:lnTo>
                      <a:pt x="195" y="881"/>
                    </a:lnTo>
                    <a:lnTo>
                      <a:pt x="180" y="880"/>
                    </a:lnTo>
                    <a:lnTo>
                      <a:pt x="180" y="880"/>
                    </a:lnTo>
                    <a:lnTo>
                      <a:pt x="177" y="882"/>
                    </a:lnTo>
                    <a:lnTo>
                      <a:pt x="173" y="885"/>
                    </a:lnTo>
                    <a:lnTo>
                      <a:pt x="168" y="890"/>
                    </a:lnTo>
                    <a:lnTo>
                      <a:pt x="165" y="891"/>
                    </a:lnTo>
                    <a:lnTo>
                      <a:pt x="165" y="891"/>
                    </a:lnTo>
                    <a:lnTo>
                      <a:pt x="158" y="891"/>
                    </a:lnTo>
                    <a:lnTo>
                      <a:pt x="151" y="890"/>
                    </a:lnTo>
                    <a:lnTo>
                      <a:pt x="145" y="890"/>
                    </a:lnTo>
                    <a:lnTo>
                      <a:pt x="141" y="890"/>
                    </a:lnTo>
                    <a:lnTo>
                      <a:pt x="138" y="891"/>
                    </a:lnTo>
                    <a:lnTo>
                      <a:pt x="138" y="891"/>
                    </a:lnTo>
                    <a:lnTo>
                      <a:pt x="137" y="895"/>
                    </a:lnTo>
                    <a:lnTo>
                      <a:pt x="137" y="901"/>
                    </a:lnTo>
                    <a:lnTo>
                      <a:pt x="136" y="906"/>
                    </a:lnTo>
                    <a:lnTo>
                      <a:pt x="134" y="908"/>
                    </a:lnTo>
                    <a:lnTo>
                      <a:pt x="133" y="910"/>
                    </a:lnTo>
                    <a:lnTo>
                      <a:pt x="133" y="910"/>
                    </a:lnTo>
                    <a:lnTo>
                      <a:pt x="130" y="910"/>
                    </a:lnTo>
                    <a:lnTo>
                      <a:pt x="127" y="910"/>
                    </a:lnTo>
                    <a:lnTo>
                      <a:pt x="116" y="906"/>
                    </a:lnTo>
                    <a:lnTo>
                      <a:pt x="105" y="901"/>
                    </a:lnTo>
                    <a:lnTo>
                      <a:pt x="94" y="897"/>
                    </a:lnTo>
                    <a:lnTo>
                      <a:pt x="94" y="897"/>
                    </a:lnTo>
                    <a:lnTo>
                      <a:pt x="81" y="884"/>
                    </a:lnTo>
                    <a:lnTo>
                      <a:pt x="86" y="880"/>
                    </a:lnTo>
                    <a:lnTo>
                      <a:pt x="86" y="850"/>
                    </a:lnTo>
                    <a:lnTo>
                      <a:pt x="86" y="850"/>
                    </a:lnTo>
                    <a:lnTo>
                      <a:pt x="97" y="849"/>
                    </a:lnTo>
                    <a:lnTo>
                      <a:pt x="103" y="850"/>
                    </a:lnTo>
                    <a:lnTo>
                      <a:pt x="107" y="851"/>
                    </a:lnTo>
                    <a:lnTo>
                      <a:pt x="110" y="850"/>
                    </a:lnTo>
                    <a:lnTo>
                      <a:pt x="110" y="850"/>
                    </a:lnTo>
                    <a:lnTo>
                      <a:pt x="106" y="838"/>
                    </a:lnTo>
                    <a:lnTo>
                      <a:pt x="103" y="829"/>
                    </a:lnTo>
                    <a:lnTo>
                      <a:pt x="101" y="820"/>
                    </a:lnTo>
                    <a:lnTo>
                      <a:pt x="98" y="815"/>
                    </a:lnTo>
                    <a:lnTo>
                      <a:pt x="94" y="810"/>
                    </a:lnTo>
                    <a:lnTo>
                      <a:pt x="94" y="810"/>
                    </a:lnTo>
                    <a:lnTo>
                      <a:pt x="94" y="802"/>
                    </a:lnTo>
                    <a:lnTo>
                      <a:pt x="95" y="793"/>
                    </a:lnTo>
                    <a:lnTo>
                      <a:pt x="97" y="783"/>
                    </a:lnTo>
                    <a:lnTo>
                      <a:pt x="97" y="764"/>
                    </a:lnTo>
                    <a:lnTo>
                      <a:pt x="107" y="763"/>
                    </a:lnTo>
                    <a:lnTo>
                      <a:pt x="107" y="749"/>
                    </a:lnTo>
                    <a:lnTo>
                      <a:pt x="107" y="749"/>
                    </a:lnTo>
                    <a:lnTo>
                      <a:pt x="110" y="746"/>
                    </a:lnTo>
                    <a:lnTo>
                      <a:pt x="114" y="742"/>
                    </a:lnTo>
                    <a:lnTo>
                      <a:pt x="114" y="742"/>
                    </a:lnTo>
                    <a:lnTo>
                      <a:pt x="111" y="737"/>
                    </a:lnTo>
                    <a:lnTo>
                      <a:pt x="110" y="733"/>
                    </a:lnTo>
                    <a:lnTo>
                      <a:pt x="110" y="733"/>
                    </a:lnTo>
                    <a:lnTo>
                      <a:pt x="128" y="722"/>
                    </a:lnTo>
                    <a:lnTo>
                      <a:pt x="128" y="722"/>
                    </a:lnTo>
                    <a:lnTo>
                      <a:pt x="125" y="719"/>
                    </a:lnTo>
                    <a:lnTo>
                      <a:pt x="121" y="718"/>
                    </a:lnTo>
                    <a:lnTo>
                      <a:pt x="115" y="717"/>
                    </a:lnTo>
                    <a:lnTo>
                      <a:pt x="108" y="718"/>
                    </a:lnTo>
                    <a:lnTo>
                      <a:pt x="105" y="718"/>
                    </a:lnTo>
                    <a:lnTo>
                      <a:pt x="105" y="718"/>
                    </a:lnTo>
                    <a:lnTo>
                      <a:pt x="98" y="713"/>
                    </a:lnTo>
                    <a:lnTo>
                      <a:pt x="92" y="707"/>
                    </a:lnTo>
                    <a:lnTo>
                      <a:pt x="92" y="707"/>
                    </a:lnTo>
                    <a:lnTo>
                      <a:pt x="89" y="705"/>
                    </a:lnTo>
                    <a:lnTo>
                      <a:pt x="86" y="700"/>
                    </a:lnTo>
                    <a:lnTo>
                      <a:pt x="86" y="697"/>
                    </a:lnTo>
                    <a:lnTo>
                      <a:pt x="89" y="695"/>
                    </a:lnTo>
                    <a:lnTo>
                      <a:pt x="92" y="693"/>
                    </a:lnTo>
                    <a:lnTo>
                      <a:pt x="98" y="692"/>
                    </a:lnTo>
                    <a:lnTo>
                      <a:pt x="98" y="692"/>
                    </a:lnTo>
                    <a:lnTo>
                      <a:pt x="99" y="687"/>
                    </a:lnTo>
                    <a:lnTo>
                      <a:pt x="76" y="685"/>
                    </a:lnTo>
                    <a:lnTo>
                      <a:pt x="76" y="685"/>
                    </a:lnTo>
                    <a:lnTo>
                      <a:pt x="71" y="680"/>
                    </a:lnTo>
                    <a:lnTo>
                      <a:pt x="63" y="675"/>
                    </a:lnTo>
                    <a:lnTo>
                      <a:pt x="63" y="675"/>
                    </a:lnTo>
                    <a:lnTo>
                      <a:pt x="59" y="674"/>
                    </a:lnTo>
                    <a:lnTo>
                      <a:pt x="55" y="671"/>
                    </a:lnTo>
                    <a:lnTo>
                      <a:pt x="55" y="669"/>
                    </a:lnTo>
                    <a:lnTo>
                      <a:pt x="55" y="667"/>
                    </a:lnTo>
                    <a:lnTo>
                      <a:pt x="57" y="666"/>
                    </a:lnTo>
                    <a:lnTo>
                      <a:pt x="60" y="666"/>
                    </a:lnTo>
                    <a:lnTo>
                      <a:pt x="60" y="666"/>
                    </a:lnTo>
                    <a:lnTo>
                      <a:pt x="62" y="665"/>
                    </a:lnTo>
                    <a:lnTo>
                      <a:pt x="63" y="662"/>
                    </a:lnTo>
                    <a:lnTo>
                      <a:pt x="63" y="657"/>
                    </a:lnTo>
                    <a:lnTo>
                      <a:pt x="63" y="650"/>
                    </a:lnTo>
                    <a:lnTo>
                      <a:pt x="68" y="645"/>
                    </a:lnTo>
                    <a:lnTo>
                      <a:pt x="95" y="645"/>
                    </a:lnTo>
                    <a:lnTo>
                      <a:pt x="108" y="618"/>
                    </a:lnTo>
                    <a:lnTo>
                      <a:pt x="108" y="618"/>
                    </a:lnTo>
                    <a:lnTo>
                      <a:pt x="108" y="600"/>
                    </a:lnTo>
                    <a:lnTo>
                      <a:pt x="107" y="586"/>
                    </a:lnTo>
                    <a:lnTo>
                      <a:pt x="106" y="580"/>
                    </a:lnTo>
                    <a:lnTo>
                      <a:pt x="103" y="575"/>
                    </a:lnTo>
                    <a:lnTo>
                      <a:pt x="103" y="575"/>
                    </a:lnTo>
                    <a:lnTo>
                      <a:pt x="95" y="577"/>
                    </a:lnTo>
                    <a:lnTo>
                      <a:pt x="79" y="580"/>
                    </a:lnTo>
                    <a:lnTo>
                      <a:pt x="63" y="584"/>
                    </a:lnTo>
                    <a:lnTo>
                      <a:pt x="54" y="586"/>
                    </a:lnTo>
                    <a:lnTo>
                      <a:pt x="54" y="586"/>
                    </a:lnTo>
                    <a:lnTo>
                      <a:pt x="50" y="580"/>
                    </a:lnTo>
                    <a:lnTo>
                      <a:pt x="47" y="577"/>
                    </a:lnTo>
                    <a:lnTo>
                      <a:pt x="45" y="568"/>
                    </a:lnTo>
                    <a:lnTo>
                      <a:pt x="42" y="552"/>
                    </a:lnTo>
                    <a:lnTo>
                      <a:pt x="42" y="552"/>
                    </a:lnTo>
                    <a:lnTo>
                      <a:pt x="46" y="549"/>
                    </a:lnTo>
                    <a:lnTo>
                      <a:pt x="49" y="548"/>
                    </a:lnTo>
                    <a:lnTo>
                      <a:pt x="55" y="548"/>
                    </a:lnTo>
                    <a:lnTo>
                      <a:pt x="60" y="545"/>
                    </a:lnTo>
                    <a:lnTo>
                      <a:pt x="62" y="544"/>
                    </a:lnTo>
                    <a:lnTo>
                      <a:pt x="63" y="542"/>
                    </a:lnTo>
                    <a:lnTo>
                      <a:pt x="63" y="542"/>
                    </a:lnTo>
                    <a:lnTo>
                      <a:pt x="60" y="538"/>
                    </a:lnTo>
                    <a:lnTo>
                      <a:pt x="58" y="534"/>
                    </a:lnTo>
                    <a:lnTo>
                      <a:pt x="55" y="533"/>
                    </a:lnTo>
                    <a:lnTo>
                      <a:pt x="51" y="531"/>
                    </a:lnTo>
                    <a:lnTo>
                      <a:pt x="45" y="530"/>
                    </a:lnTo>
                    <a:lnTo>
                      <a:pt x="42" y="529"/>
                    </a:lnTo>
                    <a:lnTo>
                      <a:pt x="41" y="526"/>
                    </a:lnTo>
                    <a:lnTo>
                      <a:pt x="41" y="526"/>
                    </a:lnTo>
                    <a:lnTo>
                      <a:pt x="37" y="517"/>
                    </a:lnTo>
                    <a:lnTo>
                      <a:pt x="35" y="512"/>
                    </a:lnTo>
                    <a:lnTo>
                      <a:pt x="32" y="508"/>
                    </a:lnTo>
                    <a:lnTo>
                      <a:pt x="28" y="505"/>
                    </a:lnTo>
                    <a:lnTo>
                      <a:pt x="23" y="501"/>
                    </a:lnTo>
                    <a:lnTo>
                      <a:pt x="9" y="496"/>
                    </a:lnTo>
                    <a:lnTo>
                      <a:pt x="9" y="496"/>
                    </a:lnTo>
                    <a:lnTo>
                      <a:pt x="6" y="492"/>
                    </a:lnTo>
                    <a:lnTo>
                      <a:pt x="2" y="487"/>
                    </a:lnTo>
                    <a:lnTo>
                      <a:pt x="0" y="482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0" y="473"/>
                    </a:lnTo>
                    <a:lnTo>
                      <a:pt x="2" y="469"/>
                    </a:lnTo>
                    <a:lnTo>
                      <a:pt x="9" y="461"/>
                    </a:lnTo>
                    <a:lnTo>
                      <a:pt x="15" y="456"/>
                    </a:lnTo>
                    <a:lnTo>
                      <a:pt x="20" y="452"/>
                    </a:lnTo>
                    <a:lnTo>
                      <a:pt x="20" y="452"/>
                    </a:lnTo>
                    <a:lnTo>
                      <a:pt x="23" y="453"/>
                    </a:lnTo>
                    <a:lnTo>
                      <a:pt x="25" y="453"/>
                    </a:lnTo>
                    <a:lnTo>
                      <a:pt x="32" y="451"/>
                    </a:lnTo>
                    <a:lnTo>
                      <a:pt x="40" y="446"/>
                    </a:lnTo>
                    <a:lnTo>
                      <a:pt x="47" y="442"/>
                    </a:lnTo>
                    <a:lnTo>
                      <a:pt x="47" y="442"/>
                    </a:lnTo>
                    <a:lnTo>
                      <a:pt x="51" y="439"/>
                    </a:lnTo>
                    <a:lnTo>
                      <a:pt x="53" y="435"/>
                    </a:lnTo>
                    <a:lnTo>
                      <a:pt x="55" y="431"/>
                    </a:lnTo>
                    <a:lnTo>
                      <a:pt x="58" y="425"/>
                    </a:lnTo>
                    <a:lnTo>
                      <a:pt x="58" y="425"/>
                    </a:lnTo>
                    <a:lnTo>
                      <a:pt x="62" y="417"/>
                    </a:lnTo>
                    <a:lnTo>
                      <a:pt x="62" y="411"/>
                    </a:lnTo>
                    <a:lnTo>
                      <a:pt x="62" y="408"/>
                    </a:lnTo>
                    <a:lnTo>
                      <a:pt x="60" y="406"/>
                    </a:lnTo>
                    <a:lnTo>
                      <a:pt x="60" y="406"/>
                    </a:lnTo>
                    <a:lnTo>
                      <a:pt x="58" y="376"/>
                    </a:lnTo>
                    <a:lnTo>
                      <a:pt x="58" y="376"/>
                    </a:lnTo>
                    <a:lnTo>
                      <a:pt x="58" y="376"/>
                    </a:lnTo>
                    <a:lnTo>
                      <a:pt x="59" y="373"/>
                    </a:lnTo>
                    <a:lnTo>
                      <a:pt x="62" y="371"/>
                    </a:lnTo>
                    <a:lnTo>
                      <a:pt x="67" y="368"/>
                    </a:lnTo>
                    <a:lnTo>
                      <a:pt x="67" y="368"/>
                    </a:lnTo>
                    <a:lnTo>
                      <a:pt x="76" y="360"/>
                    </a:lnTo>
                    <a:lnTo>
                      <a:pt x="82" y="355"/>
                    </a:lnTo>
                    <a:lnTo>
                      <a:pt x="89" y="351"/>
                    </a:lnTo>
                    <a:lnTo>
                      <a:pt x="89" y="351"/>
                    </a:lnTo>
                    <a:lnTo>
                      <a:pt x="94" y="345"/>
                    </a:lnTo>
                    <a:lnTo>
                      <a:pt x="97" y="341"/>
                    </a:lnTo>
                    <a:lnTo>
                      <a:pt x="102" y="337"/>
                    </a:lnTo>
                    <a:lnTo>
                      <a:pt x="102" y="337"/>
                    </a:lnTo>
                    <a:lnTo>
                      <a:pt x="115" y="321"/>
                    </a:lnTo>
                    <a:lnTo>
                      <a:pt x="115" y="321"/>
                    </a:lnTo>
                    <a:lnTo>
                      <a:pt x="117" y="316"/>
                    </a:lnTo>
                    <a:lnTo>
                      <a:pt x="117" y="312"/>
                    </a:lnTo>
                    <a:lnTo>
                      <a:pt x="116" y="311"/>
                    </a:lnTo>
                    <a:lnTo>
                      <a:pt x="115" y="310"/>
                    </a:lnTo>
                    <a:lnTo>
                      <a:pt x="120" y="306"/>
                    </a:lnTo>
                    <a:lnTo>
                      <a:pt x="129" y="314"/>
                    </a:lnTo>
                    <a:lnTo>
                      <a:pt x="129" y="314"/>
                    </a:lnTo>
                    <a:lnTo>
                      <a:pt x="141" y="317"/>
                    </a:lnTo>
                    <a:lnTo>
                      <a:pt x="156" y="321"/>
                    </a:lnTo>
                    <a:lnTo>
                      <a:pt x="156" y="321"/>
                    </a:lnTo>
                    <a:lnTo>
                      <a:pt x="163" y="323"/>
                    </a:lnTo>
                    <a:lnTo>
                      <a:pt x="172" y="325"/>
                    </a:lnTo>
                    <a:lnTo>
                      <a:pt x="182" y="328"/>
                    </a:lnTo>
                    <a:lnTo>
                      <a:pt x="191" y="329"/>
                    </a:lnTo>
                    <a:lnTo>
                      <a:pt x="191" y="329"/>
                    </a:lnTo>
                    <a:lnTo>
                      <a:pt x="202" y="330"/>
                    </a:lnTo>
                    <a:lnTo>
                      <a:pt x="208" y="330"/>
                    </a:lnTo>
                    <a:lnTo>
                      <a:pt x="215" y="330"/>
                    </a:lnTo>
                    <a:lnTo>
                      <a:pt x="215" y="330"/>
                    </a:lnTo>
                    <a:lnTo>
                      <a:pt x="217" y="329"/>
                    </a:lnTo>
                    <a:lnTo>
                      <a:pt x="220" y="326"/>
                    </a:lnTo>
                    <a:lnTo>
                      <a:pt x="226" y="320"/>
                    </a:lnTo>
                    <a:lnTo>
                      <a:pt x="226" y="320"/>
                    </a:lnTo>
                    <a:lnTo>
                      <a:pt x="237" y="298"/>
                    </a:lnTo>
                    <a:lnTo>
                      <a:pt x="241" y="289"/>
                    </a:lnTo>
                    <a:lnTo>
                      <a:pt x="241" y="284"/>
                    </a:lnTo>
                    <a:lnTo>
                      <a:pt x="241" y="284"/>
                    </a:lnTo>
                    <a:lnTo>
                      <a:pt x="241" y="282"/>
                    </a:lnTo>
                    <a:lnTo>
                      <a:pt x="242" y="280"/>
                    </a:lnTo>
                    <a:lnTo>
                      <a:pt x="246" y="275"/>
                    </a:lnTo>
                    <a:lnTo>
                      <a:pt x="246" y="275"/>
                    </a:lnTo>
                    <a:lnTo>
                      <a:pt x="242" y="260"/>
                    </a:lnTo>
                    <a:lnTo>
                      <a:pt x="239" y="253"/>
                    </a:lnTo>
                    <a:lnTo>
                      <a:pt x="238" y="249"/>
                    </a:lnTo>
                    <a:lnTo>
                      <a:pt x="238" y="249"/>
                    </a:lnTo>
                    <a:lnTo>
                      <a:pt x="237" y="249"/>
                    </a:lnTo>
                    <a:lnTo>
                      <a:pt x="234" y="249"/>
                    </a:lnTo>
                    <a:lnTo>
                      <a:pt x="232" y="249"/>
                    </a:lnTo>
                    <a:lnTo>
                      <a:pt x="228" y="247"/>
                    </a:lnTo>
                    <a:lnTo>
                      <a:pt x="228" y="247"/>
                    </a:lnTo>
                    <a:lnTo>
                      <a:pt x="226" y="241"/>
                    </a:lnTo>
                    <a:lnTo>
                      <a:pt x="225" y="229"/>
                    </a:lnTo>
                    <a:lnTo>
                      <a:pt x="225" y="229"/>
                    </a:lnTo>
                    <a:lnTo>
                      <a:pt x="222" y="224"/>
                    </a:lnTo>
                    <a:lnTo>
                      <a:pt x="222" y="220"/>
                    </a:lnTo>
                    <a:lnTo>
                      <a:pt x="224" y="216"/>
                    </a:lnTo>
                    <a:lnTo>
                      <a:pt x="222" y="212"/>
                    </a:lnTo>
                    <a:lnTo>
                      <a:pt x="222" y="212"/>
                    </a:lnTo>
                    <a:lnTo>
                      <a:pt x="221" y="209"/>
                    </a:lnTo>
                    <a:lnTo>
                      <a:pt x="221" y="206"/>
                    </a:lnTo>
                    <a:lnTo>
                      <a:pt x="224" y="203"/>
                    </a:lnTo>
                    <a:lnTo>
                      <a:pt x="224" y="203"/>
                    </a:lnTo>
                    <a:lnTo>
                      <a:pt x="220" y="201"/>
                    </a:lnTo>
                    <a:lnTo>
                      <a:pt x="213" y="198"/>
                    </a:lnTo>
                    <a:lnTo>
                      <a:pt x="204" y="193"/>
                    </a:lnTo>
                    <a:lnTo>
                      <a:pt x="204" y="193"/>
                    </a:lnTo>
                    <a:lnTo>
                      <a:pt x="203" y="190"/>
                    </a:lnTo>
                    <a:lnTo>
                      <a:pt x="202" y="188"/>
                    </a:lnTo>
                    <a:lnTo>
                      <a:pt x="202" y="187"/>
                    </a:lnTo>
                    <a:lnTo>
                      <a:pt x="198" y="185"/>
                    </a:lnTo>
                    <a:lnTo>
                      <a:pt x="198" y="185"/>
                    </a:lnTo>
                    <a:lnTo>
                      <a:pt x="195" y="184"/>
                    </a:lnTo>
                    <a:lnTo>
                      <a:pt x="193" y="183"/>
                    </a:lnTo>
                    <a:lnTo>
                      <a:pt x="191" y="181"/>
                    </a:lnTo>
                    <a:lnTo>
                      <a:pt x="190" y="180"/>
                    </a:lnTo>
                    <a:lnTo>
                      <a:pt x="190" y="180"/>
                    </a:lnTo>
                    <a:lnTo>
                      <a:pt x="182" y="179"/>
                    </a:lnTo>
                    <a:lnTo>
                      <a:pt x="178" y="176"/>
                    </a:lnTo>
                    <a:lnTo>
                      <a:pt x="174" y="174"/>
                    </a:lnTo>
                    <a:lnTo>
                      <a:pt x="174" y="174"/>
                    </a:lnTo>
                    <a:lnTo>
                      <a:pt x="171" y="174"/>
                    </a:lnTo>
                    <a:lnTo>
                      <a:pt x="168" y="174"/>
                    </a:lnTo>
                    <a:lnTo>
                      <a:pt x="165" y="171"/>
                    </a:lnTo>
                    <a:lnTo>
                      <a:pt x="160" y="164"/>
                    </a:lnTo>
                    <a:lnTo>
                      <a:pt x="160" y="164"/>
                    </a:lnTo>
                    <a:lnTo>
                      <a:pt x="159" y="162"/>
                    </a:lnTo>
                    <a:lnTo>
                      <a:pt x="155" y="157"/>
                    </a:lnTo>
                    <a:lnTo>
                      <a:pt x="155" y="157"/>
                    </a:lnTo>
                    <a:lnTo>
                      <a:pt x="146" y="149"/>
                    </a:lnTo>
                    <a:lnTo>
                      <a:pt x="146" y="149"/>
                    </a:lnTo>
                    <a:lnTo>
                      <a:pt x="145" y="146"/>
                    </a:lnTo>
                    <a:lnTo>
                      <a:pt x="142" y="145"/>
                    </a:lnTo>
                    <a:lnTo>
                      <a:pt x="138" y="141"/>
                    </a:lnTo>
                    <a:lnTo>
                      <a:pt x="138" y="141"/>
                    </a:lnTo>
                    <a:lnTo>
                      <a:pt x="137" y="137"/>
                    </a:lnTo>
                    <a:lnTo>
                      <a:pt x="137" y="133"/>
                    </a:lnTo>
                    <a:lnTo>
                      <a:pt x="138" y="129"/>
                    </a:lnTo>
                    <a:lnTo>
                      <a:pt x="138" y="129"/>
                    </a:lnTo>
                    <a:lnTo>
                      <a:pt x="142" y="124"/>
                    </a:lnTo>
                    <a:lnTo>
                      <a:pt x="147" y="120"/>
                    </a:lnTo>
                    <a:lnTo>
                      <a:pt x="155" y="117"/>
                    </a:lnTo>
                    <a:lnTo>
                      <a:pt x="155" y="117"/>
                    </a:lnTo>
                    <a:lnTo>
                      <a:pt x="159" y="115"/>
                    </a:lnTo>
                    <a:lnTo>
                      <a:pt x="162" y="113"/>
                    </a:lnTo>
                    <a:lnTo>
                      <a:pt x="163" y="110"/>
                    </a:lnTo>
                    <a:lnTo>
                      <a:pt x="163" y="106"/>
                    </a:lnTo>
                    <a:lnTo>
                      <a:pt x="163" y="105"/>
                    </a:lnTo>
                    <a:lnTo>
                      <a:pt x="164" y="105"/>
                    </a:lnTo>
                    <a:lnTo>
                      <a:pt x="164" y="105"/>
                    </a:lnTo>
                    <a:lnTo>
                      <a:pt x="167" y="107"/>
                    </a:lnTo>
                    <a:lnTo>
                      <a:pt x="169" y="109"/>
                    </a:lnTo>
                    <a:lnTo>
                      <a:pt x="172" y="109"/>
                    </a:lnTo>
                    <a:lnTo>
                      <a:pt x="174" y="107"/>
                    </a:lnTo>
                    <a:lnTo>
                      <a:pt x="180" y="106"/>
                    </a:lnTo>
                    <a:lnTo>
                      <a:pt x="187" y="104"/>
                    </a:lnTo>
                    <a:lnTo>
                      <a:pt x="187" y="104"/>
                    </a:lnTo>
                    <a:lnTo>
                      <a:pt x="197" y="97"/>
                    </a:lnTo>
                    <a:lnTo>
                      <a:pt x="197" y="97"/>
                    </a:lnTo>
                    <a:lnTo>
                      <a:pt x="200" y="94"/>
                    </a:lnTo>
                    <a:lnTo>
                      <a:pt x="203" y="91"/>
                    </a:lnTo>
                    <a:lnTo>
                      <a:pt x="206" y="85"/>
                    </a:lnTo>
                    <a:lnTo>
                      <a:pt x="206" y="85"/>
                    </a:lnTo>
                    <a:lnTo>
                      <a:pt x="211" y="85"/>
                    </a:lnTo>
                    <a:lnTo>
                      <a:pt x="215" y="85"/>
                    </a:lnTo>
                    <a:lnTo>
                      <a:pt x="217" y="85"/>
                    </a:lnTo>
                    <a:lnTo>
                      <a:pt x="217" y="85"/>
                    </a:lnTo>
                    <a:lnTo>
                      <a:pt x="216" y="83"/>
                    </a:lnTo>
                    <a:lnTo>
                      <a:pt x="213" y="78"/>
                    </a:lnTo>
                    <a:lnTo>
                      <a:pt x="209" y="71"/>
                    </a:lnTo>
                    <a:lnTo>
                      <a:pt x="209" y="71"/>
                    </a:lnTo>
                    <a:lnTo>
                      <a:pt x="207" y="66"/>
                    </a:lnTo>
                    <a:lnTo>
                      <a:pt x="206" y="62"/>
                    </a:lnTo>
                    <a:lnTo>
                      <a:pt x="206" y="60"/>
                    </a:lnTo>
                    <a:lnTo>
                      <a:pt x="206" y="60"/>
                    </a:lnTo>
                    <a:lnTo>
                      <a:pt x="207" y="58"/>
                    </a:lnTo>
                    <a:lnTo>
                      <a:pt x="209" y="58"/>
                    </a:lnTo>
                    <a:lnTo>
                      <a:pt x="215" y="58"/>
                    </a:lnTo>
                    <a:lnTo>
                      <a:pt x="215" y="58"/>
                    </a:lnTo>
                    <a:lnTo>
                      <a:pt x="220" y="56"/>
                    </a:lnTo>
                    <a:lnTo>
                      <a:pt x="224" y="54"/>
                    </a:lnTo>
                    <a:lnTo>
                      <a:pt x="235" y="54"/>
                    </a:lnTo>
                    <a:lnTo>
                      <a:pt x="235" y="54"/>
                    </a:lnTo>
                    <a:lnTo>
                      <a:pt x="244" y="39"/>
                    </a:lnTo>
                    <a:lnTo>
                      <a:pt x="244" y="39"/>
                    </a:lnTo>
                    <a:lnTo>
                      <a:pt x="244" y="36"/>
                    </a:lnTo>
                    <a:lnTo>
                      <a:pt x="243" y="34"/>
                    </a:lnTo>
                    <a:lnTo>
                      <a:pt x="241" y="28"/>
                    </a:lnTo>
                    <a:lnTo>
                      <a:pt x="241" y="28"/>
                    </a:lnTo>
                    <a:lnTo>
                      <a:pt x="247" y="23"/>
                    </a:lnTo>
                    <a:lnTo>
                      <a:pt x="254" y="21"/>
                    </a:lnTo>
                    <a:lnTo>
                      <a:pt x="254" y="21"/>
                    </a:lnTo>
                    <a:lnTo>
                      <a:pt x="255" y="19"/>
                    </a:lnTo>
                    <a:lnTo>
                      <a:pt x="259" y="15"/>
                    </a:lnTo>
                    <a:lnTo>
                      <a:pt x="260" y="13"/>
                    </a:lnTo>
                    <a:lnTo>
                      <a:pt x="260" y="12"/>
                    </a:lnTo>
                    <a:lnTo>
                      <a:pt x="259" y="9"/>
                    </a:lnTo>
                    <a:lnTo>
                      <a:pt x="256" y="8"/>
                    </a:lnTo>
                    <a:lnTo>
                      <a:pt x="259" y="1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383" y="166"/>
                    </a:lnTo>
                    <a:lnTo>
                      <a:pt x="383" y="166"/>
                    </a:lnTo>
                    <a:lnTo>
                      <a:pt x="386" y="167"/>
                    </a:lnTo>
                    <a:lnTo>
                      <a:pt x="388" y="168"/>
                    </a:lnTo>
                    <a:lnTo>
                      <a:pt x="392" y="167"/>
                    </a:lnTo>
                    <a:lnTo>
                      <a:pt x="393" y="164"/>
                    </a:lnTo>
                    <a:lnTo>
                      <a:pt x="393" y="164"/>
                    </a:lnTo>
                    <a:lnTo>
                      <a:pt x="393" y="161"/>
                    </a:lnTo>
                    <a:lnTo>
                      <a:pt x="390" y="157"/>
                    </a:lnTo>
                    <a:lnTo>
                      <a:pt x="387" y="153"/>
                    </a:lnTo>
                    <a:lnTo>
                      <a:pt x="386" y="149"/>
                    </a:lnTo>
                    <a:lnTo>
                      <a:pt x="386" y="149"/>
                    </a:lnTo>
                    <a:lnTo>
                      <a:pt x="387" y="148"/>
                    </a:lnTo>
                    <a:lnTo>
                      <a:pt x="388" y="146"/>
                    </a:lnTo>
                    <a:lnTo>
                      <a:pt x="393" y="145"/>
                    </a:lnTo>
                    <a:lnTo>
                      <a:pt x="397" y="141"/>
                    </a:lnTo>
                    <a:lnTo>
                      <a:pt x="399" y="140"/>
                    </a:lnTo>
                    <a:lnTo>
                      <a:pt x="399" y="137"/>
                    </a:lnTo>
                    <a:lnTo>
                      <a:pt x="399" y="137"/>
                    </a:lnTo>
                    <a:lnTo>
                      <a:pt x="400" y="135"/>
                    </a:lnTo>
                    <a:lnTo>
                      <a:pt x="403" y="132"/>
                    </a:lnTo>
                    <a:lnTo>
                      <a:pt x="412" y="127"/>
                    </a:lnTo>
                    <a:lnTo>
                      <a:pt x="421" y="122"/>
                    </a:lnTo>
                    <a:lnTo>
                      <a:pt x="425" y="118"/>
                    </a:lnTo>
                    <a:lnTo>
                      <a:pt x="426" y="115"/>
                    </a:lnTo>
                    <a:lnTo>
                      <a:pt x="426" y="115"/>
                    </a:lnTo>
                    <a:lnTo>
                      <a:pt x="426" y="106"/>
                    </a:lnTo>
                    <a:lnTo>
                      <a:pt x="425" y="98"/>
                    </a:lnTo>
                    <a:lnTo>
                      <a:pt x="425" y="98"/>
                    </a:lnTo>
                    <a:lnTo>
                      <a:pt x="423" y="94"/>
                    </a:lnTo>
                    <a:lnTo>
                      <a:pt x="421" y="91"/>
                    </a:lnTo>
                    <a:lnTo>
                      <a:pt x="417" y="87"/>
                    </a:lnTo>
                    <a:lnTo>
                      <a:pt x="417" y="87"/>
                    </a:lnTo>
                    <a:lnTo>
                      <a:pt x="414" y="82"/>
                    </a:lnTo>
                    <a:lnTo>
                      <a:pt x="414" y="76"/>
                    </a:lnTo>
                    <a:lnTo>
                      <a:pt x="417" y="72"/>
                    </a:lnTo>
                    <a:lnTo>
                      <a:pt x="417" y="72"/>
                    </a:lnTo>
                    <a:lnTo>
                      <a:pt x="418" y="71"/>
                    </a:lnTo>
                    <a:lnTo>
                      <a:pt x="421" y="70"/>
                    </a:lnTo>
                    <a:lnTo>
                      <a:pt x="427" y="69"/>
                    </a:lnTo>
                    <a:lnTo>
                      <a:pt x="434" y="67"/>
                    </a:lnTo>
                    <a:lnTo>
                      <a:pt x="435" y="67"/>
                    </a:lnTo>
                    <a:lnTo>
                      <a:pt x="436" y="66"/>
                    </a:lnTo>
                    <a:lnTo>
                      <a:pt x="436" y="66"/>
                    </a:lnTo>
                    <a:lnTo>
                      <a:pt x="435" y="62"/>
                    </a:lnTo>
                    <a:lnTo>
                      <a:pt x="435" y="56"/>
                    </a:lnTo>
                    <a:lnTo>
                      <a:pt x="435" y="49"/>
                    </a:lnTo>
                    <a:lnTo>
                      <a:pt x="436" y="47"/>
                    </a:lnTo>
                    <a:lnTo>
                      <a:pt x="438" y="45"/>
                    </a:lnTo>
                    <a:lnTo>
                      <a:pt x="438" y="45"/>
                    </a:lnTo>
                    <a:lnTo>
                      <a:pt x="445" y="45"/>
                    </a:lnTo>
                    <a:lnTo>
                      <a:pt x="454" y="48"/>
                    </a:lnTo>
                    <a:lnTo>
                      <a:pt x="463" y="50"/>
                    </a:lnTo>
                    <a:lnTo>
                      <a:pt x="466" y="52"/>
                    </a:lnTo>
                    <a:lnTo>
                      <a:pt x="467" y="54"/>
                    </a:lnTo>
                    <a:lnTo>
                      <a:pt x="467" y="54"/>
                    </a:lnTo>
                    <a:lnTo>
                      <a:pt x="470" y="57"/>
                    </a:lnTo>
                    <a:lnTo>
                      <a:pt x="473" y="58"/>
                    </a:lnTo>
                    <a:lnTo>
                      <a:pt x="479" y="61"/>
                    </a:lnTo>
                    <a:lnTo>
                      <a:pt x="485" y="62"/>
                    </a:lnTo>
                    <a:lnTo>
                      <a:pt x="489" y="62"/>
                    </a:lnTo>
                    <a:lnTo>
                      <a:pt x="489" y="62"/>
                    </a:lnTo>
                    <a:lnTo>
                      <a:pt x="491" y="61"/>
                    </a:lnTo>
                    <a:lnTo>
                      <a:pt x="492" y="58"/>
                    </a:lnTo>
                    <a:lnTo>
                      <a:pt x="493" y="56"/>
                    </a:lnTo>
                    <a:lnTo>
                      <a:pt x="495" y="54"/>
                    </a:lnTo>
                    <a:lnTo>
                      <a:pt x="495" y="54"/>
                    </a:lnTo>
                    <a:lnTo>
                      <a:pt x="497" y="56"/>
                    </a:lnTo>
                    <a:lnTo>
                      <a:pt x="500" y="60"/>
                    </a:lnTo>
                    <a:lnTo>
                      <a:pt x="504" y="66"/>
                    </a:lnTo>
                    <a:lnTo>
                      <a:pt x="504" y="69"/>
                    </a:lnTo>
                    <a:lnTo>
                      <a:pt x="504" y="71"/>
                    </a:lnTo>
                    <a:lnTo>
                      <a:pt x="504" y="71"/>
                    </a:lnTo>
                    <a:lnTo>
                      <a:pt x="501" y="80"/>
                    </a:lnTo>
                    <a:lnTo>
                      <a:pt x="496" y="91"/>
                    </a:lnTo>
                    <a:lnTo>
                      <a:pt x="493" y="96"/>
                    </a:lnTo>
                    <a:lnTo>
                      <a:pt x="493" y="100"/>
                    </a:lnTo>
                    <a:lnTo>
                      <a:pt x="493" y="104"/>
                    </a:lnTo>
                    <a:lnTo>
                      <a:pt x="496" y="105"/>
                    </a:lnTo>
                    <a:lnTo>
                      <a:pt x="496" y="105"/>
                    </a:lnTo>
                    <a:lnTo>
                      <a:pt x="502" y="106"/>
                    </a:lnTo>
                    <a:lnTo>
                      <a:pt x="508" y="106"/>
                    </a:lnTo>
                    <a:lnTo>
                      <a:pt x="513" y="105"/>
                    </a:lnTo>
                    <a:lnTo>
                      <a:pt x="515" y="105"/>
                    </a:lnTo>
                    <a:lnTo>
                      <a:pt x="515" y="105"/>
                    </a:lnTo>
                    <a:lnTo>
                      <a:pt x="518" y="101"/>
                    </a:lnTo>
                    <a:lnTo>
                      <a:pt x="523" y="97"/>
                    </a:lnTo>
                    <a:lnTo>
                      <a:pt x="526" y="96"/>
                    </a:lnTo>
                    <a:lnTo>
                      <a:pt x="530" y="94"/>
                    </a:lnTo>
                    <a:lnTo>
                      <a:pt x="532" y="96"/>
                    </a:lnTo>
                    <a:lnTo>
                      <a:pt x="535" y="97"/>
                    </a:lnTo>
                    <a:lnTo>
                      <a:pt x="535" y="97"/>
                    </a:lnTo>
                    <a:lnTo>
                      <a:pt x="537" y="101"/>
                    </a:lnTo>
                    <a:lnTo>
                      <a:pt x="540" y="105"/>
                    </a:lnTo>
                    <a:lnTo>
                      <a:pt x="543" y="114"/>
                    </a:lnTo>
                    <a:lnTo>
                      <a:pt x="546" y="123"/>
                    </a:lnTo>
                    <a:lnTo>
                      <a:pt x="552" y="132"/>
                    </a:lnTo>
                    <a:lnTo>
                      <a:pt x="552" y="132"/>
                    </a:lnTo>
                    <a:lnTo>
                      <a:pt x="554" y="133"/>
                    </a:lnTo>
                    <a:lnTo>
                      <a:pt x="558" y="133"/>
                    </a:lnTo>
                    <a:lnTo>
                      <a:pt x="566" y="133"/>
                    </a:lnTo>
                    <a:lnTo>
                      <a:pt x="566" y="133"/>
                    </a:lnTo>
                    <a:lnTo>
                      <a:pt x="585" y="126"/>
                    </a:lnTo>
                    <a:lnTo>
                      <a:pt x="605" y="117"/>
                    </a:lnTo>
                    <a:lnTo>
                      <a:pt x="605" y="117"/>
                    </a:lnTo>
                    <a:lnTo>
                      <a:pt x="619" y="118"/>
                    </a:lnTo>
                    <a:lnTo>
                      <a:pt x="637" y="122"/>
                    </a:lnTo>
                    <a:lnTo>
                      <a:pt x="637" y="122"/>
                    </a:lnTo>
                    <a:lnTo>
                      <a:pt x="641" y="120"/>
                    </a:lnTo>
                    <a:lnTo>
                      <a:pt x="644" y="118"/>
                    </a:lnTo>
                    <a:lnTo>
                      <a:pt x="646" y="115"/>
                    </a:lnTo>
                    <a:lnTo>
                      <a:pt x="653" y="111"/>
                    </a:lnTo>
                    <a:lnTo>
                      <a:pt x="653" y="111"/>
                    </a:lnTo>
                    <a:lnTo>
                      <a:pt x="655" y="110"/>
                    </a:lnTo>
                    <a:lnTo>
                      <a:pt x="658" y="110"/>
                    </a:lnTo>
                    <a:lnTo>
                      <a:pt x="666" y="111"/>
                    </a:lnTo>
                    <a:lnTo>
                      <a:pt x="673" y="111"/>
                    </a:lnTo>
                    <a:lnTo>
                      <a:pt x="676" y="111"/>
                    </a:lnTo>
                    <a:lnTo>
                      <a:pt x="677" y="111"/>
                    </a:lnTo>
                    <a:lnTo>
                      <a:pt x="677" y="111"/>
                    </a:lnTo>
                    <a:lnTo>
                      <a:pt x="688" y="101"/>
                    </a:lnTo>
                    <a:lnTo>
                      <a:pt x="693" y="94"/>
                    </a:lnTo>
                    <a:lnTo>
                      <a:pt x="695" y="89"/>
                    </a:lnTo>
                    <a:lnTo>
                      <a:pt x="695" y="89"/>
                    </a:lnTo>
                    <a:lnTo>
                      <a:pt x="694" y="84"/>
                    </a:lnTo>
                    <a:lnTo>
                      <a:pt x="693" y="79"/>
                    </a:lnTo>
                    <a:lnTo>
                      <a:pt x="693" y="75"/>
                    </a:lnTo>
                    <a:lnTo>
                      <a:pt x="694" y="72"/>
                    </a:lnTo>
                    <a:lnTo>
                      <a:pt x="697" y="71"/>
                    </a:lnTo>
                    <a:lnTo>
                      <a:pt x="699" y="70"/>
                    </a:lnTo>
                    <a:lnTo>
                      <a:pt x="699" y="70"/>
                    </a:lnTo>
                    <a:lnTo>
                      <a:pt x="703" y="70"/>
                    </a:lnTo>
                    <a:lnTo>
                      <a:pt x="707" y="71"/>
                    </a:lnTo>
                    <a:lnTo>
                      <a:pt x="715" y="74"/>
                    </a:lnTo>
                    <a:lnTo>
                      <a:pt x="719" y="75"/>
                    </a:lnTo>
                    <a:lnTo>
                      <a:pt x="721" y="75"/>
                    </a:lnTo>
                    <a:lnTo>
                      <a:pt x="724" y="74"/>
                    </a:lnTo>
                    <a:lnTo>
                      <a:pt x="727" y="70"/>
                    </a:lnTo>
                    <a:lnTo>
                      <a:pt x="727" y="70"/>
                    </a:lnTo>
                    <a:lnTo>
                      <a:pt x="729" y="66"/>
                    </a:lnTo>
                    <a:lnTo>
                      <a:pt x="732" y="62"/>
                    </a:lnTo>
                    <a:lnTo>
                      <a:pt x="737" y="58"/>
                    </a:lnTo>
                    <a:lnTo>
                      <a:pt x="737" y="58"/>
                    </a:lnTo>
                    <a:lnTo>
                      <a:pt x="737" y="52"/>
                    </a:lnTo>
                    <a:lnTo>
                      <a:pt x="739" y="49"/>
                    </a:lnTo>
                    <a:lnTo>
                      <a:pt x="742" y="48"/>
                    </a:lnTo>
                    <a:lnTo>
                      <a:pt x="745" y="47"/>
                    </a:lnTo>
                    <a:lnTo>
                      <a:pt x="745" y="47"/>
                    </a:lnTo>
                    <a:lnTo>
                      <a:pt x="752" y="45"/>
                    </a:lnTo>
                    <a:lnTo>
                      <a:pt x="760" y="44"/>
                    </a:lnTo>
                    <a:lnTo>
                      <a:pt x="773" y="40"/>
                    </a:lnTo>
                    <a:lnTo>
                      <a:pt x="773" y="40"/>
                    </a:lnTo>
                    <a:lnTo>
                      <a:pt x="777" y="41"/>
                    </a:lnTo>
                    <a:lnTo>
                      <a:pt x="782" y="43"/>
                    </a:lnTo>
                    <a:lnTo>
                      <a:pt x="799" y="48"/>
                    </a:lnTo>
                    <a:lnTo>
                      <a:pt x="816" y="54"/>
                    </a:lnTo>
                    <a:lnTo>
                      <a:pt x="825" y="57"/>
                    </a:lnTo>
                    <a:lnTo>
                      <a:pt x="825" y="57"/>
                    </a:lnTo>
                    <a:lnTo>
                      <a:pt x="829" y="58"/>
                    </a:lnTo>
                    <a:lnTo>
                      <a:pt x="835" y="61"/>
                    </a:lnTo>
                    <a:lnTo>
                      <a:pt x="841" y="63"/>
                    </a:lnTo>
                    <a:lnTo>
                      <a:pt x="844" y="65"/>
                    </a:lnTo>
                    <a:lnTo>
                      <a:pt x="844" y="65"/>
                    </a:lnTo>
                    <a:lnTo>
                      <a:pt x="846" y="69"/>
                    </a:lnTo>
                    <a:lnTo>
                      <a:pt x="847" y="72"/>
                    </a:lnTo>
                    <a:lnTo>
                      <a:pt x="848" y="78"/>
                    </a:lnTo>
                    <a:lnTo>
                      <a:pt x="848" y="78"/>
                    </a:lnTo>
                    <a:lnTo>
                      <a:pt x="864" y="91"/>
                    </a:lnTo>
                    <a:lnTo>
                      <a:pt x="864" y="91"/>
                    </a:lnTo>
                    <a:lnTo>
                      <a:pt x="882" y="102"/>
                    </a:lnTo>
                    <a:lnTo>
                      <a:pt x="887" y="107"/>
                    </a:lnTo>
                    <a:lnTo>
                      <a:pt x="890" y="114"/>
                    </a:lnTo>
                    <a:lnTo>
                      <a:pt x="890" y="114"/>
                    </a:lnTo>
                    <a:lnTo>
                      <a:pt x="890" y="119"/>
                    </a:lnTo>
                    <a:lnTo>
                      <a:pt x="891" y="123"/>
                    </a:lnTo>
                    <a:lnTo>
                      <a:pt x="892" y="127"/>
                    </a:lnTo>
                    <a:lnTo>
                      <a:pt x="898" y="133"/>
                    </a:lnTo>
                    <a:lnTo>
                      <a:pt x="898" y="133"/>
                    </a:lnTo>
                    <a:lnTo>
                      <a:pt x="900" y="141"/>
                    </a:lnTo>
                    <a:lnTo>
                      <a:pt x="900" y="145"/>
                    </a:lnTo>
                    <a:lnTo>
                      <a:pt x="899" y="149"/>
                    </a:lnTo>
                    <a:lnTo>
                      <a:pt x="900" y="152"/>
                    </a:lnTo>
                    <a:lnTo>
                      <a:pt x="900" y="152"/>
                    </a:lnTo>
                    <a:lnTo>
                      <a:pt x="904" y="155"/>
                    </a:lnTo>
                    <a:lnTo>
                      <a:pt x="911" y="159"/>
                    </a:lnTo>
                    <a:lnTo>
                      <a:pt x="918" y="162"/>
                    </a:lnTo>
                    <a:lnTo>
                      <a:pt x="922" y="163"/>
                    </a:lnTo>
                    <a:lnTo>
                      <a:pt x="922" y="163"/>
                    </a:lnTo>
                    <a:lnTo>
                      <a:pt x="923" y="161"/>
                    </a:lnTo>
                    <a:lnTo>
                      <a:pt x="923" y="159"/>
                    </a:lnTo>
                    <a:lnTo>
                      <a:pt x="923" y="157"/>
                    </a:lnTo>
                    <a:lnTo>
                      <a:pt x="925" y="155"/>
                    </a:lnTo>
                    <a:lnTo>
                      <a:pt x="925" y="155"/>
                    </a:lnTo>
                    <a:lnTo>
                      <a:pt x="929" y="155"/>
                    </a:lnTo>
                    <a:lnTo>
                      <a:pt x="933" y="158"/>
                    </a:lnTo>
                    <a:lnTo>
                      <a:pt x="938" y="159"/>
                    </a:lnTo>
                    <a:lnTo>
                      <a:pt x="942" y="158"/>
                    </a:lnTo>
                    <a:lnTo>
                      <a:pt x="944" y="157"/>
                    </a:lnTo>
                    <a:lnTo>
                      <a:pt x="944" y="157"/>
                    </a:lnTo>
                    <a:lnTo>
                      <a:pt x="948" y="155"/>
                    </a:lnTo>
                    <a:lnTo>
                      <a:pt x="952" y="157"/>
                    </a:lnTo>
                    <a:lnTo>
                      <a:pt x="964" y="163"/>
                    </a:lnTo>
                    <a:lnTo>
                      <a:pt x="974" y="168"/>
                    </a:lnTo>
                    <a:lnTo>
                      <a:pt x="977" y="171"/>
                    </a:lnTo>
                    <a:lnTo>
                      <a:pt x="979" y="170"/>
                    </a:lnTo>
                    <a:lnTo>
                      <a:pt x="979" y="170"/>
                    </a:lnTo>
                    <a:lnTo>
                      <a:pt x="982" y="170"/>
                    </a:lnTo>
                    <a:lnTo>
                      <a:pt x="984" y="170"/>
                    </a:lnTo>
                    <a:lnTo>
                      <a:pt x="991" y="171"/>
                    </a:lnTo>
                    <a:lnTo>
                      <a:pt x="999" y="174"/>
                    </a:lnTo>
                    <a:lnTo>
                      <a:pt x="999" y="174"/>
                    </a:lnTo>
                    <a:lnTo>
                      <a:pt x="1003" y="177"/>
                    </a:lnTo>
                    <a:lnTo>
                      <a:pt x="1005" y="180"/>
                    </a:lnTo>
                    <a:lnTo>
                      <a:pt x="1005" y="183"/>
                    </a:lnTo>
                    <a:lnTo>
                      <a:pt x="1005" y="183"/>
                    </a:lnTo>
                    <a:lnTo>
                      <a:pt x="1003" y="183"/>
                    </a:lnTo>
                    <a:lnTo>
                      <a:pt x="1000" y="184"/>
                    </a:lnTo>
                    <a:lnTo>
                      <a:pt x="999" y="184"/>
                    </a:lnTo>
                    <a:lnTo>
                      <a:pt x="997" y="187"/>
                    </a:lnTo>
                    <a:lnTo>
                      <a:pt x="997" y="187"/>
                    </a:lnTo>
                    <a:lnTo>
                      <a:pt x="999" y="193"/>
                    </a:lnTo>
                    <a:lnTo>
                      <a:pt x="1004" y="201"/>
                    </a:lnTo>
                    <a:lnTo>
                      <a:pt x="1004" y="201"/>
                    </a:lnTo>
                    <a:lnTo>
                      <a:pt x="1005" y="202"/>
                    </a:lnTo>
                    <a:lnTo>
                      <a:pt x="1008" y="202"/>
                    </a:lnTo>
                    <a:lnTo>
                      <a:pt x="1009" y="202"/>
                    </a:lnTo>
                    <a:lnTo>
                      <a:pt x="1010" y="203"/>
                    </a:lnTo>
                    <a:lnTo>
                      <a:pt x="1010" y="203"/>
                    </a:lnTo>
                    <a:lnTo>
                      <a:pt x="1013" y="206"/>
                    </a:lnTo>
                    <a:lnTo>
                      <a:pt x="1014" y="207"/>
                    </a:lnTo>
                    <a:lnTo>
                      <a:pt x="1017" y="207"/>
                    </a:lnTo>
                    <a:lnTo>
                      <a:pt x="1017" y="207"/>
                    </a:lnTo>
                    <a:lnTo>
                      <a:pt x="1027" y="218"/>
                    </a:lnTo>
                    <a:lnTo>
                      <a:pt x="1032" y="224"/>
                    </a:lnTo>
                    <a:lnTo>
                      <a:pt x="1038" y="227"/>
                    </a:lnTo>
                    <a:lnTo>
                      <a:pt x="1038" y="227"/>
                    </a:lnTo>
                    <a:lnTo>
                      <a:pt x="1040" y="237"/>
                    </a:lnTo>
                    <a:lnTo>
                      <a:pt x="1041" y="244"/>
                    </a:lnTo>
                    <a:lnTo>
                      <a:pt x="1041" y="244"/>
                    </a:lnTo>
                    <a:lnTo>
                      <a:pt x="1043" y="246"/>
                    </a:lnTo>
                    <a:lnTo>
                      <a:pt x="1045" y="247"/>
                    </a:lnTo>
                    <a:lnTo>
                      <a:pt x="1048" y="250"/>
                    </a:lnTo>
                    <a:lnTo>
                      <a:pt x="1048" y="250"/>
                    </a:lnTo>
                    <a:lnTo>
                      <a:pt x="1056" y="249"/>
                    </a:lnTo>
                    <a:lnTo>
                      <a:pt x="1071" y="246"/>
                    </a:lnTo>
                    <a:lnTo>
                      <a:pt x="1087" y="244"/>
                    </a:lnTo>
                    <a:lnTo>
                      <a:pt x="1093" y="242"/>
                    </a:lnTo>
                    <a:lnTo>
                      <a:pt x="1100" y="244"/>
                    </a:lnTo>
                    <a:lnTo>
                      <a:pt x="1100" y="244"/>
                    </a:lnTo>
                    <a:lnTo>
                      <a:pt x="1106" y="244"/>
                    </a:lnTo>
                    <a:lnTo>
                      <a:pt x="1115" y="242"/>
                    </a:lnTo>
                    <a:lnTo>
                      <a:pt x="1128" y="241"/>
                    </a:lnTo>
                    <a:lnTo>
                      <a:pt x="1128" y="241"/>
                    </a:lnTo>
                    <a:lnTo>
                      <a:pt x="1137" y="245"/>
                    </a:lnTo>
                    <a:lnTo>
                      <a:pt x="1144" y="246"/>
                    </a:lnTo>
                    <a:lnTo>
                      <a:pt x="1146" y="245"/>
                    </a:lnTo>
                    <a:lnTo>
                      <a:pt x="1148" y="244"/>
                    </a:lnTo>
                    <a:lnTo>
                      <a:pt x="1148" y="244"/>
                    </a:lnTo>
                    <a:lnTo>
                      <a:pt x="1150" y="242"/>
                    </a:lnTo>
                    <a:lnTo>
                      <a:pt x="1152" y="241"/>
                    </a:lnTo>
                    <a:lnTo>
                      <a:pt x="1158" y="240"/>
                    </a:lnTo>
                    <a:lnTo>
                      <a:pt x="1166" y="240"/>
                    </a:lnTo>
                    <a:lnTo>
                      <a:pt x="1168" y="238"/>
                    </a:lnTo>
                    <a:lnTo>
                      <a:pt x="1172" y="237"/>
                    </a:lnTo>
                    <a:lnTo>
                      <a:pt x="1172" y="237"/>
                    </a:lnTo>
                    <a:lnTo>
                      <a:pt x="1179" y="221"/>
                    </a:lnTo>
                    <a:lnTo>
                      <a:pt x="1189" y="212"/>
                    </a:lnTo>
                    <a:lnTo>
                      <a:pt x="1190" y="206"/>
                    </a:lnTo>
                    <a:lnTo>
                      <a:pt x="1190" y="206"/>
                    </a:lnTo>
                    <a:lnTo>
                      <a:pt x="1201" y="188"/>
                    </a:lnTo>
                    <a:lnTo>
                      <a:pt x="1201" y="188"/>
                    </a:lnTo>
                    <a:lnTo>
                      <a:pt x="1202" y="183"/>
                    </a:lnTo>
                    <a:lnTo>
                      <a:pt x="1202" y="179"/>
                    </a:lnTo>
                    <a:lnTo>
                      <a:pt x="1202" y="174"/>
                    </a:lnTo>
                    <a:lnTo>
                      <a:pt x="1202" y="174"/>
                    </a:lnTo>
                    <a:lnTo>
                      <a:pt x="1212" y="172"/>
                    </a:lnTo>
                    <a:lnTo>
                      <a:pt x="1223" y="172"/>
                    </a:lnTo>
                    <a:lnTo>
                      <a:pt x="1223" y="172"/>
                    </a:lnTo>
                    <a:lnTo>
                      <a:pt x="1224" y="181"/>
                    </a:lnTo>
                    <a:lnTo>
                      <a:pt x="1225" y="187"/>
                    </a:lnTo>
                    <a:lnTo>
                      <a:pt x="1225" y="190"/>
                    </a:lnTo>
                    <a:lnTo>
                      <a:pt x="1225" y="190"/>
                    </a:lnTo>
                    <a:lnTo>
                      <a:pt x="1223" y="194"/>
                    </a:lnTo>
                    <a:lnTo>
                      <a:pt x="1218" y="198"/>
                    </a:lnTo>
                    <a:lnTo>
                      <a:pt x="1212" y="203"/>
                    </a:lnTo>
                    <a:lnTo>
                      <a:pt x="1210" y="207"/>
                    </a:lnTo>
                    <a:lnTo>
                      <a:pt x="1210" y="207"/>
                    </a:lnTo>
                    <a:lnTo>
                      <a:pt x="1210" y="211"/>
                    </a:lnTo>
                    <a:lnTo>
                      <a:pt x="1211" y="215"/>
                    </a:lnTo>
                    <a:lnTo>
                      <a:pt x="1212" y="216"/>
                    </a:lnTo>
                    <a:lnTo>
                      <a:pt x="1215" y="218"/>
                    </a:lnTo>
                    <a:lnTo>
                      <a:pt x="1218" y="219"/>
                    </a:lnTo>
                    <a:lnTo>
                      <a:pt x="1220" y="219"/>
                    </a:lnTo>
                    <a:lnTo>
                      <a:pt x="1220" y="219"/>
                    </a:lnTo>
                    <a:lnTo>
                      <a:pt x="1227" y="216"/>
                    </a:lnTo>
                    <a:lnTo>
                      <a:pt x="1229" y="215"/>
                    </a:lnTo>
                    <a:lnTo>
                      <a:pt x="1232" y="214"/>
                    </a:lnTo>
                    <a:lnTo>
                      <a:pt x="1237" y="215"/>
                    </a:lnTo>
                    <a:lnTo>
                      <a:pt x="1237" y="215"/>
                    </a:lnTo>
                    <a:lnTo>
                      <a:pt x="1241" y="218"/>
                    </a:lnTo>
                    <a:lnTo>
                      <a:pt x="1241" y="218"/>
                    </a:lnTo>
                    <a:lnTo>
                      <a:pt x="1241" y="225"/>
                    </a:lnTo>
                    <a:lnTo>
                      <a:pt x="1241" y="225"/>
                    </a:lnTo>
                    <a:lnTo>
                      <a:pt x="1242" y="228"/>
                    </a:lnTo>
                    <a:lnTo>
                      <a:pt x="1245" y="231"/>
                    </a:lnTo>
                    <a:lnTo>
                      <a:pt x="1251" y="234"/>
                    </a:lnTo>
                    <a:lnTo>
                      <a:pt x="1258" y="237"/>
                    </a:lnTo>
                    <a:lnTo>
                      <a:pt x="1259" y="240"/>
                    </a:lnTo>
                    <a:lnTo>
                      <a:pt x="1259" y="244"/>
                    </a:lnTo>
                    <a:lnTo>
                      <a:pt x="1259" y="244"/>
                    </a:lnTo>
                    <a:lnTo>
                      <a:pt x="1260" y="246"/>
                    </a:lnTo>
                    <a:lnTo>
                      <a:pt x="1262" y="249"/>
                    </a:lnTo>
                    <a:lnTo>
                      <a:pt x="1264" y="250"/>
                    </a:lnTo>
                    <a:lnTo>
                      <a:pt x="1277" y="260"/>
                    </a:lnTo>
                    <a:lnTo>
                      <a:pt x="1277" y="260"/>
                    </a:lnTo>
                    <a:lnTo>
                      <a:pt x="1294" y="260"/>
                    </a:lnTo>
                    <a:lnTo>
                      <a:pt x="1294" y="260"/>
                    </a:lnTo>
                    <a:lnTo>
                      <a:pt x="1302" y="260"/>
                    </a:lnTo>
                    <a:lnTo>
                      <a:pt x="1303" y="260"/>
                    </a:lnTo>
                    <a:lnTo>
                      <a:pt x="1303" y="260"/>
                    </a:lnTo>
                    <a:lnTo>
                      <a:pt x="1308" y="258"/>
                    </a:lnTo>
                    <a:lnTo>
                      <a:pt x="1311" y="256"/>
                    </a:lnTo>
                    <a:lnTo>
                      <a:pt x="1312" y="256"/>
                    </a:lnTo>
                    <a:lnTo>
                      <a:pt x="1314" y="258"/>
                    </a:lnTo>
                    <a:lnTo>
                      <a:pt x="1314" y="258"/>
                    </a:lnTo>
                    <a:lnTo>
                      <a:pt x="1315" y="263"/>
                    </a:lnTo>
                    <a:lnTo>
                      <a:pt x="1315" y="267"/>
                    </a:lnTo>
                    <a:lnTo>
                      <a:pt x="1314" y="273"/>
                    </a:lnTo>
                    <a:lnTo>
                      <a:pt x="1314" y="273"/>
                    </a:lnTo>
                    <a:lnTo>
                      <a:pt x="1312" y="276"/>
                    </a:lnTo>
                    <a:lnTo>
                      <a:pt x="1311" y="279"/>
                    </a:lnTo>
                    <a:lnTo>
                      <a:pt x="1310" y="280"/>
                    </a:lnTo>
                    <a:lnTo>
                      <a:pt x="1310" y="280"/>
                    </a:lnTo>
                    <a:lnTo>
                      <a:pt x="1306" y="279"/>
                    </a:lnTo>
                    <a:lnTo>
                      <a:pt x="1303" y="276"/>
                    </a:lnTo>
                    <a:lnTo>
                      <a:pt x="1298" y="276"/>
                    </a:lnTo>
                    <a:lnTo>
                      <a:pt x="1295" y="277"/>
                    </a:lnTo>
                    <a:lnTo>
                      <a:pt x="1293" y="280"/>
                    </a:lnTo>
                    <a:lnTo>
                      <a:pt x="1293" y="280"/>
                    </a:lnTo>
                    <a:lnTo>
                      <a:pt x="1290" y="281"/>
                    </a:lnTo>
                    <a:lnTo>
                      <a:pt x="1288" y="282"/>
                    </a:lnTo>
                    <a:lnTo>
                      <a:pt x="1281" y="284"/>
                    </a:lnTo>
                    <a:lnTo>
                      <a:pt x="1273" y="285"/>
                    </a:lnTo>
                    <a:lnTo>
                      <a:pt x="1268" y="288"/>
                    </a:lnTo>
                    <a:lnTo>
                      <a:pt x="1268" y="288"/>
                    </a:lnTo>
                    <a:lnTo>
                      <a:pt x="1266" y="289"/>
                    </a:lnTo>
                    <a:lnTo>
                      <a:pt x="1266" y="291"/>
                    </a:lnTo>
                    <a:lnTo>
                      <a:pt x="1264" y="297"/>
                    </a:lnTo>
                    <a:lnTo>
                      <a:pt x="1266" y="304"/>
                    </a:lnTo>
                    <a:lnTo>
                      <a:pt x="1266" y="304"/>
                    </a:lnTo>
                    <a:lnTo>
                      <a:pt x="1263" y="306"/>
                    </a:lnTo>
                    <a:lnTo>
                      <a:pt x="1260" y="310"/>
                    </a:lnTo>
                    <a:lnTo>
                      <a:pt x="1258" y="314"/>
                    </a:lnTo>
                    <a:lnTo>
                      <a:pt x="1257" y="317"/>
                    </a:lnTo>
                    <a:lnTo>
                      <a:pt x="1257" y="321"/>
                    </a:lnTo>
                    <a:lnTo>
                      <a:pt x="1258" y="326"/>
                    </a:lnTo>
                    <a:lnTo>
                      <a:pt x="1258" y="326"/>
                    </a:lnTo>
                    <a:lnTo>
                      <a:pt x="1260" y="330"/>
                    </a:lnTo>
                    <a:lnTo>
                      <a:pt x="1263" y="334"/>
                    </a:lnTo>
                    <a:lnTo>
                      <a:pt x="1268" y="338"/>
                    </a:lnTo>
                    <a:lnTo>
                      <a:pt x="1272" y="341"/>
                    </a:lnTo>
                    <a:lnTo>
                      <a:pt x="1273" y="342"/>
                    </a:lnTo>
                    <a:lnTo>
                      <a:pt x="1275" y="343"/>
                    </a:lnTo>
                    <a:lnTo>
                      <a:pt x="1275" y="343"/>
                    </a:lnTo>
                    <a:lnTo>
                      <a:pt x="1273" y="347"/>
                    </a:lnTo>
                    <a:lnTo>
                      <a:pt x="1272" y="350"/>
                    </a:lnTo>
                    <a:lnTo>
                      <a:pt x="1271" y="352"/>
                    </a:lnTo>
                    <a:lnTo>
                      <a:pt x="1269" y="355"/>
                    </a:lnTo>
                    <a:lnTo>
                      <a:pt x="1269" y="355"/>
                    </a:lnTo>
                    <a:lnTo>
                      <a:pt x="1269" y="359"/>
                    </a:lnTo>
                    <a:lnTo>
                      <a:pt x="1272" y="361"/>
                    </a:lnTo>
                    <a:lnTo>
                      <a:pt x="1275" y="364"/>
                    </a:lnTo>
                    <a:lnTo>
                      <a:pt x="1275" y="364"/>
                    </a:lnTo>
                    <a:lnTo>
                      <a:pt x="1272" y="373"/>
                    </a:lnTo>
                    <a:lnTo>
                      <a:pt x="1271" y="378"/>
                    </a:lnTo>
                    <a:lnTo>
                      <a:pt x="1269" y="381"/>
                    </a:lnTo>
                    <a:lnTo>
                      <a:pt x="1267" y="381"/>
                    </a:lnTo>
                    <a:lnTo>
                      <a:pt x="1267" y="381"/>
                    </a:lnTo>
                    <a:lnTo>
                      <a:pt x="1264" y="383"/>
                    </a:lnTo>
                    <a:lnTo>
                      <a:pt x="1260" y="386"/>
                    </a:lnTo>
                    <a:lnTo>
                      <a:pt x="1258" y="391"/>
                    </a:lnTo>
                    <a:lnTo>
                      <a:pt x="1258" y="391"/>
                    </a:lnTo>
                    <a:lnTo>
                      <a:pt x="1259" y="399"/>
                    </a:lnTo>
                    <a:lnTo>
                      <a:pt x="1259" y="404"/>
                    </a:lnTo>
                    <a:lnTo>
                      <a:pt x="1258" y="409"/>
                    </a:lnTo>
                    <a:lnTo>
                      <a:pt x="1258" y="409"/>
                    </a:lnTo>
                    <a:lnTo>
                      <a:pt x="1255" y="411"/>
                    </a:lnTo>
                    <a:lnTo>
                      <a:pt x="1254" y="412"/>
                    </a:lnTo>
                    <a:lnTo>
                      <a:pt x="1250" y="417"/>
                    </a:lnTo>
                    <a:lnTo>
                      <a:pt x="1246" y="421"/>
                    </a:lnTo>
                    <a:lnTo>
                      <a:pt x="1244" y="422"/>
                    </a:lnTo>
                    <a:lnTo>
                      <a:pt x="1241" y="422"/>
                    </a:lnTo>
                    <a:lnTo>
                      <a:pt x="1241" y="422"/>
                    </a:lnTo>
                    <a:lnTo>
                      <a:pt x="1234" y="422"/>
                    </a:lnTo>
                    <a:lnTo>
                      <a:pt x="1229" y="424"/>
                    </a:lnTo>
                    <a:lnTo>
                      <a:pt x="1224" y="426"/>
                    </a:lnTo>
                    <a:lnTo>
                      <a:pt x="1224" y="437"/>
                    </a:lnTo>
                    <a:lnTo>
                      <a:pt x="1224" y="437"/>
                    </a:lnTo>
                    <a:lnTo>
                      <a:pt x="1223" y="438"/>
                    </a:lnTo>
                    <a:lnTo>
                      <a:pt x="1220" y="439"/>
                    </a:lnTo>
                    <a:lnTo>
                      <a:pt x="1215" y="439"/>
                    </a:lnTo>
                    <a:lnTo>
                      <a:pt x="1215" y="439"/>
                    </a:lnTo>
                    <a:lnTo>
                      <a:pt x="1209" y="439"/>
                    </a:lnTo>
                    <a:lnTo>
                      <a:pt x="1201" y="442"/>
                    </a:lnTo>
                    <a:lnTo>
                      <a:pt x="1193" y="446"/>
                    </a:lnTo>
                    <a:lnTo>
                      <a:pt x="1187" y="447"/>
                    </a:lnTo>
                    <a:lnTo>
                      <a:pt x="1187" y="447"/>
                    </a:lnTo>
                    <a:lnTo>
                      <a:pt x="1179" y="448"/>
                    </a:lnTo>
                    <a:lnTo>
                      <a:pt x="1174" y="451"/>
                    </a:lnTo>
                    <a:lnTo>
                      <a:pt x="1167" y="455"/>
                    </a:lnTo>
                    <a:lnTo>
                      <a:pt x="1162" y="469"/>
                    </a:lnTo>
                    <a:lnTo>
                      <a:pt x="1162" y="469"/>
                    </a:lnTo>
                    <a:lnTo>
                      <a:pt x="1161" y="481"/>
                    </a:lnTo>
                    <a:lnTo>
                      <a:pt x="1159" y="491"/>
                    </a:lnTo>
                    <a:lnTo>
                      <a:pt x="1158" y="498"/>
                    </a:lnTo>
                    <a:lnTo>
                      <a:pt x="1158" y="498"/>
                    </a:lnTo>
                    <a:lnTo>
                      <a:pt x="1155" y="501"/>
                    </a:lnTo>
                    <a:lnTo>
                      <a:pt x="1154" y="508"/>
                    </a:lnTo>
                    <a:lnTo>
                      <a:pt x="1153" y="516"/>
                    </a:lnTo>
                    <a:lnTo>
                      <a:pt x="1153" y="516"/>
                    </a:lnTo>
                    <a:lnTo>
                      <a:pt x="1153" y="525"/>
                    </a:lnTo>
                    <a:lnTo>
                      <a:pt x="1153" y="534"/>
                    </a:lnTo>
                    <a:lnTo>
                      <a:pt x="1153" y="542"/>
                    </a:lnTo>
                    <a:lnTo>
                      <a:pt x="1153" y="542"/>
                    </a:lnTo>
                    <a:lnTo>
                      <a:pt x="1154" y="544"/>
                    </a:lnTo>
                    <a:lnTo>
                      <a:pt x="1158" y="545"/>
                    </a:lnTo>
                    <a:lnTo>
                      <a:pt x="1162" y="547"/>
                    </a:lnTo>
                    <a:lnTo>
                      <a:pt x="1187" y="619"/>
                    </a:lnTo>
                    <a:lnTo>
                      <a:pt x="1187" y="628"/>
                    </a:lnTo>
                    <a:lnTo>
                      <a:pt x="1198" y="639"/>
                    </a:lnTo>
                    <a:lnTo>
                      <a:pt x="1198" y="639"/>
                    </a:lnTo>
                    <a:lnTo>
                      <a:pt x="1201" y="644"/>
                    </a:lnTo>
                    <a:lnTo>
                      <a:pt x="1203" y="649"/>
                    </a:lnTo>
                    <a:lnTo>
                      <a:pt x="1203" y="656"/>
                    </a:lnTo>
                    <a:lnTo>
                      <a:pt x="1203" y="656"/>
                    </a:lnTo>
                    <a:lnTo>
                      <a:pt x="1205" y="661"/>
                    </a:lnTo>
                    <a:lnTo>
                      <a:pt x="1206" y="667"/>
                    </a:lnTo>
                    <a:lnTo>
                      <a:pt x="1209" y="672"/>
                    </a:lnTo>
                    <a:lnTo>
                      <a:pt x="1210" y="679"/>
                    </a:lnTo>
                    <a:lnTo>
                      <a:pt x="1210" y="679"/>
                    </a:lnTo>
                    <a:lnTo>
                      <a:pt x="1203" y="693"/>
                    </a:lnTo>
                    <a:lnTo>
                      <a:pt x="1199" y="704"/>
                    </a:lnTo>
                    <a:lnTo>
                      <a:pt x="1198" y="711"/>
                    </a:lnTo>
                    <a:lnTo>
                      <a:pt x="1198" y="711"/>
                    </a:lnTo>
                    <a:lnTo>
                      <a:pt x="1192" y="714"/>
                    </a:lnTo>
                    <a:lnTo>
                      <a:pt x="1180" y="715"/>
                    </a:lnTo>
                    <a:lnTo>
                      <a:pt x="1168" y="719"/>
                    </a:lnTo>
                    <a:lnTo>
                      <a:pt x="1163" y="722"/>
                    </a:lnTo>
                    <a:lnTo>
                      <a:pt x="1159" y="724"/>
                    </a:lnTo>
                    <a:lnTo>
                      <a:pt x="1159" y="724"/>
                    </a:lnTo>
                    <a:lnTo>
                      <a:pt x="1155" y="729"/>
                    </a:lnTo>
                    <a:lnTo>
                      <a:pt x="1150" y="737"/>
                    </a:lnTo>
                    <a:lnTo>
                      <a:pt x="1146" y="748"/>
                    </a:lnTo>
                    <a:lnTo>
                      <a:pt x="1146" y="748"/>
                    </a:lnTo>
                    <a:lnTo>
                      <a:pt x="1142" y="754"/>
                    </a:lnTo>
                    <a:lnTo>
                      <a:pt x="1140" y="759"/>
                    </a:lnTo>
                    <a:lnTo>
                      <a:pt x="1137" y="761"/>
                    </a:lnTo>
                    <a:lnTo>
                      <a:pt x="1136" y="762"/>
                    </a:lnTo>
                    <a:lnTo>
                      <a:pt x="1136" y="762"/>
                    </a:lnTo>
                    <a:lnTo>
                      <a:pt x="1132" y="761"/>
                    </a:lnTo>
                    <a:lnTo>
                      <a:pt x="1128" y="758"/>
                    </a:lnTo>
                    <a:lnTo>
                      <a:pt x="1124" y="755"/>
                    </a:lnTo>
                    <a:lnTo>
                      <a:pt x="1098" y="742"/>
                    </a:lnTo>
                    <a:lnTo>
                      <a:pt x="1098" y="742"/>
                    </a:lnTo>
                    <a:lnTo>
                      <a:pt x="1088" y="749"/>
                    </a:lnTo>
                    <a:lnTo>
                      <a:pt x="1079" y="753"/>
                    </a:lnTo>
                    <a:lnTo>
                      <a:pt x="1075" y="754"/>
                    </a:lnTo>
                    <a:lnTo>
                      <a:pt x="1071" y="754"/>
                    </a:lnTo>
                    <a:lnTo>
                      <a:pt x="1071" y="754"/>
                    </a:lnTo>
                    <a:lnTo>
                      <a:pt x="1065" y="754"/>
                    </a:lnTo>
                    <a:lnTo>
                      <a:pt x="1060" y="755"/>
                    </a:lnTo>
                    <a:lnTo>
                      <a:pt x="1050" y="758"/>
                    </a:lnTo>
                    <a:lnTo>
                      <a:pt x="1043" y="761"/>
                    </a:lnTo>
                    <a:lnTo>
                      <a:pt x="1040" y="762"/>
                    </a:lnTo>
                    <a:lnTo>
                      <a:pt x="1036" y="762"/>
                    </a:lnTo>
                    <a:lnTo>
                      <a:pt x="1036" y="762"/>
                    </a:lnTo>
                    <a:lnTo>
                      <a:pt x="1032" y="762"/>
                    </a:lnTo>
                    <a:lnTo>
                      <a:pt x="1030" y="763"/>
                    </a:lnTo>
                    <a:lnTo>
                      <a:pt x="1026" y="767"/>
                    </a:lnTo>
                    <a:lnTo>
                      <a:pt x="1022" y="771"/>
                    </a:lnTo>
                    <a:lnTo>
                      <a:pt x="1019" y="772"/>
                    </a:lnTo>
                    <a:lnTo>
                      <a:pt x="1018" y="774"/>
                    </a:lnTo>
                    <a:lnTo>
                      <a:pt x="1018" y="774"/>
                    </a:lnTo>
                    <a:lnTo>
                      <a:pt x="1013" y="774"/>
                    </a:lnTo>
                    <a:lnTo>
                      <a:pt x="1006" y="775"/>
                    </a:lnTo>
                    <a:lnTo>
                      <a:pt x="1000" y="775"/>
                    </a:lnTo>
                    <a:lnTo>
                      <a:pt x="993" y="776"/>
                    </a:lnTo>
                    <a:lnTo>
                      <a:pt x="993" y="776"/>
                    </a:lnTo>
                    <a:lnTo>
                      <a:pt x="970" y="772"/>
                    </a:lnTo>
                    <a:lnTo>
                      <a:pt x="956" y="770"/>
                    </a:lnTo>
                    <a:lnTo>
                      <a:pt x="951" y="768"/>
                    </a:lnTo>
                    <a:lnTo>
                      <a:pt x="948" y="767"/>
                    </a:lnTo>
                    <a:lnTo>
                      <a:pt x="948" y="767"/>
                    </a:lnTo>
                    <a:lnTo>
                      <a:pt x="946" y="764"/>
                    </a:lnTo>
                    <a:lnTo>
                      <a:pt x="943" y="764"/>
                    </a:lnTo>
                    <a:lnTo>
                      <a:pt x="936" y="764"/>
                    </a:lnTo>
                    <a:lnTo>
                      <a:pt x="930" y="763"/>
                    </a:lnTo>
                    <a:lnTo>
                      <a:pt x="926" y="762"/>
                    </a:lnTo>
                    <a:lnTo>
                      <a:pt x="923" y="761"/>
                    </a:lnTo>
                    <a:lnTo>
                      <a:pt x="923" y="761"/>
                    </a:lnTo>
                    <a:lnTo>
                      <a:pt x="921" y="758"/>
                    </a:lnTo>
                    <a:lnTo>
                      <a:pt x="918" y="757"/>
                    </a:lnTo>
                    <a:lnTo>
                      <a:pt x="912" y="758"/>
                    </a:lnTo>
                    <a:lnTo>
                      <a:pt x="905" y="759"/>
                    </a:lnTo>
                    <a:lnTo>
                      <a:pt x="903" y="758"/>
                    </a:lnTo>
                    <a:lnTo>
                      <a:pt x="900" y="758"/>
                    </a:lnTo>
                    <a:lnTo>
                      <a:pt x="900" y="758"/>
                    </a:lnTo>
                    <a:lnTo>
                      <a:pt x="895" y="754"/>
                    </a:lnTo>
                    <a:lnTo>
                      <a:pt x="888" y="752"/>
                    </a:lnTo>
                    <a:lnTo>
                      <a:pt x="886" y="752"/>
                    </a:lnTo>
                    <a:lnTo>
                      <a:pt x="882" y="753"/>
                    </a:lnTo>
                    <a:lnTo>
                      <a:pt x="879" y="754"/>
                    </a:lnTo>
                    <a:lnTo>
                      <a:pt x="878" y="757"/>
                    </a:lnTo>
                    <a:lnTo>
                      <a:pt x="878" y="757"/>
                    </a:lnTo>
                    <a:lnTo>
                      <a:pt x="877" y="761"/>
                    </a:lnTo>
                    <a:lnTo>
                      <a:pt x="877" y="764"/>
                    </a:lnTo>
                    <a:lnTo>
                      <a:pt x="877" y="775"/>
                    </a:lnTo>
                    <a:lnTo>
                      <a:pt x="877" y="784"/>
                    </a:lnTo>
                    <a:lnTo>
                      <a:pt x="877" y="787"/>
                    </a:lnTo>
                    <a:lnTo>
                      <a:pt x="876" y="789"/>
                    </a:lnTo>
                    <a:lnTo>
                      <a:pt x="876" y="789"/>
                    </a:lnTo>
                    <a:lnTo>
                      <a:pt x="874" y="796"/>
                    </a:lnTo>
                    <a:lnTo>
                      <a:pt x="873" y="806"/>
                    </a:lnTo>
                    <a:lnTo>
                      <a:pt x="873" y="819"/>
                    </a:lnTo>
                    <a:lnTo>
                      <a:pt x="873" y="819"/>
                    </a:lnTo>
                    <a:lnTo>
                      <a:pt x="872" y="829"/>
                    </a:lnTo>
                    <a:lnTo>
                      <a:pt x="869" y="844"/>
                    </a:lnTo>
                    <a:lnTo>
                      <a:pt x="869" y="844"/>
                    </a:lnTo>
                    <a:lnTo>
                      <a:pt x="868" y="853"/>
                    </a:lnTo>
                    <a:lnTo>
                      <a:pt x="868" y="869"/>
                    </a:lnTo>
                    <a:lnTo>
                      <a:pt x="868" y="895"/>
                    </a:lnTo>
                    <a:lnTo>
                      <a:pt x="868" y="895"/>
                    </a:lnTo>
                    <a:lnTo>
                      <a:pt x="861" y="923"/>
                    </a:lnTo>
                    <a:lnTo>
                      <a:pt x="857" y="941"/>
                    </a:lnTo>
                    <a:lnTo>
                      <a:pt x="856" y="947"/>
                    </a:lnTo>
                    <a:lnTo>
                      <a:pt x="854" y="951"/>
                    </a:lnTo>
                    <a:lnTo>
                      <a:pt x="854" y="951"/>
                    </a:lnTo>
                    <a:lnTo>
                      <a:pt x="852" y="955"/>
                    </a:lnTo>
                    <a:lnTo>
                      <a:pt x="852" y="960"/>
                    </a:lnTo>
                    <a:lnTo>
                      <a:pt x="852" y="965"/>
                    </a:lnTo>
                    <a:lnTo>
                      <a:pt x="852" y="972"/>
                    </a:lnTo>
                    <a:lnTo>
                      <a:pt x="852" y="972"/>
                    </a:lnTo>
                    <a:lnTo>
                      <a:pt x="851" y="978"/>
                    </a:lnTo>
                    <a:lnTo>
                      <a:pt x="851" y="989"/>
                    </a:lnTo>
                    <a:lnTo>
                      <a:pt x="850" y="998"/>
                    </a:lnTo>
                    <a:lnTo>
                      <a:pt x="848" y="1002"/>
                    </a:lnTo>
                    <a:lnTo>
                      <a:pt x="847" y="1003"/>
                    </a:lnTo>
                    <a:lnTo>
                      <a:pt x="847" y="1003"/>
                    </a:lnTo>
                    <a:lnTo>
                      <a:pt x="844" y="1004"/>
                    </a:lnTo>
                    <a:lnTo>
                      <a:pt x="843" y="1007"/>
                    </a:lnTo>
                    <a:lnTo>
                      <a:pt x="842" y="1012"/>
                    </a:lnTo>
                    <a:lnTo>
                      <a:pt x="841" y="1018"/>
                    </a:lnTo>
                    <a:lnTo>
                      <a:pt x="842" y="1022"/>
                    </a:lnTo>
                    <a:lnTo>
                      <a:pt x="842" y="1022"/>
                    </a:lnTo>
                    <a:lnTo>
                      <a:pt x="842" y="1029"/>
                    </a:lnTo>
                    <a:lnTo>
                      <a:pt x="843" y="1033"/>
                    </a:lnTo>
                    <a:lnTo>
                      <a:pt x="843" y="1033"/>
                    </a:lnTo>
                    <a:lnTo>
                      <a:pt x="839" y="1051"/>
                    </a:lnTo>
                    <a:lnTo>
                      <a:pt x="839" y="1051"/>
                    </a:lnTo>
                    <a:lnTo>
                      <a:pt x="841" y="1057"/>
                    </a:lnTo>
                    <a:lnTo>
                      <a:pt x="841" y="1069"/>
                    </a:lnTo>
                    <a:lnTo>
                      <a:pt x="841" y="1069"/>
                    </a:lnTo>
                    <a:close/>
                  </a:path>
                </a:pathLst>
              </a:custGeom>
              <a:solidFill>
                <a:srgbClr val="20BED0"/>
              </a:solidFill>
              <a:ln w="15875">
                <a:solidFill>
                  <a:schemeClr val="bg1"/>
                </a:solidFill>
              </a:ln>
            </p:spPr>
            <p:txBody>
              <a:bodyPr vert="horz" wrap="square" lIns="16274" tIns="8138" rIns="16274" bIns="8138" numCol="1" anchor="t" anchorCtr="0" compatLnSpc="1">
                <a:prstTxWarp prst="textNoShape">
                  <a:avLst/>
                </a:prstTxWarp>
              </a:bodyPr>
              <a:lstStyle/>
              <a:p>
                <a:pPr defTabSz="514350">
                  <a:defRPr/>
                </a:pPr>
                <a:endParaRPr lang="ru-RU" sz="506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602139" y="1251195"/>
              <a:ext cx="1051581" cy="1319867"/>
              <a:chOff x="1599341" y="906467"/>
              <a:chExt cx="1402108" cy="1759822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>
                <a:off x="2211292" y="1629410"/>
                <a:ext cx="89103" cy="10368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Group 2"/>
              <p:cNvGrpSpPr/>
              <p:nvPr/>
            </p:nvGrpSpPr>
            <p:grpSpPr>
              <a:xfrm>
                <a:off x="1599341" y="906467"/>
                <a:ext cx="1402108" cy="1026280"/>
                <a:chOff x="1599341" y="906467"/>
                <a:chExt cx="1402108" cy="1026280"/>
              </a:xfrm>
            </p:grpSpPr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23957" y="906467"/>
                  <a:ext cx="1377492" cy="980714"/>
                </a:xfrm>
                <a:prstGeom prst="rect">
                  <a:avLst/>
                </a:prstGeom>
              </p:spPr>
            </p:pic>
            <p:pic>
              <p:nvPicPr>
                <p:cNvPr id="45" name="Picture 4" descr="ÐÐ°ÑÑÐ¸Ð½ÐºÐ¸ Ð¿Ð¾ Ð·Ð°Ð¿ÑÐ¾ÑÑ honeywell 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9721" b="37599"/>
                <a:stretch/>
              </p:blipFill>
              <p:spPr bwMode="auto">
                <a:xfrm>
                  <a:off x="1599341" y="1720154"/>
                  <a:ext cx="824167" cy="212593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</p:grpSp>
        </p:grpSp>
        <p:grpSp>
          <p:nvGrpSpPr>
            <p:cNvPr id="7" name="Group 6"/>
            <p:cNvGrpSpPr/>
            <p:nvPr/>
          </p:nvGrpSpPr>
          <p:grpSpPr>
            <a:xfrm>
              <a:off x="1469520" y="3456085"/>
              <a:ext cx="993929" cy="1948459"/>
              <a:chOff x="1336441" y="1403654"/>
              <a:chExt cx="1325239" cy="2597944"/>
            </a:xfrm>
          </p:grpSpPr>
          <p:pic>
            <p:nvPicPr>
              <p:cNvPr id="47" name="Picture 2" descr="ÐÐ°ÑÑÐ¸Ð½ÐºÐ¸ Ð¿Ð¾ Ð·Ð°Ð¿ÑÐ¾ÑÑ dry gas seal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6441" y="3009133"/>
                <a:ext cx="992464" cy="992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9" name="Straight Arrow Connector 48"/>
              <p:cNvCxnSpPr/>
              <p:nvPr/>
            </p:nvCxnSpPr>
            <p:spPr>
              <a:xfrm flipV="1">
                <a:off x="1844956" y="1403654"/>
                <a:ext cx="816724" cy="16593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2348827" y="1342679"/>
              <a:ext cx="1369718" cy="1212474"/>
              <a:chOff x="2667702" y="751380"/>
              <a:chExt cx="1826291" cy="1616633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3182529" y="751380"/>
                <a:ext cx="1311464" cy="865578"/>
                <a:chOff x="576277" y="1171031"/>
                <a:chExt cx="1311464" cy="865578"/>
              </a:xfrm>
            </p:grpSpPr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04" b="14477"/>
                <a:stretch/>
              </p:blipFill>
              <p:spPr>
                <a:xfrm>
                  <a:off x="576277" y="1171031"/>
                  <a:ext cx="1311464" cy="865578"/>
                </a:xfrm>
                <a:prstGeom prst="rect">
                  <a:avLst/>
                </a:prstGeom>
              </p:spPr>
            </p:pic>
            <p:pic>
              <p:nvPicPr>
                <p:cNvPr id="53" name="Picture 2" descr="ÐÐ°ÑÑÐ¸Ð½ÐºÐ¸ Ð¿Ð¾ Ð·Ð°Ð¿ÑÐ¾ÑÑ petrolvalves logo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65" t="10644" r="3490" b="14933"/>
                <a:stretch/>
              </p:blipFill>
              <p:spPr bwMode="auto">
                <a:xfrm>
                  <a:off x="1074476" y="1831408"/>
                  <a:ext cx="779976" cy="198361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</p:grpSp>
          <p:cxnSp>
            <p:nvCxnSpPr>
              <p:cNvPr id="54" name="Straight Arrow Connector 53"/>
              <p:cNvCxnSpPr>
                <a:cxnSpLocks/>
              </p:cNvCxnSpPr>
              <p:nvPr/>
            </p:nvCxnSpPr>
            <p:spPr>
              <a:xfrm flipH="1">
                <a:off x="2667702" y="1604101"/>
                <a:ext cx="768060" cy="7639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6749039" y="889817"/>
              <a:ext cx="2740882" cy="1904823"/>
              <a:chOff x="6039721" y="-71622"/>
              <a:chExt cx="3654510" cy="2539763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8"/>
              <a:srcRect l="3788" t="5539" b="3530"/>
              <a:stretch/>
            </p:blipFill>
            <p:spPr>
              <a:xfrm>
                <a:off x="8270418" y="-71622"/>
                <a:ext cx="1423813" cy="1141918"/>
              </a:xfrm>
              <a:prstGeom prst="rect">
                <a:avLst/>
              </a:prstGeom>
            </p:spPr>
          </p:pic>
          <p:cxnSp>
            <p:nvCxnSpPr>
              <p:cNvPr id="57" name="Straight Arrow Connector 56"/>
              <p:cNvCxnSpPr>
                <a:cxnSpLocks/>
              </p:cNvCxnSpPr>
              <p:nvPr/>
            </p:nvCxnSpPr>
            <p:spPr>
              <a:xfrm flipH="1">
                <a:off x="6039721" y="1582646"/>
                <a:ext cx="917297" cy="8854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8" name="Picture 6" descr="ÐÐ°ÑÑÐ¸Ð½ÐºÐ¸ Ð¿Ð¾ Ð·Ð°Ð¿ÑÐ¾ÑÑ cameron logo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502" b="27425"/>
              <a:stretch/>
            </p:blipFill>
            <p:spPr bwMode="auto">
              <a:xfrm>
                <a:off x="8831490" y="1048531"/>
                <a:ext cx="817308" cy="203698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6152323" y="4205178"/>
              <a:ext cx="2841373" cy="1320467"/>
              <a:chOff x="6341626" y="3978183"/>
              <a:chExt cx="3788498" cy="1760623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01"/>
              <a:stretch/>
            </p:blipFill>
            <p:spPr>
              <a:xfrm>
                <a:off x="8465153" y="4638724"/>
                <a:ext cx="1608648" cy="1090254"/>
              </a:xfrm>
              <a:prstGeom prst="rect">
                <a:avLst/>
              </a:prstGeom>
            </p:spPr>
          </p:pic>
          <p:pic>
            <p:nvPicPr>
              <p:cNvPr id="60" name="Picture 4" descr="ÐÐ°ÑÑÐ¸Ð½ÐºÐ¸ Ð¿Ð¾ Ð·Ð°Ð¿ÑÐ¾ÑÑ honeywell logo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721" b="37599"/>
              <a:stretch/>
            </p:blipFill>
            <p:spPr bwMode="auto">
              <a:xfrm>
                <a:off x="9305957" y="5526213"/>
                <a:ext cx="824167" cy="212593"/>
              </a:xfrm>
              <a:prstGeom prst="rect">
                <a:avLst/>
              </a:prstGeom>
              <a:solidFill>
                <a:schemeClr val="bg1"/>
              </a:solidFill>
            </p:spPr>
          </p:pic>
          <p:cxnSp>
            <p:nvCxnSpPr>
              <p:cNvPr id="62" name="Straight Arrow Connector 61"/>
              <p:cNvCxnSpPr/>
              <p:nvPr/>
            </p:nvCxnSpPr>
            <p:spPr>
              <a:xfrm flipH="1" flipV="1">
                <a:off x="6341626" y="3978183"/>
                <a:ext cx="2113136" cy="12749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Straight Arrow Connector 3"/>
            <p:cNvCxnSpPr>
              <a:stCxn id="66" idx="3"/>
            </p:cNvCxnSpPr>
            <p:nvPr/>
          </p:nvCxnSpPr>
          <p:spPr>
            <a:xfrm>
              <a:off x="1380878" y="2226853"/>
              <a:ext cx="580301" cy="2649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3766" y="966420"/>
              <a:ext cx="1377112" cy="252086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Трансформаторы</a:t>
              </a:r>
              <a:endParaRPr lang="en-GB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Теплообменники</a:t>
              </a:r>
              <a:endParaRPr lang="en-GB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Фильтра для обратной закачки газа и входные </a:t>
              </a:r>
              <a:r>
                <a:rPr lang="ru-RU" sz="800" dirty="0" err="1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скруберы</a:t>
              </a:r>
              <a:endParaRPr lang="en-GB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Шаровые и сдвоенные  клапана</a:t>
              </a:r>
              <a:endParaRPr lang="en-GB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Фланцы</a:t>
              </a:r>
              <a:endParaRPr lang="en-GB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Крепежные элементы</a:t>
              </a:r>
              <a:r>
                <a:rPr lang="en-GB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шпильки</a:t>
              </a:r>
              <a:r>
                <a:rPr lang="en-GB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болты</a:t>
              </a:r>
              <a:r>
                <a:rPr lang="en-GB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гайки</a:t>
              </a:r>
              <a:r>
                <a:rPr lang="en-GB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винты</a:t>
              </a:r>
              <a:r>
                <a:rPr lang="en-GB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 </a:t>
              </a:r>
            </a:p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Танк хранения каустика и воды</a:t>
              </a:r>
              <a:endParaRPr lang="en-GB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Камеры запуска и приема скребков</a:t>
              </a:r>
              <a:endParaRPr lang="en-GB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Радианты</a:t>
              </a:r>
              <a:r>
                <a:rPr lang="en-GB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mk9 and mk9a</a:t>
              </a:r>
            </a:p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Колонны охлаждения</a:t>
              </a:r>
              <a:endParaRPr lang="en-GB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Жидкий азот</a:t>
              </a:r>
              <a:endParaRPr lang="en-GB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Ограждения</a:t>
              </a:r>
              <a:endParaRPr lang="en-GB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Стеллажи для хранения баллонов</a:t>
              </a:r>
              <a:endParaRPr lang="en-GB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Механические </a:t>
              </a:r>
              <a:r>
                <a:rPr lang="ru-RU" sz="800" dirty="0" err="1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компненты</a:t>
              </a:r>
              <a:endParaRPr lang="en-GB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4" name="Straight Arrow Connector 43"/>
            <p:cNvCxnSpPr>
              <a:cxnSpLocks/>
              <a:stCxn id="67" idx="0"/>
            </p:cNvCxnSpPr>
            <p:nvPr/>
          </p:nvCxnSpPr>
          <p:spPr>
            <a:xfrm flipV="1">
              <a:off x="775464" y="3307556"/>
              <a:ext cx="1431615" cy="9897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93929" y="4297354"/>
              <a:ext cx="1363070" cy="130198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Буровое долото </a:t>
              </a:r>
              <a:r>
                <a:rPr lang="en-GB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16”</a:t>
              </a:r>
            </a:p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Удаленная телеметрическая станция</a:t>
              </a:r>
              <a:endParaRPr lang="en-GB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Уплотнительная прокладка</a:t>
              </a:r>
              <a:endParaRPr lang="en-GB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Кабельные лотки</a:t>
              </a:r>
              <a:endParaRPr lang="en-GB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Химикаты</a:t>
              </a:r>
              <a:endParaRPr lang="en-GB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Входная капле отбойная емкость</a:t>
              </a:r>
              <a:r>
                <a:rPr lang="en-GB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Теплообменники</a:t>
              </a:r>
              <a:endParaRPr lang="en-GB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Воздушные охладители</a:t>
              </a:r>
              <a:endParaRPr lang="en-GB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Механические компоненты</a:t>
              </a:r>
              <a:endParaRPr lang="en-GB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306967" y="4192711"/>
              <a:ext cx="1327642" cy="1261689"/>
              <a:chOff x="3035944" y="4339944"/>
              <a:chExt cx="1770190" cy="1682251"/>
            </a:xfrm>
          </p:grpSpPr>
          <p:cxnSp>
            <p:nvCxnSpPr>
              <p:cNvPr id="55" name="Straight Arrow Connector 54"/>
              <p:cNvCxnSpPr>
                <a:cxnSpLocks/>
                <a:stCxn id="68" idx="0"/>
              </p:cNvCxnSpPr>
              <p:nvPr/>
            </p:nvCxnSpPr>
            <p:spPr>
              <a:xfrm flipH="1" flipV="1">
                <a:off x="3155440" y="4339944"/>
                <a:ext cx="765600" cy="9804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3035944" y="5320417"/>
                <a:ext cx="1770190" cy="701778"/>
              </a:xfrm>
              <a:prstGeom prst="rect">
                <a:avLst/>
              </a:prstGeom>
              <a:noFill/>
              <a:ln>
                <a:solidFill>
                  <a:srgbClr val="00499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90488" indent="-85725" defTabSz="257175">
                  <a:buFont typeface="Wingdings" panose="05000000000000000000" pitchFamily="2" charset="2"/>
                  <a:buChar char="§"/>
                  <a:defRPr/>
                </a:pPr>
                <a:r>
                  <a:rPr lang="ru-RU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Камеры запуска и приема скребков</a:t>
                </a:r>
                <a:endParaRPr lang="en-GB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488" indent="-85725" defTabSz="257175">
                  <a:buFont typeface="Wingdings" panose="05000000000000000000" pitchFamily="2" charset="2"/>
                  <a:buChar char="§"/>
                  <a:defRPr/>
                </a:pPr>
                <a:r>
                  <a:rPr lang="ru-RU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Танк хранения каустика</a:t>
                </a:r>
                <a:endParaRPr lang="en-GB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488" indent="-85725" defTabSz="257175">
                  <a:buFont typeface="Wingdings" panose="05000000000000000000" pitchFamily="2" charset="2"/>
                  <a:buChar char="§"/>
                  <a:defRPr/>
                </a:pPr>
                <a:r>
                  <a:rPr lang="ru-RU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СИЗ</a:t>
                </a:r>
                <a:r>
                  <a:rPr lang="en-GB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ru-RU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Защитная обувь</a:t>
                </a:r>
                <a:endParaRPr lang="en-GB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6197723" y="3141534"/>
              <a:ext cx="3118144" cy="1301984"/>
              <a:chOff x="8263630" y="2884263"/>
              <a:chExt cx="4157526" cy="1735978"/>
            </a:xfrm>
          </p:grpSpPr>
          <p:cxnSp>
            <p:nvCxnSpPr>
              <p:cNvPr id="48" name="Straight Arrow Connector 47"/>
              <p:cNvCxnSpPr>
                <a:cxnSpLocks/>
                <a:stCxn id="70" idx="1"/>
              </p:cNvCxnSpPr>
              <p:nvPr/>
            </p:nvCxnSpPr>
            <p:spPr>
              <a:xfrm flipH="1">
                <a:off x="8263630" y="3752253"/>
                <a:ext cx="2168722" cy="25444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10432352" y="2884263"/>
                <a:ext cx="1988804" cy="1735978"/>
              </a:xfrm>
              <a:prstGeom prst="rect">
                <a:avLst/>
              </a:prstGeom>
              <a:noFill/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90488" indent="-85725" defTabSz="257175">
                  <a:buFont typeface="Wingdings" panose="05000000000000000000" pitchFamily="2" charset="2"/>
                  <a:buChar char="§"/>
                  <a:defRPr/>
                </a:pPr>
                <a:r>
                  <a:rPr lang="ru-RU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Модульная электроподстанция</a:t>
                </a:r>
                <a:endParaRPr lang="en-GB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488" indent="-85725" defTabSz="257175">
                  <a:buFont typeface="Wingdings" panose="05000000000000000000" pitchFamily="2" charset="2"/>
                  <a:buChar char="§"/>
                  <a:defRPr/>
                </a:pPr>
                <a:r>
                  <a:rPr lang="ru-RU" sz="800" dirty="0" err="1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Металлоконстрекции</a:t>
                </a:r>
                <a:endParaRPr lang="en-GB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488" indent="-85725" defTabSz="257175">
                  <a:buFont typeface="Wingdings" panose="05000000000000000000" pitchFamily="2" charset="2"/>
                  <a:buChar char="§"/>
                  <a:defRPr/>
                </a:pPr>
                <a:r>
                  <a:rPr lang="ru-RU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Теплообменники</a:t>
                </a:r>
                <a:endParaRPr lang="en-GB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488" indent="-85725" defTabSz="257175">
                  <a:buFont typeface="Wingdings" panose="05000000000000000000" pitchFamily="2" charset="2"/>
                  <a:buChar char="§"/>
                  <a:defRPr/>
                </a:pPr>
                <a:r>
                  <a:rPr lang="ru-RU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Изоляционные </a:t>
                </a:r>
                <a:r>
                  <a:rPr lang="ru-RU" sz="800" dirty="0" err="1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матреиалы</a:t>
                </a:r>
                <a:endPara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488" indent="-85725" defTabSz="257175">
                  <a:buFont typeface="Wingdings" panose="05000000000000000000" pitchFamily="2" charset="2"/>
                  <a:buChar char="§"/>
                  <a:defRPr/>
                </a:pPr>
                <a:r>
                  <a:rPr lang="ru-RU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Фильтрующие элементы</a:t>
                </a:r>
                <a:endParaRPr lang="en-GB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488" indent="-85725" defTabSz="257175">
                  <a:buFont typeface="Wingdings" panose="05000000000000000000" pitchFamily="2" charset="2"/>
                  <a:buChar char="§"/>
                  <a:defRPr/>
                </a:pPr>
                <a:r>
                  <a:rPr lang="ru-RU" sz="800" dirty="0" err="1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Геомембраны</a:t>
                </a:r>
                <a:r>
                  <a:rPr lang="en-GB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0488" indent="-85725" defTabSz="257175">
                  <a:buFont typeface="Wingdings" panose="05000000000000000000" pitchFamily="2" charset="2"/>
                  <a:buChar char="§"/>
                  <a:defRPr/>
                </a:pPr>
                <a:r>
                  <a:rPr lang="ru-RU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СИЗ </a:t>
                </a:r>
                <a:r>
                  <a:rPr lang="en-GB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ru-RU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защитные комбинезоны</a:t>
                </a:r>
                <a:r>
                  <a:rPr lang="en-GB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90488" indent="-85725" defTabSz="257175">
                  <a:buFont typeface="Wingdings" panose="05000000000000000000" pitchFamily="2" charset="2"/>
                  <a:buChar char="§"/>
                  <a:defRPr/>
                </a:pPr>
                <a:r>
                  <a:rPr lang="ru-RU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3х фазные сепараторы</a:t>
                </a:r>
                <a:endParaRPr lang="en-GB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488" indent="-85725" defTabSz="257175">
                  <a:buFont typeface="Wingdings" panose="05000000000000000000" pitchFamily="2" charset="2"/>
                  <a:buChar char="§"/>
                  <a:defRPr/>
                </a:pPr>
                <a:r>
                  <a:rPr lang="ru-RU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Сепаратор с наклонными пластинами и флотационная емкость</a:t>
                </a:r>
                <a:endParaRPr lang="en-GB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516166" y="2477941"/>
              <a:ext cx="3674776" cy="697703"/>
              <a:chOff x="7354890" y="1999477"/>
              <a:chExt cx="4724776" cy="930271"/>
            </a:xfrm>
          </p:grpSpPr>
          <p:cxnSp>
            <p:nvCxnSpPr>
              <p:cNvPr id="41" name="Straight Arrow Connector 40"/>
              <p:cNvCxnSpPr>
                <a:cxnSpLocks/>
                <a:stCxn id="71" idx="1"/>
              </p:cNvCxnSpPr>
              <p:nvPr/>
            </p:nvCxnSpPr>
            <p:spPr>
              <a:xfrm flipH="1">
                <a:off x="7354890" y="2276496"/>
                <a:ext cx="2886460" cy="6532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10241350" y="1999477"/>
                <a:ext cx="1838316" cy="554036"/>
              </a:xfrm>
              <a:prstGeom prst="rect">
                <a:avLst/>
              </a:prstGeom>
              <a:noFill/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114300" indent="-114300" defTabSz="342900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675">
                    <a:solidFill>
                      <a:prstClr val="black"/>
                    </a:solidFill>
                    <a:latin typeface="Arial" charset="0"/>
                  </a:defRPr>
                </a:lvl1pPr>
              </a:lstStyle>
              <a:p>
                <a:pPr marL="90488" indent="-85725" defTabSz="257175">
                  <a:defRPr/>
                </a:pPr>
                <a:r>
                  <a:rPr lang="ru-RU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Шаровые клапана</a:t>
                </a:r>
                <a:endParaRPr lang="en-GB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488" indent="-85725" defTabSz="257175">
                  <a:defRPr/>
                </a:pPr>
                <a:r>
                  <a:rPr lang="ru-RU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Барит</a:t>
                </a:r>
                <a:endParaRPr lang="en-GB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488" indent="-85725" defTabSz="257175">
                  <a:defRPr/>
                </a:pPr>
                <a:r>
                  <a:rPr lang="ru-RU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ЛЕД лампы</a:t>
                </a:r>
                <a:r>
                  <a:rPr lang="en-GB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ru-RU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различные типы</a:t>
                </a:r>
                <a:r>
                  <a:rPr lang="en-GB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4846686" y="988844"/>
              <a:ext cx="1177426" cy="1451970"/>
              <a:chOff x="6462253" y="14016"/>
              <a:chExt cx="1569903" cy="1935959"/>
            </a:xfrm>
          </p:grpSpPr>
          <p:cxnSp>
            <p:nvCxnSpPr>
              <p:cNvPr id="40" name="Straight Arrow Connector 39"/>
              <p:cNvCxnSpPr>
                <a:cxnSpLocks/>
                <a:stCxn id="72" idx="2"/>
              </p:cNvCxnSpPr>
              <p:nvPr/>
            </p:nvCxnSpPr>
            <p:spPr>
              <a:xfrm flipH="1">
                <a:off x="6677299" y="863537"/>
                <a:ext cx="569906" cy="10864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6462253" y="14016"/>
                <a:ext cx="1569903" cy="849521"/>
              </a:xfrm>
              <a:prstGeom prst="rect">
                <a:avLst/>
              </a:prstGeom>
              <a:noFill/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114300" indent="-114300" defTabSz="342900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675">
                    <a:solidFill>
                      <a:prstClr val="black"/>
                    </a:solidFill>
                    <a:latin typeface="Arial" charset="0"/>
                  </a:defRPr>
                </a:lvl1pPr>
              </a:lstStyle>
              <a:p>
                <a:pPr marL="90488" indent="-85725" defTabSz="257175">
                  <a:defRPr/>
                </a:pPr>
                <a:r>
                  <a:rPr lang="ru-RU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Фильтрующий </a:t>
                </a:r>
                <a:r>
                  <a:rPr lang="ru-RU" sz="800" dirty="0" err="1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самоспасатель</a:t>
                </a:r>
                <a:endParaRPr lang="en-GB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488" indent="-85725" defTabSz="257175">
                  <a:defRPr/>
                </a:pPr>
                <a:r>
                  <a:rPr lang="ru-RU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Офисная мебель</a:t>
                </a:r>
                <a:endParaRPr lang="en-GB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488" indent="-85725" defTabSz="257175">
                  <a:defRPr/>
                </a:pPr>
                <a:r>
                  <a:rPr lang="ru-RU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Трансформаторы</a:t>
                </a:r>
                <a:endParaRPr lang="en-US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0488" indent="-85725" defTabSz="257175">
                  <a:defRPr/>
                </a:pPr>
                <a:r>
                  <a:rPr lang="ru-RU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СИЗ</a:t>
                </a:r>
                <a:r>
                  <a:rPr lang="en-US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ru-RU" sz="800" dirty="0">
                    <a:solidFill>
                      <a:schemeClr val="accent5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Защитная обувь</a:t>
                </a:r>
                <a:endParaRPr lang="en-GB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921268" y="4231627"/>
              <a:ext cx="1270357" cy="1447648"/>
              <a:chOff x="6409396" y="4091090"/>
              <a:chExt cx="1693809" cy="193019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409396" y="4091090"/>
                <a:ext cx="1693809" cy="1812580"/>
                <a:chOff x="6409396" y="4091090"/>
                <a:chExt cx="1693809" cy="1812580"/>
              </a:xfrm>
            </p:grpSpPr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09396" y="4892259"/>
                  <a:ext cx="1693809" cy="1011411"/>
                </a:xfrm>
                <a:prstGeom prst="rect">
                  <a:avLst/>
                </a:prstGeom>
              </p:spPr>
            </p:pic>
            <p:cxnSp>
              <p:nvCxnSpPr>
                <p:cNvPr id="65" name="Straight Arrow Connector 64"/>
                <p:cNvCxnSpPr/>
                <p:nvPr/>
              </p:nvCxnSpPr>
              <p:spPr>
                <a:xfrm flipH="1" flipV="1">
                  <a:off x="6675997" y="4091090"/>
                  <a:ext cx="272269" cy="77807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4" name="Picture 4" descr="ÐÐ°ÑÑÐ¸Ð½ÐºÐ¸ Ð¿Ð¾ Ð·Ð°Ð¿ÑÐ¾ÑÑ honeywell logo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721" b="37599"/>
              <a:stretch/>
            </p:blipFill>
            <p:spPr bwMode="auto">
              <a:xfrm>
                <a:off x="6646662" y="5808695"/>
                <a:ext cx="824167" cy="212593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grpSp>
        <p:nvGrpSpPr>
          <p:cNvPr id="51" name="Group 50"/>
          <p:cNvGrpSpPr/>
          <p:nvPr/>
        </p:nvGrpSpPr>
        <p:grpSpPr>
          <a:xfrm>
            <a:off x="5928869" y="5188263"/>
            <a:ext cx="1522380" cy="1059805"/>
            <a:chOff x="4280226" y="4742618"/>
            <a:chExt cx="1522380" cy="1059805"/>
          </a:xfrm>
        </p:grpSpPr>
        <p:sp>
          <p:nvSpPr>
            <p:cNvPr id="69" name="TextBox 68"/>
            <p:cNvSpPr txBox="1"/>
            <p:nvPr/>
          </p:nvSpPr>
          <p:spPr>
            <a:xfrm>
              <a:off x="4280226" y="5217648"/>
              <a:ext cx="1522380" cy="58477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Трансформаторные подстанции</a:t>
              </a:r>
            </a:p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Моторные масла</a:t>
              </a:r>
            </a:p>
            <a:p>
              <a:pPr marL="90488" indent="-85725" defTabSz="257175">
                <a:buFont typeface="Wingdings" panose="05000000000000000000" pitchFamily="2" charset="2"/>
                <a:buChar char="§"/>
                <a:defRPr/>
              </a:pPr>
              <a:r>
                <a:rPr lang="ru-RU" sz="800" dirty="0" err="1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Тампонажный</a:t>
              </a:r>
              <a:r>
                <a:rPr lang="ru-RU" sz="800" dirty="0">
                  <a:solidFill>
                    <a:schemeClr val="accent5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цемент</a:t>
              </a:r>
            </a:p>
          </p:txBody>
        </p:sp>
        <p:cxnSp>
          <p:nvCxnSpPr>
            <p:cNvPr id="78" name="Straight Arrow Connector 77"/>
            <p:cNvCxnSpPr>
              <a:stCxn id="69" idx="0"/>
            </p:cNvCxnSpPr>
            <p:nvPr/>
          </p:nvCxnSpPr>
          <p:spPr>
            <a:xfrm flipH="1" flipV="1">
              <a:off x="4613054" y="4742618"/>
              <a:ext cx="428362" cy="4750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9AE279D-1D90-4202-80D5-3D0E4686376D}"/>
              </a:ext>
            </a:extLst>
          </p:cNvPr>
          <p:cNvSpPr txBox="1"/>
          <p:nvPr/>
        </p:nvSpPr>
        <p:spPr>
          <a:xfrm>
            <a:off x="2903866" y="2786863"/>
            <a:ext cx="5469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/>
              <a:t>Уральск</a:t>
            </a:r>
            <a:endParaRPr lang="en-GB" sz="800" b="1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E2AEA9E-4C45-425F-8439-0756FD83F936}"/>
              </a:ext>
            </a:extLst>
          </p:cNvPr>
          <p:cNvSpPr txBox="1"/>
          <p:nvPr/>
        </p:nvSpPr>
        <p:spPr>
          <a:xfrm>
            <a:off x="4096976" y="3132745"/>
            <a:ext cx="4988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/>
              <a:t>Актобе</a:t>
            </a:r>
            <a:endParaRPr lang="en-GB" sz="8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4721066-19E9-4EDA-BC68-BCB3B42D2668}"/>
              </a:ext>
            </a:extLst>
          </p:cNvPr>
          <p:cNvSpPr txBox="1"/>
          <p:nvPr/>
        </p:nvSpPr>
        <p:spPr>
          <a:xfrm>
            <a:off x="3113044" y="3349015"/>
            <a:ext cx="5148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/>
              <a:t>Атырау</a:t>
            </a:r>
            <a:endParaRPr lang="en-GB" sz="800" b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8C169BA-3019-4207-ADF3-AF6A15CDCEE1}"/>
              </a:ext>
            </a:extLst>
          </p:cNvPr>
          <p:cNvSpPr txBox="1"/>
          <p:nvPr/>
        </p:nvSpPr>
        <p:spPr>
          <a:xfrm>
            <a:off x="3269210" y="4211524"/>
            <a:ext cx="4379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/>
              <a:t>Актау</a:t>
            </a:r>
            <a:endParaRPr lang="en-GB" sz="800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5A64526-FC3F-419B-BADD-BB1F2429F031}"/>
              </a:ext>
            </a:extLst>
          </p:cNvPr>
          <p:cNvSpPr txBox="1"/>
          <p:nvPr/>
        </p:nvSpPr>
        <p:spPr>
          <a:xfrm>
            <a:off x="6311611" y="3408274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/>
              <a:t>Караганды</a:t>
            </a:r>
            <a:endParaRPr lang="en-GB" sz="800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18CD277-081A-416B-808E-1E97ACEC01D1}"/>
              </a:ext>
            </a:extLst>
          </p:cNvPr>
          <p:cNvSpPr txBox="1"/>
          <p:nvPr/>
        </p:nvSpPr>
        <p:spPr>
          <a:xfrm>
            <a:off x="5813347" y="1875280"/>
            <a:ext cx="8611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/>
              <a:t>Петропавловск</a:t>
            </a:r>
            <a:endParaRPr lang="en-GB" sz="800" b="1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F9C4349-269B-4F50-9613-64BA2ECC8219}"/>
              </a:ext>
            </a:extLst>
          </p:cNvPr>
          <p:cNvSpPr txBox="1"/>
          <p:nvPr/>
        </p:nvSpPr>
        <p:spPr>
          <a:xfrm>
            <a:off x="6088938" y="2472355"/>
            <a:ext cx="6880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err="1"/>
              <a:t>Нур</a:t>
            </a:r>
            <a:r>
              <a:rPr lang="ru-RU" sz="800" b="1" dirty="0"/>
              <a:t>-Султан</a:t>
            </a:r>
            <a:endParaRPr lang="en-GB" sz="800" b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93785F7-C74F-4A76-8106-3ECE5CF27569}"/>
              </a:ext>
            </a:extLst>
          </p:cNvPr>
          <p:cNvSpPr txBox="1"/>
          <p:nvPr/>
        </p:nvSpPr>
        <p:spPr>
          <a:xfrm>
            <a:off x="7544389" y="4183690"/>
            <a:ext cx="5405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/>
              <a:t>Алматы</a:t>
            </a:r>
            <a:endParaRPr lang="en-GB" sz="8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855B814-8155-40F7-8BC8-1B78858AAB8C}"/>
              </a:ext>
            </a:extLst>
          </p:cNvPr>
          <p:cNvSpPr txBox="1"/>
          <p:nvPr/>
        </p:nvSpPr>
        <p:spPr>
          <a:xfrm>
            <a:off x="6583197" y="4555209"/>
            <a:ext cx="4363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/>
              <a:t>Тараз</a:t>
            </a:r>
            <a:endParaRPr lang="en-GB" sz="800" b="1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C787740-2C7E-4110-A09C-F261E81AFB6D}"/>
              </a:ext>
            </a:extLst>
          </p:cNvPr>
          <p:cNvSpPr txBox="1"/>
          <p:nvPr/>
        </p:nvSpPr>
        <p:spPr>
          <a:xfrm>
            <a:off x="8023196" y="2976814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/>
              <a:t>Оскемен</a:t>
            </a:r>
            <a:endParaRPr lang="en-GB" sz="8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B6F1CC-BF61-47AA-A737-4E3183B171D1}"/>
              </a:ext>
            </a:extLst>
          </p:cNvPr>
          <p:cNvSpPr txBox="1"/>
          <p:nvPr/>
        </p:nvSpPr>
        <p:spPr>
          <a:xfrm>
            <a:off x="5821252" y="5013847"/>
            <a:ext cx="6222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/>
              <a:t>Шымкент</a:t>
            </a:r>
            <a:endParaRPr lang="en-GB" sz="800" b="1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0642DB3-EC8D-43CE-99C0-89C2B60124A0}"/>
              </a:ext>
            </a:extLst>
          </p:cNvPr>
          <p:cNvSpPr txBox="1"/>
          <p:nvPr/>
        </p:nvSpPr>
        <p:spPr>
          <a:xfrm>
            <a:off x="4838225" y="4081164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/>
              <a:t>Кызылорда</a:t>
            </a:r>
            <a:endParaRPr lang="en-GB" sz="8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78BCAF9-9F20-4183-A9C6-A3ACB51C0AC1}"/>
              </a:ext>
            </a:extLst>
          </p:cNvPr>
          <p:cNvSpPr txBox="1"/>
          <p:nvPr/>
        </p:nvSpPr>
        <p:spPr>
          <a:xfrm>
            <a:off x="4297187" y="4933714"/>
            <a:ext cx="1240267" cy="338554"/>
          </a:xfrm>
          <a:prstGeom prst="rect">
            <a:avLst/>
          </a:prstGeom>
          <a:noFill/>
          <a:ln>
            <a:solidFill>
              <a:srgbClr val="004990"/>
            </a:solidFill>
          </a:ln>
        </p:spPr>
        <p:txBody>
          <a:bodyPr wrap="square" rtlCol="0">
            <a:spAutoFit/>
          </a:bodyPr>
          <a:lstStyle/>
          <a:p>
            <a:pPr marL="90488" indent="-85725" defTabSz="257175">
              <a:buFont typeface="Wingdings" panose="05000000000000000000" pitchFamily="2" charset="2"/>
              <a:buChar char="§"/>
              <a:defRPr/>
            </a:pPr>
            <a:r>
              <a:rPr lang="ru-RU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СИЗ </a:t>
            </a:r>
            <a:r>
              <a:rPr lang="en-GB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Защитные каски</a:t>
            </a:r>
            <a:r>
              <a:rPr lang="en-GB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78D8DB9-3D70-4EBB-BD55-804C795A4777}"/>
              </a:ext>
            </a:extLst>
          </p:cNvPr>
          <p:cNvCxnSpPr>
            <a:cxnSpLocks/>
          </p:cNvCxnSpPr>
          <p:nvPr/>
        </p:nvCxnSpPr>
        <p:spPr>
          <a:xfrm flipV="1">
            <a:off x="4956254" y="4358311"/>
            <a:ext cx="75477" cy="563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668C71B4-A596-40B3-9E1A-F4FE3285D1B0}"/>
              </a:ext>
            </a:extLst>
          </p:cNvPr>
          <p:cNvSpPr txBox="1"/>
          <p:nvPr/>
        </p:nvSpPr>
        <p:spPr>
          <a:xfrm>
            <a:off x="9144294" y="1985811"/>
            <a:ext cx="1183258" cy="21544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114300" indent="-114300" defTabSz="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675">
                <a:solidFill>
                  <a:prstClr val="black"/>
                </a:solidFill>
                <a:latin typeface="Arial" charset="0"/>
              </a:defRPr>
            </a:lvl1pPr>
          </a:lstStyle>
          <a:p>
            <a:pPr marL="90488" indent="-85725" defTabSz="257175">
              <a:defRPr/>
            </a:pPr>
            <a:r>
              <a:rPr lang="ru-RU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Шаровые клапана</a:t>
            </a:r>
            <a:endParaRPr lang="en-GB" sz="8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Slide Number Placeholder 1"/>
          <p:cNvSpPr txBox="1">
            <a:spLocks/>
          </p:cNvSpPr>
          <p:nvPr/>
        </p:nvSpPr>
        <p:spPr>
          <a:xfrm>
            <a:off x="1" y="6582032"/>
            <a:ext cx="337750" cy="2759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F8830B-7BD9-49AE-ACB2-0D8995BD0E95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08AF9A4-33D0-48D0-8CA3-A9309E6B3822}"/>
              </a:ext>
            </a:extLst>
          </p:cNvPr>
          <p:cNvSpPr txBox="1"/>
          <p:nvPr/>
        </p:nvSpPr>
        <p:spPr>
          <a:xfrm>
            <a:off x="6569051" y="5256621"/>
            <a:ext cx="1094861" cy="338554"/>
          </a:xfrm>
          <a:prstGeom prst="rect">
            <a:avLst/>
          </a:prstGeom>
          <a:noFill/>
          <a:ln>
            <a:solidFill>
              <a:srgbClr val="004990"/>
            </a:solidFill>
          </a:ln>
        </p:spPr>
        <p:txBody>
          <a:bodyPr wrap="square" rtlCol="0">
            <a:spAutoFit/>
          </a:bodyPr>
          <a:lstStyle/>
          <a:p>
            <a:pPr marL="90488" indent="-85725" defTabSz="257175">
              <a:buFont typeface="Wingdings" panose="05000000000000000000" pitchFamily="2" charset="2"/>
              <a:buChar char="§"/>
              <a:defRPr/>
            </a:pPr>
            <a:r>
              <a:rPr lang="ru-RU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СИЗ</a:t>
            </a:r>
            <a:r>
              <a:rPr lang="en-GB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8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Защитная обувь</a:t>
            </a:r>
            <a:endParaRPr lang="en-GB" sz="8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C9735F1-764B-44BD-9B18-74DAB7A36F18}"/>
              </a:ext>
            </a:extLst>
          </p:cNvPr>
          <p:cNvCxnSpPr>
            <a:cxnSpLocks/>
            <a:stCxn id="94" idx="0"/>
          </p:cNvCxnSpPr>
          <p:nvPr/>
        </p:nvCxnSpPr>
        <p:spPr>
          <a:xfrm flipH="1" flipV="1">
            <a:off x="6901074" y="4845801"/>
            <a:ext cx="215408" cy="410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11289168-DB15-428A-97AB-6EFE578F0C98}"/>
              </a:ext>
            </a:extLst>
          </p:cNvPr>
          <p:cNvSpPr txBox="1"/>
          <p:nvPr/>
        </p:nvSpPr>
        <p:spPr>
          <a:xfrm>
            <a:off x="7152636" y="2276706"/>
            <a:ext cx="6254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/>
              <a:t>Павлодар</a:t>
            </a:r>
            <a:endParaRPr lang="en-GB" sz="8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00C0DA3-DDBF-4D89-B122-189FCBA0118F}"/>
              </a:ext>
            </a:extLst>
          </p:cNvPr>
          <p:cNvSpPr txBox="1"/>
          <p:nvPr/>
        </p:nvSpPr>
        <p:spPr>
          <a:xfrm>
            <a:off x="5076022" y="2339495"/>
            <a:ext cx="5966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/>
              <a:t>Костанай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125094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F7423-2BD2-42F4-B75C-02DA10D8A302}" type="slidenum">
              <a:rPr lang="en-GB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7</a:t>
            </a:fld>
            <a:endParaRPr lang="en-GB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7345" y="3244334"/>
            <a:ext cx="8257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tx2"/>
                </a:solidFill>
                <a:latin typeface="Arial" charset="0"/>
              </a:rPr>
              <a:t>Спасибо</a:t>
            </a:r>
            <a:endParaRPr lang="en-GB" sz="5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8D43440-A26C-4CB9-99C8-5B269C1AC0DE}"/>
              </a:ext>
            </a:extLst>
          </p:cNvPr>
          <p:cNvSpPr txBox="1">
            <a:spLocks/>
          </p:cNvSpPr>
          <p:nvPr/>
        </p:nvSpPr>
        <p:spPr>
          <a:xfrm>
            <a:off x="1" y="6582032"/>
            <a:ext cx="337750" cy="2759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F8830B-7BD9-49AE-ACB2-0D8995BD0E95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243303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master 3 level text">
  <a:themeElements>
    <a:clrScheme name="en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D500"/>
      </a:accent1>
      <a:accent2>
        <a:srgbClr val="CA0538"/>
      </a:accent2>
      <a:accent3>
        <a:srgbClr val="C6C6C6"/>
      </a:accent3>
      <a:accent4>
        <a:srgbClr val="E3E3E3"/>
      </a:accent4>
      <a:accent5>
        <a:srgbClr val="FF9900"/>
      </a:accent5>
      <a:accent6>
        <a:srgbClr val="000000"/>
      </a:accent6>
      <a:hlink>
        <a:srgbClr val="CA0538"/>
      </a:hlink>
      <a:folHlink>
        <a:srgbClr val="A75B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stor" id="{00082B0F-8944-BA4D-BECB-25C3A47F7D83}" vid="{3A944245-4325-2147-B8EA-D5B4E864C18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1202</Words>
  <Application>Microsoft Office PowerPoint</Application>
  <PresentationFormat>Widescreen</PresentationFormat>
  <Paragraphs>205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Arial</vt:lpstr>
      <vt:lpstr>Bahnschrift Light</vt:lpstr>
      <vt:lpstr>Bahnschrift SemiBold</vt:lpstr>
      <vt:lpstr>Calibri</vt:lpstr>
      <vt:lpstr>Calibri Light</vt:lpstr>
      <vt:lpstr>Symbol</vt:lpstr>
      <vt:lpstr>Tahoma</vt:lpstr>
      <vt:lpstr>Times New Roman</vt:lpstr>
      <vt:lpstr>Verdana</vt:lpstr>
      <vt:lpstr>Wingdings</vt:lpstr>
      <vt:lpstr>slide master 3 level text</vt:lpstr>
      <vt:lpstr>Custom Design</vt:lpstr>
      <vt:lpstr>Office Theme</vt:lpstr>
      <vt:lpstr>Office Theme</vt:lpstr>
      <vt:lpstr>РАЗВИТИЕ МЕСТНОГО СОДЕРЖАНИЯ КПО</vt:lpstr>
      <vt:lpstr>PowerPoint Presentation</vt:lpstr>
      <vt:lpstr>ПОКАЗАТЕЛИ И ИНИЦИАТИВЫ ПО МС</vt:lpstr>
      <vt:lpstr>ОТ ПРОСТЫХ ТОВАРОВ ДО ТЕХНОЛОГИЧЕСКИ СЛОЖНЫХ</vt:lpstr>
      <vt:lpstr>УСПЕШНЫЙ ОПЫТ КПО В ЛОКАЛИЗАЦИИ ПРОИЗВОДСТВА </vt:lpstr>
      <vt:lpstr>ВКЛАД КПО В РАЗВИТИЕ ОТЕЧЕСТВЕННОГО МАШИНОСТРОЕНИЯ И ОТП С 2016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OPERATORS COMMITTEE METTING</dc:title>
  <dc:creator>Sultanova, Gulyaim</dc:creator>
  <cp:lastModifiedBy>Ichshanov, Armat</cp:lastModifiedBy>
  <cp:revision>219</cp:revision>
  <cp:lastPrinted>2020-06-16T02:24:55Z</cp:lastPrinted>
  <dcterms:modified xsi:type="dcterms:W3CDTF">2021-09-17T10:13:18Z</dcterms:modified>
</cp:coreProperties>
</file>