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27.jpg" ContentType="image/jpg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3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03" r:id="rId3"/>
    <p:sldId id="299" r:id="rId4"/>
    <p:sldId id="305" r:id="rId5"/>
    <p:sldId id="348" r:id="rId6"/>
    <p:sldId id="332" r:id="rId7"/>
    <p:sldId id="335" r:id="rId8"/>
    <p:sldId id="334" r:id="rId9"/>
    <p:sldId id="336" r:id="rId10"/>
    <p:sldId id="346" r:id="rId11"/>
    <p:sldId id="304" r:id="rId12"/>
    <p:sldId id="261" r:id="rId13"/>
    <p:sldId id="318" r:id="rId14"/>
    <p:sldId id="349" r:id="rId15"/>
    <p:sldId id="350" r:id="rId16"/>
    <p:sldId id="351" r:id="rId17"/>
    <p:sldId id="352" r:id="rId18"/>
    <p:sldId id="353" r:id="rId19"/>
    <p:sldId id="354" r:id="rId20"/>
    <p:sldId id="355" r:id="rId2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02C"/>
    <a:srgbClr val="F4B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7D293B-BF3A-466F-A9D1-376D1C199BB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5D76181-69D2-4903-99EB-CC9B44A5FDE6}">
      <dgm:prSet phldrT="[Текст]" custT="1"/>
      <dgm:spPr/>
      <dgm:t>
        <a:bodyPr/>
        <a:lstStyle/>
        <a:p>
          <a:endParaRPr kumimoji="0" lang="en-US" sz="2400" b="1" i="0" u="none" strike="noStrike" kern="1200" cap="none" spc="0" normalizeH="0" baseline="0">
            <a:ln>
              <a:noFill/>
            </a:ln>
            <a:solidFill>
              <a:srgbClr val="44546A"/>
            </a:solidFill>
            <a:effectLst/>
            <a:uLnTx/>
            <a:uFillTx/>
            <a:latin typeface="Times New Roman" pitchFamily="18" charset="0"/>
            <a:ea typeface="+mn-ea"/>
            <a:cs typeface="Times New Roman" pitchFamily="18" charset="0"/>
          </a:endParaRPr>
        </a:p>
        <a:p>
          <a:r>
            <a:rPr kumimoji="0" lang="en-US" sz="2400" b="1" i="0" u="none" strike="noStrike" kern="1200" cap="none" spc="0" normalizeH="0" baseline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ERP</a:t>
          </a:r>
          <a:r>
            <a:rPr kumimoji="0" lang="ru-RU" sz="2400" b="1" i="0" u="none" strike="noStrike" kern="1200" cap="none" spc="0" normalizeH="0" baseline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en-US" sz="2400" b="1" i="0" u="none" strike="noStrike" kern="1200" cap="none" spc="0" normalizeH="0" baseline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SAP</a:t>
          </a:r>
          <a:endParaRPr kumimoji="0" lang="ru-RU" sz="2400" b="1" i="0" u="none" strike="noStrike" kern="1200" cap="none" spc="0" normalizeH="0" baseline="0" dirty="0">
            <a:ln>
              <a:noFill/>
            </a:ln>
            <a:solidFill>
              <a:srgbClr val="44546A"/>
            </a:solidFill>
            <a:effectLst/>
            <a:uLnTx/>
            <a:uFillTx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16C6017-47B5-40E5-9770-3FCCAD943088}" type="parTrans" cxnId="{E48A8B27-4681-4BB7-A00D-83ECBAC0506C}">
      <dgm:prSet/>
      <dgm:spPr/>
      <dgm:t>
        <a:bodyPr/>
        <a:lstStyle/>
        <a:p>
          <a:endParaRPr lang="ru-RU"/>
        </a:p>
      </dgm:t>
    </dgm:pt>
    <dgm:pt modelId="{28B34DEA-C8D1-4C68-91BD-B84A3CA91A55}" type="sibTrans" cxnId="{E48A8B27-4681-4BB7-A00D-83ECBAC0506C}">
      <dgm:prSet/>
      <dgm:spPr/>
      <dgm:t>
        <a:bodyPr/>
        <a:lstStyle/>
        <a:p>
          <a:endParaRPr lang="ru-RU"/>
        </a:p>
      </dgm:t>
    </dgm:pt>
    <dgm:pt modelId="{38E70F46-AA4F-484E-99D9-F1B3B9D008FB}">
      <dgm:prSet phldrT="[Текст]" custT="1"/>
      <dgm:spPr/>
      <dgm:t>
        <a:bodyPr/>
        <a:lstStyle/>
        <a:p>
          <a:r>
            <a:rPr kumimoji="0" lang="ru-RU" sz="2400" b="1" i="0" u="none" strike="noStrike" kern="1200" cap="none" spc="0" normalizeH="0" baseline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Управление Активами (ЕАМ)</a:t>
          </a:r>
        </a:p>
      </dgm:t>
    </dgm:pt>
    <dgm:pt modelId="{66BA6B08-4CDC-42FA-8002-C348FAD3A046}" type="parTrans" cxnId="{FB764827-7F86-4902-986F-383AE8C85B77}">
      <dgm:prSet/>
      <dgm:spPr/>
      <dgm:t>
        <a:bodyPr/>
        <a:lstStyle/>
        <a:p>
          <a:endParaRPr lang="ru-RU"/>
        </a:p>
      </dgm:t>
    </dgm:pt>
    <dgm:pt modelId="{6EDAEA0C-C894-40B7-82FF-B0F05CD8ED20}" type="sibTrans" cxnId="{FB764827-7F86-4902-986F-383AE8C85B77}">
      <dgm:prSet/>
      <dgm:spPr/>
      <dgm:t>
        <a:bodyPr/>
        <a:lstStyle/>
        <a:p>
          <a:endParaRPr lang="ru-RU"/>
        </a:p>
      </dgm:t>
    </dgm:pt>
    <dgm:pt modelId="{EEDE22FB-FEE4-4187-BC9A-988EDAA4798D}">
      <dgm:prSet phldrT="[Текст]" custT="1"/>
      <dgm:spPr/>
      <dgm:t>
        <a:bodyPr/>
        <a:lstStyle/>
        <a:p>
          <a:r>
            <a:rPr kumimoji="0" lang="ru-RU" sz="2400" b="1" i="0" u="none" strike="noStrike" kern="1200" cap="none" spc="0" normalizeH="0" baseline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Датчики, АСУ ТП</a:t>
          </a:r>
        </a:p>
      </dgm:t>
    </dgm:pt>
    <dgm:pt modelId="{4F8C6589-3C17-4C56-8EEB-FB0E90C095F5}" type="parTrans" cxnId="{FC770D99-D2F7-4049-A1BE-BB3863CDED39}">
      <dgm:prSet/>
      <dgm:spPr/>
      <dgm:t>
        <a:bodyPr/>
        <a:lstStyle/>
        <a:p>
          <a:endParaRPr lang="ru-RU"/>
        </a:p>
      </dgm:t>
    </dgm:pt>
    <dgm:pt modelId="{5C5B1163-9076-4D29-8BD2-B488AFB30BBD}" type="sibTrans" cxnId="{FC770D99-D2F7-4049-A1BE-BB3863CDED39}">
      <dgm:prSet/>
      <dgm:spPr/>
      <dgm:t>
        <a:bodyPr/>
        <a:lstStyle/>
        <a:p>
          <a:endParaRPr lang="ru-RU"/>
        </a:p>
      </dgm:t>
    </dgm:pt>
    <dgm:pt modelId="{6291F95D-0B1F-41D9-98D2-36451F343888}" type="pres">
      <dgm:prSet presAssocID="{BE7D293B-BF3A-466F-A9D1-376D1C199BB0}" presName="Name0" presStyleCnt="0">
        <dgm:presLayoutVars>
          <dgm:dir/>
          <dgm:animLvl val="lvl"/>
          <dgm:resizeHandles val="exact"/>
        </dgm:presLayoutVars>
      </dgm:prSet>
      <dgm:spPr/>
    </dgm:pt>
    <dgm:pt modelId="{C4BD4ECF-55DA-42DE-86D6-90AF413756FA}" type="pres">
      <dgm:prSet presAssocID="{15D76181-69D2-4903-99EB-CC9B44A5FDE6}" presName="Name8" presStyleCnt="0"/>
      <dgm:spPr/>
    </dgm:pt>
    <dgm:pt modelId="{42E20F58-D328-409E-9EB8-C37A119809F0}" type="pres">
      <dgm:prSet presAssocID="{15D76181-69D2-4903-99EB-CC9B44A5FDE6}" presName="level" presStyleLbl="node1" presStyleIdx="0" presStyleCnt="3">
        <dgm:presLayoutVars>
          <dgm:chMax val="1"/>
          <dgm:bulletEnabled val="1"/>
        </dgm:presLayoutVars>
      </dgm:prSet>
      <dgm:spPr/>
    </dgm:pt>
    <dgm:pt modelId="{E6B59CE3-9A96-411E-ADAC-BE6C8C4700C4}" type="pres">
      <dgm:prSet presAssocID="{15D76181-69D2-4903-99EB-CC9B44A5FDE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A97FA8D-BBA5-4DE9-BBAA-E15C159108DD}" type="pres">
      <dgm:prSet presAssocID="{38E70F46-AA4F-484E-99D9-F1B3B9D008FB}" presName="Name8" presStyleCnt="0"/>
      <dgm:spPr/>
    </dgm:pt>
    <dgm:pt modelId="{2C447017-4C9C-41CC-B615-B88B6C13D2CA}" type="pres">
      <dgm:prSet presAssocID="{38E70F46-AA4F-484E-99D9-F1B3B9D008FB}" presName="level" presStyleLbl="node1" presStyleIdx="1" presStyleCnt="3">
        <dgm:presLayoutVars>
          <dgm:chMax val="1"/>
          <dgm:bulletEnabled val="1"/>
        </dgm:presLayoutVars>
      </dgm:prSet>
      <dgm:spPr/>
    </dgm:pt>
    <dgm:pt modelId="{F0059EAE-EB97-48DE-9023-A482A767290F}" type="pres">
      <dgm:prSet presAssocID="{38E70F46-AA4F-484E-99D9-F1B3B9D008F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AF1659A-E5D6-442A-B160-9601767BD6D6}" type="pres">
      <dgm:prSet presAssocID="{EEDE22FB-FEE4-4187-BC9A-988EDAA4798D}" presName="Name8" presStyleCnt="0"/>
      <dgm:spPr/>
    </dgm:pt>
    <dgm:pt modelId="{0F77639B-E25F-4856-A8A6-90752CDE4200}" type="pres">
      <dgm:prSet presAssocID="{EEDE22FB-FEE4-4187-BC9A-988EDAA4798D}" presName="level" presStyleLbl="node1" presStyleIdx="2" presStyleCnt="3">
        <dgm:presLayoutVars>
          <dgm:chMax val="1"/>
          <dgm:bulletEnabled val="1"/>
        </dgm:presLayoutVars>
      </dgm:prSet>
      <dgm:spPr/>
    </dgm:pt>
    <dgm:pt modelId="{03591292-61A0-4663-9CA7-DD589A8E6EC0}" type="pres">
      <dgm:prSet presAssocID="{EEDE22FB-FEE4-4187-BC9A-988EDAA4798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B764827-7F86-4902-986F-383AE8C85B77}" srcId="{BE7D293B-BF3A-466F-A9D1-376D1C199BB0}" destId="{38E70F46-AA4F-484E-99D9-F1B3B9D008FB}" srcOrd="1" destOrd="0" parTransId="{66BA6B08-4CDC-42FA-8002-C348FAD3A046}" sibTransId="{6EDAEA0C-C894-40B7-82FF-B0F05CD8ED20}"/>
    <dgm:cxn modelId="{E48A8B27-4681-4BB7-A00D-83ECBAC0506C}" srcId="{BE7D293B-BF3A-466F-A9D1-376D1C199BB0}" destId="{15D76181-69D2-4903-99EB-CC9B44A5FDE6}" srcOrd="0" destOrd="0" parTransId="{D16C6017-47B5-40E5-9770-3FCCAD943088}" sibTransId="{28B34DEA-C8D1-4C68-91BD-B84A3CA91A55}"/>
    <dgm:cxn modelId="{1866DE32-B555-44F9-9267-F692DA4D1578}" type="presOf" srcId="{BE7D293B-BF3A-466F-A9D1-376D1C199BB0}" destId="{6291F95D-0B1F-41D9-98D2-36451F343888}" srcOrd="0" destOrd="0" presId="urn:microsoft.com/office/officeart/2005/8/layout/pyramid1"/>
    <dgm:cxn modelId="{E30F5583-C518-4297-8B51-1BF6CD3E595C}" type="presOf" srcId="{EEDE22FB-FEE4-4187-BC9A-988EDAA4798D}" destId="{0F77639B-E25F-4856-A8A6-90752CDE4200}" srcOrd="0" destOrd="0" presId="urn:microsoft.com/office/officeart/2005/8/layout/pyramid1"/>
    <dgm:cxn modelId="{FC770D99-D2F7-4049-A1BE-BB3863CDED39}" srcId="{BE7D293B-BF3A-466F-A9D1-376D1C199BB0}" destId="{EEDE22FB-FEE4-4187-BC9A-988EDAA4798D}" srcOrd="2" destOrd="0" parTransId="{4F8C6589-3C17-4C56-8EEB-FB0E90C095F5}" sibTransId="{5C5B1163-9076-4D29-8BD2-B488AFB30BBD}"/>
    <dgm:cxn modelId="{BC1E25B2-FA5C-49F5-B724-22F30F24CCF9}" type="presOf" srcId="{38E70F46-AA4F-484E-99D9-F1B3B9D008FB}" destId="{F0059EAE-EB97-48DE-9023-A482A767290F}" srcOrd="1" destOrd="0" presId="urn:microsoft.com/office/officeart/2005/8/layout/pyramid1"/>
    <dgm:cxn modelId="{BCD6D8CD-D8CD-4B6A-A7CD-6826CD0EE45D}" type="presOf" srcId="{38E70F46-AA4F-484E-99D9-F1B3B9D008FB}" destId="{2C447017-4C9C-41CC-B615-B88B6C13D2CA}" srcOrd="0" destOrd="0" presId="urn:microsoft.com/office/officeart/2005/8/layout/pyramid1"/>
    <dgm:cxn modelId="{4B999AD8-21BA-4F98-AA9E-167BF9E26697}" type="presOf" srcId="{EEDE22FB-FEE4-4187-BC9A-988EDAA4798D}" destId="{03591292-61A0-4663-9CA7-DD589A8E6EC0}" srcOrd="1" destOrd="0" presId="urn:microsoft.com/office/officeart/2005/8/layout/pyramid1"/>
    <dgm:cxn modelId="{2E44E7DA-6A91-4730-B37E-D7312C67800D}" type="presOf" srcId="{15D76181-69D2-4903-99EB-CC9B44A5FDE6}" destId="{E6B59CE3-9A96-411E-ADAC-BE6C8C4700C4}" srcOrd="1" destOrd="0" presId="urn:microsoft.com/office/officeart/2005/8/layout/pyramid1"/>
    <dgm:cxn modelId="{4CD10FF4-F06B-44A4-A74B-90F4CF5ED84F}" type="presOf" srcId="{15D76181-69D2-4903-99EB-CC9B44A5FDE6}" destId="{42E20F58-D328-409E-9EB8-C37A119809F0}" srcOrd="0" destOrd="0" presId="urn:microsoft.com/office/officeart/2005/8/layout/pyramid1"/>
    <dgm:cxn modelId="{7AD0A107-7C67-400F-BD02-E8EAB6038AD2}" type="presParOf" srcId="{6291F95D-0B1F-41D9-98D2-36451F343888}" destId="{C4BD4ECF-55DA-42DE-86D6-90AF413756FA}" srcOrd="0" destOrd="0" presId="urn:microsoft.com/office/officeart/2005/8/layout/pyramid1"/>
    <dgm:cxn modelId="{219E0D18-3336-4804-9396-41BF2BE76275}" type="presParOf" srcId="{C4BD4ECF-55DA-42DE-86D6-90AF413756FA}" destId="{42E20F58-D328-409E-9EB8-C37A119809F0}" srcOrd="0" destOrd="0" presId="urn:microsoft.com/office/officeart/2005/8/layout/pyramid1"/>
    <dgm:cxn modelId="{AB4D177A-B395-4E14-B613-1F2C99461FBE}" type="presParOf" srcId="{C4BD4ECF-55DA-42DE-86D6-90AF413756FA}" destId="{E6B59CE3-9A96-411E-ADAC-BE6C8C4700C4}" srcOrd="1" destOrd="0" presId="urn:microsoft.com/office/officeart/2005/8/layout/pyramid1"/>
    <dgm:cxn modelId="{428CA77A-AB02-47FD-ADB7-DCE9E5518E0A}" type="presParOf" srcId="{6291F95D-0B1F-41D9-98D2-36451F343888}" destId="{DA97FA8D-BBA5-4DE9-BBAA-E15C159108DD}" srcOrd="1" destOrd="0" presId="urn:microsoft.com/office/officeart/2005/8/layout/pyramid1"/>
    <dgm:cxn modelId="{7C797B6B-5187-4CEA-AD93-4AEEDCA66B15}" type="presParOf" srcId="{DA97FA8D-BBA5-4DE9-BBAA-E15C159108DD}" destId="{2C447017-4C9C-41CC-B615-B88B6C13D2CA}" srcOrd="0" destOrd="0" presId="urn:microsoft.com/office/officeart/2005/8/layout/pyramid1"/>
    <dgm:cxn modelId="{F14E880A-47A5-4177-A3DF-526AAB882E6E}" type="presParOf" srcId="{DA97FA8D-BBA5-4DE9-BBAA-E15C159108DD}" destId="{F0059EAE-EB97-48DE-9023-A482A767290F}" srcOrd="1" destOrd="0" presId="urn:microsoft.com/office/officeart/2005/8/layout/pyramid1"/>
    <dgm:cxn modelId="{942CA4D0-A7E2-4231-98DA-A6D3738800D4}" type="presParOf" srcId="{6291F95D-0B1F-41D9-98D2-36451F343888}" destId="{8AF1659A-E5D6-442A-B160-9601767BD6D6}" srcOrd="2" destOrd="0" presId="urn:microsoft.com/office/officeart/2005/8/layout/pyramid1"/>
    <dgm:cxn modelId="{6C00ADB4-125D-425E-906D-591F5ED2378D}" type="presParOf" srcId="{8AF1659A-E5D6-442A-B160-9601767BD6D6}" destId="{0F77639B-E25F-4856-A8A6-90752CDE4200}" srcOrd="0" destOrd="0" presId="urn:microsoft.com/office/officeart/2005/8/layout/pyramid1"/>
    <dgm:cxn modelId="{EC724FE8-1440-41EE-B7B3-83FF483660A2}" type="presParOf" srcId="{8AF1659A-E5D6-442A-B160-9601767BD6D6}" destId="{03591292-61A0-4663-9CA7-DD589A8E6EC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20F58-D328-409E-9EB8-C37A119809F0}">
      <dsp:nvSpPr>
        <dsp:cNvPr id="0" name=""/>
        <dsp:cNvSpPr/>
      </dsp:nvSpPr>
      <dsp:spPr>
        <a:xfrm>
          <a:off x="2709333" y="0"/>
          <a:ext cx="2709333" cy="1542019"/>
        </a:xfrm>
        <a:prstGeom prst="trapezoid">
          <a:avLst>
            <a:gd name="adj" fmla="val 878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2400" b="1" i="0" u="none" strike="noStrike" kern="1200" cap="none" spc="0" normalizeH="0" baseline="0">
            <a:ln>
              <a:noFill/>
            </a:ln>
            <a:solidFill>
              <a:srgbClr val="44546A"/>
            </a:solidFill>
            <a:effectLst/>
            <a:uLnTx/>
            <a:uFillTx/>
            <a:latin typeface="Times New Roman" pitchFamily="18" charset="0"/>
            <a:ea typeface="+mn-ea"/>
            <a:cs typeface="Times New Roman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400" b="1" i="0" u="none" strike="noStrike" kern="1200" cap="none" spc="0" normalizeH="0" baseline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ERP</a:t>
          </a:r>
          <a:r>
            <a:rPr kumimoji="0" lang="ru-RU" sz="2400" b="1" i="0" u="none" strike="noStrike" kern="1200" cap="none" spc="0" normalizeH="0" baseline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kumimoji="0" lang="en-US" sz="2400" b="1" i="0" u="none" strike="noStrike" kern="1200" cap="none" spc="0" normalizeH="0" baseline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SAP</a:t>
          </a:r>
          <a:endParaRPr kumimoji="0" lang="ru-RU" sz="2400" b="1" i="0" u="none" strike="noStrike" kern="1200" cap="none" spc="0" normalizeH="0" baseline="0" dirty="0">
            <a:ln>
              <a:noFill/>
            </a:ln>
            <a:solidFill>
              <a:srgbClr val="44546A"/>
            </a:solidFill>
            <a:effectLst/>
            <a:uLnTx/>
            <a:uFillTx/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709333" y="0"/>
        <a:ext cx="2709333" cy="1542019"/>
      </dsp:txXfrm>
    </dsp:sp>
    <dsp:sp modelId="{2C447017-4C9C-41CC-B615-B88B6C13D2CA}">
      <dsp:nvSpPr>
        <dsp:cNvPr id="0" name=""/>
        <dsp:cNvSpPr/>
      </dsp:nvSpPr>
      <dsp:spPr>
        <a:xfrm>
          <a:off x="1354666" y="1542019"/>
          <a:ext cx="5418666" cy="1542019"/>
        </a:xfrm>
        <a:prstGeom prst="trapezoid">
          <a:avLst>
            <a:gd name="adj" fmla="val 878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2400" b="1" i="0" u="none" strike="noStrike" kern="1200" cap="none" spc="0" normalizeH="0" baseline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Управление Активами (ЕАМ)</a:t>
          </a:r>
        </a:p>
      </dsp:txBody>
      <dsp:txXfrm>
        <a:off x="2302933" y="1542019"/>
        <a:ext cx="3522133" cy="1542019"/>
      </dsp:txXfrm>
    </dsp:sp>
    <dsp:sp modelId="{0F77639B-E25F-4856-A8A6-90752CDE4200}">
      <dsp:nvSpPr>
        <dsp:cNvPr id="0" name=""/>
        <dsp:cNvSpPr/>
      </dsp:nvSpPr>
      <dsp:spPr>
        <a:xfrm>
          <a:off x="0" y="3084038"/>
          <a:ext cx="8128000" cy="1542019"/>
        </a:xfrm>
        <a:prstGeom prst="trapezoid">
          <a:avLst>
            <a:gd name="adj" fmla="val 878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2400" b="1" i="0" u="none" strike="noStrike" kern="1200" cap="none" spc="0" normalizeH="0" baseline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Датчики, АСУ ТП</a:t>
          </a:r>
        </a:p>
      </dsp:txBody>
      <dsp:txXfrm>
        <a:off x="1422399" y="3084038"/>
        <a:ext cx="5283200" cy="1542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7CE1D-54D2-4718-9E22-34F9433F818D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5DEB9-C6E0-4E63-8E30-1509FF374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086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1385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119B78-EE36-493F-B054-A4183F6D16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378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4813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3820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8773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9494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6036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9969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1412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6960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963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9270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9991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964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119B78-EE36-493F-B054-A4183F6D16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807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119B78-EE36-493F-B054-A4183F6D16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751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119B78-EE36-493F-B054-A4183F6D16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067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119B78-EE36-493F-B054-A4183F6D16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486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119B78-EE36-493F-B054-A4183F6D16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02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007C-EB82-47EC-839A-73544F43818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1B2C-023A-46BD-81C7-0F3F5A267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94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007C-EB82-47EC-839A-73544F43818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1B2C-023A-46BD-81C7-0F3F5A267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48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007C-EB82-47EC-839A-73544F43818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1B2C-023A-46BD-81C7-0F3F5A267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3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35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007C-EB82-47EC-839A-73544F43818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1B2C-023A-46BD-81C7-0F3F5A267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7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007C-EB82-47EC-839A-73544F43818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1B2C-023A-46BD-81C7-0F3F5A267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5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007C-EB82-47EC-839A-73544F43818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1B2C-023A-46BD-81C7-0F3F5A267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74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007C-EB82-47EC-839A-73544F43818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1B2C-023A-46BD-81C7-0F3F5A267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7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007C-EB82-47EC-839A-73544F43818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1B2C-023A-46BD-81C7-0F3F5A267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8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007C-EB82-47EC-839A-73544F43818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1B2C-023A-46BD-81C7-0F3F5A267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3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007C-EB82-47EC-839A-73544F43818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1B2C-023A-46BD-81C7-0F3F5A267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44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007C-EB82-47EC-839A-73544F43818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1B2C-023A-46BD-81C7-0F3F5A267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91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4007C-EB82-47EC-839A-73544F43818F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C1B2C-023A-46BD-81C7-0F3F5A267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67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hyperlink" Target="mailto:info@abitech.kz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6"/>
            <a:ext cx="12192000" cy="685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/>
          <p:nvPr/>
        </p:nvSpPr>
        <p:spPr>
          <a:xfrm>
            <a:off x="0" y="0"/>
            <a:ext cx="12188064" cy="6906409"/>
          </a:xfrm>
          <a:custGeom>
            <a:avLst/>
            <a:gdLst/>
            <a:ahLst/>
            <a:cxnLst/>
            <a:rect l="l" t="t" r="r" b="b"/>
            <a:pathLst>
              <a:path w="20099020" h="11306175">
                <a:moveTo>
                  <a:pt x="0" y="0"/>
                </a:moveTo>
                <a:lnTo>
                  <a:pt x="0" y="11305888"/>
                </a:lnTo>
                <a:lnTo>
                  <a:pt x="20098896" y="11305888"/>
                </a:lnTo>
                <a:lnTo>
                  <a:pt x="20098896" y="0"/>
                </a:lnTo>
                <a:lnTo>
                  <a:pt x="0" y="0"/>
                </a:lnTo>
                <a:close/>
              </a:path>
            </a:pathLst>
          </a:custGeom>
          <a:solidFill>
            <a:srgbClr val="1A5740">
              <a:alpha val="68000"/>
            </a:srgbClr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4" name="object 4"/>
          <p:cNvSpPr/>
          <p:nvPr/>
        </p:nvSpPr>
        <p:spPr>
          <a:xfrm>
            <a:off x="589210" y="2005340"/>
            <a:ext cx="11052123" cy="4356235"/>
          </a:xfrm>
          <a:custGeom>
            <a:avLst/>
            <a:gdLst/>
            <a:ahLst/>
            <a:cxnLst/>
            <a:rect l="l" t="t" r="r" b="b"/>
            <a:pathLst>
              <a:path w="18225770" h="7183755">
                <a:moveTo>
                  <a:pt x="0" y="7183244"/>
                </a:moveTo>
                <a:lnTo>
                  <a:pt x="18225446" y="7183244"/>
                </a:lnTo>
                <a:lnTo>
                  <a:pt x="18225446" y="0"/>
                </a:lnTo>
                <a:lnTo>
                  <a:pt x="0" y="0"/>
                </a:lnTo>
                <a:lnTo>
                  <a:pt x="0" y="7183244"/>
                </a:lnTo>
                <a:close/>
              </a:path>
            </a:pathLst>
          </a:custGeom>
          <a:ln w="1047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9672729" y="756201"/>
            <a:ext cx="2003106" cy="577597"/>
          </a:xfrm>
          <a:custGeom>
            <a:avLst/>
            <a:gdLst/>
            <a:ahLst/>
            <a:cxnLst/>
            <a:rect l="l" t="t" r="r" b="b"/>
            <a:pathLst>
              <a:path w="3303269" h="952500">
                <a:moveTo>
                  <a:pt x="3162098" y="0"/>
                </a:moveTo>
                <a:lnTo>
                  <a:pt x="140829" y="0"/>
                </a:lnTo>
                <a:lnTo>
                  <a:pt x="126246" y="761"/>
                </a:lnTo>
                <a:lnTo>
                  <a:pt x="85295" y="11567"/>
                </a:lnTo>
                <a:lnTo>
                  <a:pt x="50141" y="33540"/>
                </a:lnTo>
                <a:lnTo>
                  <a:pt x="22844" y="64603"/>
                </a:lnTo>
                <a:lnTo>
                  <a:pt x="5463" y="102682"/>
                </a:lnTo>
                <a:lnTo>
                  <a:pt x="0" y="810773"/>
                </a:lnTo>
                <a:lnTo>
                  <a:pt x="756" y="825435"/>
                </a:lnTo>
                <a:lnTo>
                  <a:pt x="11493" y="866616"/>
                </a:lnTo>
                <a:lnTo>
                  <a:pt x="33331" y="901976"/>
                </a:lnTo>
                <a:lnTo>
                  <a:pt x="64209" y="929438"/>
                </a:lnTo>
                <a:lnTo>
                  <a:pt x="102069" y="946929"/>
                </a:lnTo>
                <a:lnTo>
                  <a:pt x="3162098" y="952431"/>
                </a:lnTo>
                <a:lnTo>
                  <a:pt x="3176679" y="951672"/>
                </a:lnTo>
                <a:lnTo>
                  <a:pt x="3217627" y="940895"/>
                </a:lnTo>
                <a:lnTo>
                  <a:pt x="3252779" y="918961"/>
                </a:lnTo>
                <a:lnTo>
                  <a:pt x="3275345" y="894481"/>
                </a:lnTo>
                <a:lnTo>
                  <a:pt x="140829" y="894481"/>
                </a:lnTo>
                <a:lnTo>
                  <a:pt x="126379" y="893210"/>
                </a:lnTo>
                <a:lnTo>
                  <a:pt x="88664" y="875890"/>
                </a:lnTo>
                <a:lnTo>
                  <a:pt x="63976" y="842918"/>
                </a:lnTo>
                <a:lnTo>
                  <a:pt x="57547" y="141633"/>
                </a:lnTo>
                <a:lnTo>
                  <a:pt x="58813" y="127116"/>
                </a:lnTo>
                <a:lnTo>
                  <a:pt x="76047" y="89218"/>
                </a:lnTo>
                <a:lnTo>
                  <a:pt x="108858" y="64406"/>
                </a:lnTo>
                <a:lnTo>
                  <a:pt x="3275366" y="57950"/>
                </a:lnTo>
                <a:lnTo>
                  <a:pt x="3269657" y="50444"/>
                </a:lnTo>
                <a:lnTo>
                  <a:pt x="3238796" y="22984"/>
                </a:lnTo>
                <a:lnTo>
                  <a:pt x="3200913" y="5497"/>
                </a:lnTo>
                <a:lnTo>
                  <a:pt x="3172762" y="404"/>
                </a:lnTo>
                <a:lnTo>
                  <a:pt x="3162098" y="0"/>
                </a:lnTo>
                <a:close/>
              </a:path>
              <a:path w="3303269" h="952500">
                <a:moveTo>
                  <a:pt x="3275366" y="57950"/>
                </a:moveTo>
                <a:lnTo>
                  <a:pt x="3162098" y="57950"/>
                </a:lnTo>
                <a:lnTo>
                  <a:pt x="3176550" y="59222"/>
                </a:lnTo>
                <a:lnTo>
                  <a:pt x="3190208" y="62891"/>
                </a:lnTo>
                <a:lnTo>
                  <a:pt x="3224237" y="86089"/>
                </a:lnTo>
                <a:lnTo>
                  <a:pt x="3243271" y="122959"/>
                </a:lnTo>
                <a:lnTo>
                  <a:pt x="3245379" y="810773"/>
                </a:lnTo>
                <a:lnTo>
                  <a:pt x="3244114" y="825294"/>
                </a:lnTo>
                <a:lnTo>
                  <a:pt x="3226885" y="863202"/>
                </a:lnTo>
                <a:lnTo>
                  <a:pt x="3194083" y="888019"/>
                </a:lnTo>
                <a:lnTo>
                  <a:pt x="140829" y="894481"/>
                </a:lnTo>
                <a:lnTo>
                  <a:pt x="3275345" y="894481"/>
                </a:lnTo>
                <a:lnTo>
                  <a:pt x="3297459" y="849822"/>
                </a:lnTo>
                <a:lnTo>
                  <a:pt x="3302927" y="141633"/>
                </a:lnTo>
                <a:lnTo>
                  <a:pt x="3302173" y="126974"/>
                </a:lnTo>
                <a:lnTo>
                  <a:pt x="3291460" y="85799"/>
                </a:lnTo>
                <a:lnTo>
                  <a:pt x="3278031" y="61455"/>
                </a:lnTo>
                <a:lnTo>
                  <a:pt x="3275366" y="57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9788606" y="877606"/>
            <a:ext cx="1770900" cy="3346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7632571" y="6361259"/>
            <a:ext cx="4008907" cy="0"/>
          </a:xfrm>
          <a:custGeom>
            <a:avLst/>
            <a:gdLst/>
            <a:ahLst/>
            <a:cxnLst/>
            <a:rect l="l" t="t" r="r" b="b"/>
            <a:pathLst>
              <a:path w="6610984">
                <a:moveTo>
                  <a:pt x="0" y="0"/>
                </a:moveTo>
                <a:lnTo>
                  <a:pt x="6610403" y="0"/>
                </a:lnTo>
              </a:path>
            </a:pathLst>
          </a:custGeom>
          <a:ln w="1047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 txBox="1"/>
          <p:nvPr/>
        </p:nvSpPr>
        <p:spPr>
          <a:xfrm>
            <a:off x="1213219" y="3428207"/>
            <a:ext cx="9460837" cy="1060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algn="ctr">
              <a:lnSpc>
                <a:spcPts val="4002"/>
              </a:lnSpc>
            </a:pPr>
            <a:r>
              <a:rPr lang="ru-RU" sz="3638" b="1" spc="-248" dirty="0">
                <a:solidFill>
                  <a:srgbClr val="F4BD46"/>
                </a:solidFill>
                <a:latin typeface="Uni Neue Book" pitchFamily="2" charset="0"/>
                <a:cs typeface="Arial"/>
              </a:rPr>
              <a:t> </a:t>
            </a:r>
            <a:r>
              <a:rPr lang="ru-RU" sz="4800" b="1" spc="-248" dirty="0">
                <a:solidFill>
                  <a:srgbClr val="F4BD46"/>
                </a:solidFill>
                <a:latin typeface="Uni Neue Book" pitchFamily="2" charset="0"/>
                <a:cs typeface="Arial"/>
              </a:rPr>
              <a:t>Цифровое Управление </a:t>
            </a:r>
          </a:p>
          <a:p>
            <a:pPr marL="7701" marR="3081" algn="ctr">
              <a:lnSpc>
                <a:spcPts val="4002"/>
              </a:lnSpc>
            </a:pPr>
            <a:r>
              <a:rPr lang="ru-RU" sz="4800" b="1" spc="-248" dirty="0">
                <a:solidFill>
                  <a:srgbClr val="F4BD46"/>
                </a:solidFill>
                <a:latin typeface="Uni Neue Book" pitchFamily="2" charset="0"/>
                <a:cs typeface="Arial"/>
              </a:rPr>
              <a:t>Активами и процессами</a:t>
            </a:r>
            <a:endParaRPr sz="4800" b="1" dirty="0">
              <a:latin typeface="Uni Neue Book" pitchFamily="2" charset="0"/>
              <a:cs typeface="Arial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E55B99CD-915D-480A-9FDC-3F2997F8E13F}"/>
              </a:ext>
            </a:extLst>
          </p:cNvPr>
          <p:cNvSpPr txBox="1"/>
          <p:nvPr/>
        </p:nvSpPr>
        <p:spPr>
          <a:xfrm>
            <a:off x="572174" y="511243"/>
            <a:ext cx="7385294" cy="5336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ts val="4002"/>
              </a:lnSpc>
            </a:pPr>
            <a:r>
              <a:rPr lang="ru-RU" sz="3638" b="1" spc="-248" dirty="0">
                <a:solidFill>
                  <a:srgbClr val="F4BD46"/>
                </a:solidFill>
                <a:latin typeface="Uni Neue Book" pitchFamily="2" charset="0"/>
                <a:cs typeface="Arial"/>
              </a:rPr>
              <a:t> </a:t>
            </a:r>
            <a:r>
              <a:rPr lang="en-US" sz="4400" b="1" spc="-248" dirty="0">
                <a:solidFill>
                  <a:schemeClr val="bg1"/>
                </a:solidFill>
                <a:latin typeface="Uni Neue Book" pitchFamily="2" charset="0"/>
                <a:cs typeface="Arial"/>
              </a:rPr>
              <a:t>Advanced Business Technologies</a:t>
            </a:r>
            <a:endParaRPr sz="4400" b="1" dirty="0">
              <a:solidFill>
                <a:schemeClr val="bg1"/>
              </a:solidFill>
              <a:latin typeface="Uni Neue Book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9577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474928" y="935723"/>
            <a:ext cx="11544300" cy="0"/>
          </a:xfrm>
          <a:prstGeom prst="line">
            <a:avLst/>
          </a:prstGeom>
          <a:ln w="25400" cmpd="dbl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-8878" y="229236"/>
            <a:ext cx="12229706" cy="76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Эффект от внедрения системы Цифрового Управления Активами и процессами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2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E2A4CB5F-CCFE-401E-80BB-07A49C384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6" y="1076979"/>
            <a:ext cx="2883877" cy="184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D8522E8-9369-47A4-B8C9-9256CEDE6CFA}"/>
              </a:ext>
            </a:extLst>
          </p:cNvPr>
          <p:cNvGrpSpPr/>
          <p:nvPr/>
        </p:nvGrpSpPr>
        <p:grpSpPr>
          <a:xfrm>
            <a:off x="4251439" y="1196260"/>
            <a:ext cx="6630926" cy="5583941"/>
            <a:chOff x="982263" y="1108702"/>
            <a:chExt cx="10562038" cy="956626"/>
          </a:xfrm>
        </p:grpSpPr>
        <p:sp>
          <p:nvSpPr>
            <p:cNvPr id="24" name="Прямоугольник: скругленные верхние углы 23">
              <a:extLst>
                <a:ext uri="{FF2B5EF4-FFF2-40B4-BE49-F238E27FC236}">
                  <a16:creationId xmlns:a16="http://schemas.microsoft.com/office/drawing/2014/main" id="{0F443183-8DC0-4CFC-BA5F-74C47928892F}"/>
                </a:ext>
              </a:extLst>
            </p:cNvPr>
            <p:cNvSpPr/>
            <p:nvPr/>
          </p:nvSpPr>
          <p:spPr>
            <a:xfrm rot="5400000">
              <a:off x="5807230" y="-3716265"/>
              <a:ext cx="912102" cy="10562036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рямоугольник: скругленные верхние углы 4">
              <a:extLst>
                <a:ext uri="{FF2B5EF4-FFF2-40B4-BE49-F238E27FC236}">
                  <a16:creationId xmlns:a16="http://schemas.microsoft.com/office/drawing/2014/main" id="{C39E9E35-9D5F-45A9-991C-8DFFEA673B04}"/>
                </a:ext>
              </a:extLst>
            </p:cNvPr>
            <p:cNvSpPr txBox="1"/>
            <p:nvPr/>
          </p:nvSpPr>
          <p:spPr>
            <a:xfrm>
              <a:off x="982265" y="1153226"/>
              <a:ext cx="10562036" cy="912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8573" rIns="8573" bIns="8573" numCol="1" spcCol="1270" anchor="ctr" anchorCtr="0">
              <a:noAutofit/>
            </a:bodyPr>
            <a:lstStyle/>
            <a:p>
              <a:pPr marL="0" lvl="1" defTabSz="60006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b="1" dirty="0"/>
            </a:p>
            <a:p>
              <a:pPr marL="342900" lvl="1" indent="-342900" defTabSz="60006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2000" b="1" dirty="0">
                  <a:solidFill>
                    <a:srgbClr val="00B050"/>
                  </a:solidFill>
                </a:rPr>
                <a:t>Сокращение затрат на ТОиР (на 10-30%) </a:t>
              </a:r>
            </a:p>
            <a:p>
              <a:pPr marL="342900" lvl="1" indent="-342900" defTabSz="60006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endParaRPr lang="ru-RU" sz="2000" b="1" dirty="0">
                <a:solidFill>
                  <a:srgbClr val="00B050"/>
                </a:solidFill>
              </a:endParaRPr>
            </a:p>
            <a:p>
              <a:pPr marL="342900" lvl="1" indent="-342900" defTabSz="60006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2000" b="1" dirty="0">
                  <a:solidFill>
                    <a:srgbClr val="00B050"/>
                  </a:solidFill>
                </a:rPr>
                <a:t>Повышение эффективности Персонала (на 20-50%)</a:t>
              </a:r>
            </a:p>
            <a:p>
              <a:pPr marL="342900" lvl="1" indent="-342900" defTabSz="60006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endParaRPr lang="ru-RU" sz="2000" b="1" dirty="0">
                <a:solidFill>
                  <a:srgbClr val="00B050"/>
                </a:solidFill>
              </a:endParaRPr>
            </a:p>
            <a:p>
              <a:pPr marL="342900" lvl="1" indent="-342900" defTabSz="60006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2000" b="1" dirty="0">
                  <a:solidFill>
                    <a:srgbClr val="00B050"/>
                  </a:solidFill>
                </a:rPr>
                <a:t>Сокращение Складских запасов (на 10-30%)</a:t>
              </a:r>
            </a:p>
            <a:p>
              <a:pPr marL="342900" lvl="1" indent="-342900" defTabSz="60006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endParaRPr lang="ru-RU" sz="2000" b="1" dirty="0">
                <a:solidFill>
                  <a:srgbClr val="00B050"/>
                </a:solidFill>
              </a:endParaRPr>
            </a:p>
            <a:p>
              <a:pPr marL="342900" lvl="1" indent="-342900" defTabSz="60006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2000" b="1" dirty="0">
                  <a:solidFill>
                    <a:srgbClr val="00B050"/>
                  </a:solidFill>
                </a:rPr>
                <a:t>Увеличение сроков службы оборудования (на 10%) и, соответственно, сокращение капитальных затрат </a:t>
              </a:r>
            </a:p>
            <a:p>
              <a:pPr marL="342900" lvl="1" indent="-342900" defTabSz="60006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endParaRPr lang="ru-RU" sz="2000" b="1" dirty="0">
                <a:solidFill>
                  <a:srgbClr val="00B050"/>
                </a:solidFill>
              </a:endParaRPr>
            </a:p>
            <a:p>
              <a:pPr marL="342900" lvl="1" indent="-342900" defTabSz="60006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2000" b="1" dirty="0">
                  <a:solidFill>
                    <a:srgbClr val="00B050"/>
                  </a:solidFill>
                </a:rPr>
                <a:t>Увеличение межремонтных периодов (на 10-20%) </a:t>
              </a:r>
            </a:p>
            <a:p>
              <a:pPr marL="342900" lvl="1" indent="-342900" defTabSz="60006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endParaRPr lang="ru-RU" sz="2000" b="1" dirty="0">
                <a:solidFill>
                  <a:srgbClr val="00B050"/>
                </a:solidFill>
              </a:endParaRPr>
            </a:p>
            <a:p>
              <a:pPr marL="342900" lvl="1" indent="-342900" defTabSz="60006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2000" b="1" dirty="0">
                  <a:solidFill>
                    <a:srgbClr val="00B050"/>
                  </a:solidFill>
                </a:rPr>
                <a:t>Сокращение количества аварийных ситуаций и отказов оборудования и соответствующих расходов по их устранению</a:t>
              </a:r>
              <a:r>
                <a:rPr lang="en-US" sz="2000" b="1" dirty="0">
                  <a:solidFill>
                    <a:srgbClr val="00B050"/>
                  </a:solidFill>
                </a:rPr>
                <a:t> (</a:t>
              </a:r>
              <a:r>
                <a:rPr lang="ru-RU" sz="2000" b="1" dirty="0">
                  <a:solidFill>
                    <a:srgbClr val="00B050"/>
                  </a:solidFill>
                </a:rPr>
                <a:t>до «0»)</a:t>
              </a:r>
            </a:p>
            <a:p>
              <a:pPr marL="0" lvl="1" defTabSz="60006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b="1" dirty="0"/>
            </a:p>
            <a:p>
              <a:pPr marL="0" lvl="1" defTabSz="60006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b="1" dirty="0"/>
                <a:t> </a:t>
              </a:r>
              <a:endParaRPr lang="ru-RU" sz="1350" b="1" dirty="0"/>
            </a:p>
          </p:txBody>
        </p:sp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F673310-F3CE-439A-8D66-D41D07C0AB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776" y="6329562"/>
            <a:ext cx="1523746" cy="45063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44B3844-0C6A-4B58-B6C6-87D89BF9E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65" y="2996713"/>
            <a:ext cx="2883877" cy="1848813"/>
          </a:xfrm>
          <a:prstGeom prst="rect">
            <a:avLst/>
          </a:prstGeom>
        </p:spPr>
      </p:pic>
      <p:pic>
        <p:nvPicPr>
          <p:cNvPr id="29" name="Picture 4" descr="RFID идентификация и инвентаризация объектов | GeoTek BS">
            <a:extLst>
              <a:ext uri="{FF2B5EF4-FFF2-40B4-BE49-F238E27FC236}">
                <a16:creationId xmlns:a16="http://schemas.microsoft.com/office/drawing/2014/main" id="{628A0FCE-541F-427D-9218-3D93A55FB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4" y="4935959"/>
            <a:ext cx="2883879" cy="184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885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09606FF-FD45-470A-9EE8-6C308D81A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6739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306127" y="1257236"/>
            <a:ext cx="3579945" cy="3986993"/>
          </a:xfrm>
          <a:custGeom>
            <a:avLst/>
            <a:gdLst/>
            <a:ahLst/>
            <a:cxnLst/>
            <a:rect l="l" t="t" r="r" b="b"/>
            <a:pathLst>
              <a:path w="5903595" h="9208135">
                <a:moveTo>
                  <a:pt x="0" y="9207777"/>
                </a:moveTo>
                <a:lnTo>
                  <a:pt x="5903267" y="9207777"/>
                </a:lnTo>
                <a:lnTo>
                  <a:pt x="5903267" y="0"/>
                </a:lnTo>
                <a:lnTo>
                  <a:pt x="0" y="0"/>
                </a:lnTo>
                <a:lnTo>
                  <a:pt x="0" y="9207777"/>
                </a:lnTo>
                <a:close/>
              </a:path>
            </a:pathLst>
          </a:custGeom>
          <a:solidFill>
            <a:srgbClr val="FFFFFF">
              <a:alpha val="58000"/>
            </a:srgbClr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4" name="object 4"/>
          <p:cNvSpPr/>
          <p:nvPr/>
        </p:nvSpPr>
        <p:spPr>
          <a:xfrm>
            <a:off x="5260" y="125330"/>
            <a:ext cx="8380160" cy="907150"/>
          </a:xfrm>
          <a:custGeom>
            <a:avLst/>
            <a:gdLst/>
            <a:ahLst/>
            <a:cxnLst/>
            <a:rect l="l" t="t" r="r" b="b"/>
            <a:pathLst>
              <a:path w="9062720" h="1368425">
                <a:moveTo>
                  <a:pt x="0" y="1367953"/>
                </a:moveTo>
                <a:lnTo>
                  <a:pt x="9062651" y="1367953"/>
                </a:lnTo>
                <a:lnTo>
                  <a:pt x="9062651" y="0"/>
                </a:lnTo>
                <a:lnTo>
                  <a:pt x="0" y="0"/>
                </a:lnTo>
                <a:lnTo>
                  <a:pt x="0" y="1367953"/>
                </a:lnTo>
                <a:close/>
              </a:path>
            </a:pathLst>
          </a:custGeom>
          <a:solidFill>
            <a:srgbClr val="F4BD46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bg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533" y="369461"/>
            <a:ext cx="731749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lang="ru-RU" sz="4000" spc="-18" dirty="0">
                <a:solidFill>
                  <a:srgbClr val="26502C"/>
                </a:solidFill>
                <a:latin typeface="Arial"/>
                <a:cs typeface="Arial"/>
              </a:rPr>
              <a:t>П</a:t>
            </a:r>
            <a:r>
              <a:rPr sz="4000" spc="-18" dirty="0">
                <a:solidFill>
                  <a:srgbClr val="26502C"/>
                </a:solidFill>
                <a:latin typeface="Uni Neue Book"/>
                <a:cs typeface="Arial"/>
              </a:rPr>
              <a:t>римеры</a:t>
            </a:r>
            <a:r>
              <a:rPr sz="4000" spc="-188" dirty="0">
                <a:solidFill>
                  <a:srgbClr val="26502C"/>
                </a:solidFill>
                <a:latin typeface="Uni Neue Book"/>
                <a:cs typeface="Arial"/>
              </a:rPr>
              <a:t> </a:t>
            </a:r>
            <a:r>
              <a:rPr sz="4000" spc="-52" dirty="0">
                <a:solidFill>
                  <a:srgbClr val="26502C"/>
                </a:solidFill>
                <a:latin typeface="Uni Neue Book"/>
                <a:cs typeface="Arial"/>
              </a:rPr>
              <a:t>вн</a:t>
            </a:r>
            <a:r>
              <a:rPr sz="4000" spc="-67" dirty="0">
                <a:solidFill>
                  <a:srgbClr val="26502C"/>
                </a:solidFill>
                <a:latin typeface="Uni Neue Book"/>
                <a:cs typeface="Arial"/>
              </a:rPr>
              <a:t>е</a:t>
            </a:r>
            <a:r>
              <a:rPr sz="4000" spc="-36" dirty="0">
                <a:solidFill>
                  <a:srgbClr val="26502C"/>
                </a:solidFill>
                <a:latin typeface="Uni Neue Book"/>
                <a:cs typeface="Arial"/>
              </a:rPr>
              <a:t>дрения</a:t>
            </a:r>
            <a:r>
              <a:rPr lang="ru-RU" sz="4000" spc="-36" dirty="0">
                <a:solidFill>
                  <a:srgbClr val="26502C"/>
                </a:solidFill>
                <a:latin typeface="Arial"/>
                <a:cs typeface="Arial"/>
              </a:rPr>
              <a:t> «АСКОУ»</a:t>
            </a:r>
            <a:endParaRPr sz="4000" dirty="0">
              <a:solidFill>
                <a:srgbClr val="26502C"/>
              </a:solidFill>
              <a:latin typeface="Uni Neue Book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533" y="1257236"/>
            <a:ext cx="3966221" cy="3978140"/>
          </a:xfrm>
          <a:prstGeom prst="rect">
            <a:avLst/>
          </a:prstGeom>
          <a:solidFill>
            <a:srgbClr val="1A5740">
              <a:alpha val="57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446674"/>
            <a:endParaRPr lang="ru-RU" sz="2486" spc="-124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46674"/>
            <a:r>
              <a:rPr sz="2486" spc="-124" dirty="0">
                <a:solidFill>
                  <a:srgbClr val="FFFFFF"/>
                </a:solidFill>
                <a:latin typeface="Arial"/>
                <a:cs typeface="Arial"/>
              </a:rPr>
              <a:t>АЭРОНАВИ</a:t>
            </a:r>
            <a:r>
              <a:rPr sz="2486" spc="-258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486" spc="-91" dirty="0">
                <a:solidFill>
                  <a:srgbClr val="FFFFFF"/>
                </a:solidFill>
                <a:latin typeface="Arial"/>
                <a:cs typeface="Arial"/>
              </a:rPr>
              <a:t>АЦИЯ</a:t>
            </a:r>
            <a:endParaRPr sz="2486" dirty="0">
              <a:latin typeface="Arial"/>
              <a:cs typeface="Arial"/>
            </a:endParaRPr>
          </a:p>
          <a:p>
            <a:pPr>
              <a:spcBef>
                <a:spcPts val="3"/>
              </a:spcBef>
            </a:pPr>
            <a:endParaRPr lang="ru-RU" sz="2971" dirty="0">
              <a:latin typeface="Times New Roman"/>
              <a:cs typeface="Times New Roman"/>
            </a:endParaRPr>
          </a:p>
          <a:p>
            <a:pPr marL="224877"/>
            <a:r>
              <a:rPr sz="2486" spc="9" dirty="0">
                <a:solidFill>
                  <a:srgbClr val="F4BD46"/>
                </a:solidFill>
                <a:latin typeface="Trebuchet MS"/>
              </a:rPr>
              <a:t>РГП «Казаэронавигация»</a:t>
            </a:r>
            <a:endParaRPr lang="ru-RU" sz="2486" spc="9" dirty="0">
              <a:solidFill>
                <a:srgbClr val="F4BD46"/>
              </a:solidFill>
              <a:latin typeface="Trebuchet MS"/>
            </a:endParaRPr>
          </a:p>
          <a:p>
            <a:pPr marL="224877"/>
            <a:endParaRPr lang="ru-RU" sz="2001" spc="42" dirty="0">
              <a:solidFill>
                <a:srgbClr val="F4BD46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001" dirty="0">
              <a:latin typeface="Times New Roman"/>
              <a:cs typeface="Times New Roman"/>
            </a:endParaRPr>
          </a:p>
          <a:p>
            <a:pPr marL="224877">
              <a:spcBef>
                <a:spcPts val="1298"/>
              </a:spcBef>
            </a:pPr>
            <a:r>
              <a:rPr sz="2001" spc="-94" dirty="0">
                <a:solidFill>
                  <a:srgbClr val="FFFFFF"/>
                </a:solidFill>
                <a:latin typeface="Arial"/>
                <a:cs typeface="Arial"/>
              </a:rPr>
              <a:t>RFID</a:t>
            </a:r>
            <a:r>
              <a:rPr sz="2001" spc="-1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1" spc="27" dirty="0">
                <a:solidFill>
                  <a:srgbClr val="FFFFFF"/>
                </a:solidFill>
                <a:latin typeface="Arial"/>
                <a:cs typeface="Arial"/>
              </a:rPr>
              <a:t>Journal</a:t>
            </a:r>
            <a:r>
              <a:rPr sz="2001" spc="-16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1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001" spc="-24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1" spc="-67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1" spc="-12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1" spc="-33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sz="2001" dirty="0">
              <a:latin typeface="Arial"/>
              <a:cs typeface="Arial"/>
            </a:endParaRPr>
          </a:p>
          <a:p>
            <a:pPr marL="224877">
              <a:spcBef>
                <a:spcPts val="97"/>
              </a:spcBef>
            </a:pPr>
            <a:r>
              <a:rPr sz="2001" i="1" spc="64" dirty="0">
                <a:solidFill>
                  <a:srgbClr val="FFFFFF"/>
                </a:solidFill>
                <a:latin typeface="Arial Narrow"/>
                <a:cs typeface="Arial Narrow"/>
              </a:rPr>
              <a:t>О</a:t>
            </a:r>
            <a:r>
              <a:rPr sz="2001" i="1" spc="27" dirty="0">
                <a:solidFill>
                  <a:srgbClr val="FFFFFF"/>
                </a:solidFill>
                <a:latin typeface="Arial Narrow"/>
                <a:cs typeface="Arial Narrow"/>
              </a:rPr>
              <a:t>р</a:t>
            </a:r>
            <a:r>
              <a:rPr sz="2001" i="1" spc="118" dirty="0">
                <a:solidFill>
                  <a:srgbClr val="FFFFFF"/>
                </a:solidFill>
                <a:latin typeface="Arial Narrow"/>
                <a:cs typeface="Arial Narrow"/>
              </a:rPr>
              <a:t>лан</a:t>
            </a:r>
            <a:r>
              <a:rPr sz="2001" i="1" spc="103" dirty="0">
                <a:solidFill>
                  <a:srgbClr val="FFFFFF"/>
                </a:solidFill>
                <a:latin typeface="Arial Narrow"/>
                <a:cs typeface="Arial Narrow"/>
              </a:rPr>
              <a:t>д</a:t>
            </a:r>
            <a:r>
              <a:rPr sz="2001" i="1" spc="6" dirty="0">
                <a:solidFill>
                  <a:srgbClr val="FFFFFF"/>
                </a:solidFill>
                <a:latin typeface="Arial Narrow"/>
                <a:cs typeface="Arial Narrow"/>
              </a:rPr>
              <a:t>о,</a:t>
            </a:r>
            <a:r>
              <a:rPr sz="2001" i="1" spc="-52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1" i="1" spc="64" dirty="0">
                <a:solidFill>
                  <a:srgbClr val="FFFFFF"/>
                </a:solidFill>
                <a:latin typeface="Arial Narrow"/>
                <a:cs typeface="Arial Narrow"/>
              </a:rPr>
              <a:t>США:</a:t>
            </a:r>
            <a:endParaRPr sz="2001" dirty="0">
              <a:latin typeface="Arial Narrow"/>
              <a:cs typeface="Arial Narrow"/>
            </a:endParaRPr>
          </a:p>
          <a:p>
            <a:pPr marL="224877">
              <a:spcBef>
                <a:spcPts val="97"/>
              </a:spcBef>
            </a:pPr>
            <a:r>
              <a:rPr sz="2001" i="1" spc="-67" dirty="0">
                <a:solidFill>
                  <a:srgbClr val="FFFFFF"/>
                </a:solidFill>
                <a:latin typeface="Arial Narrow"/>
                <a:cs typeface="Arial Narrow"/>
              </a:rPr>
              <a:t>«</a:t>
            </a:r>
            <a:r>
              <a:rPr sz="2001" i="1" spc="82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2001" i="1" spc="-6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1" i="1" spc="97" dirty="0">
                <a:solidFill>
                  <a:srgbClr val="FFFFFF"/>
                </a:solidFill>
                <a:latin typeface="Arial Narrow"/>
                <a:cs typeface="Arial Narrow"/>
              </a:rPr>
              <a:t>Best</a:t>
            </a:r>
            <a:r>
              <a:rPr sz="2001" i="1" spc="-6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1" i="1" spc="103" dirty="0">
                <a:solidFill>
                  <a:srgbClr val="FFFFFF"/>
                </a:solidFill>
                <a:latin typeface="Arial Narrow"/>
                <a:cs typeface="Arial Narrow"/>
              </a:rPr>
              <a:t>use</a:t>
            </a:r>
            <a:r>
              <a:rPr sz="2001" i="1" spc="-6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1" i="1" spc="115" dirty="0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sz="2001" i="1" spc="-52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1" i="1" spc="27" dirty="0">
                <a:solidFill>
                  <a:srgbClr val="FFFFFF"/>
                </a:solidFill>
                <a:latin typeface="Arial Narrow"/>
                <a:cs typeface="Arial Narrow"/>
              </a:rPr>
              <a:t>RFID</a:t>
            </a:r>
            <a:endParaRPr sz="2001" dirty="0">
              <a:latin typeface="Arial Narrow"/>
              <a:cs typeface="Arial Narrow"/>
            </a:endParaRPr>
          </a:p>
          <a:p>
            <a:pPr marL="224877">
              <a:spcBef>
                <a:spcPts val="97"/>
              </a:spcBef>
            </a:pPr>
            <a:r>
              <a:rPr sz="2001" i="1" spc="97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001" i="1" spc="109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001" i="1" spc="-6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1" i="1" spc="118" dirty="0">
                <a:solidFill>
                  <a:srgbClr val="FFFFFF"/>
                </a:solidFill>
                <a:latin typeface="Arial Narrow"/>
                <a:cs typeface="Arial Narrow"/>
              </a:rPr>
              <a:t>enhan</a:t>
            </a:r>
            <a:r>
              <a:rPr sz="2001" i="1" spc="94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001" i="1" spc="91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001" i="1" spc="-6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1" i="1" spc="164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001" i="1" spc="52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001" i="1" spc="112" dirty="0">
                <a:solidFill>
                  <a:srgbClr val="FFFFFF"/>
                </a:solidFill>
                <a:latin typeface="Arial Narrow"/>
                <a:cs typeface="Arial Narrow"/>
              </a:rPr>
              <a:t>oduct</a:t>
            </a:r>
            <a:r>
              <a:rPr sz="2001" i="1" spc="-6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1" i="1" spc="130" dirty="0">
                <a:solidFill>
                  <a:srgbClr val="FFFFFF"/>
                </a:solidFill>
                <a:latin typeface="Arial Narrow"/>
                <a:cs typeface="Arial Narrow"/>
              </a:rPr>
              <a:t>or</a:t>
            </a:r>
            <a:r>
              <a:rPr sz="2001" i="1" spc="-49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1" i="1" spc="82" dirty="0">
                <a:solidFill>
                  <a:srgbClr val="FFFFFF"/>
                </a:solidFill>
                <a:latin typeface="Arial Narrow"/>
                <a:cs typeface="Arial Narrow"/>
              </a:rPr>
              <a:t>Servi</a:t>
            </a:r>
            <a:r>
              <a:rPr sz="2001" i="1" spc="76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001" i="1" spc="64" dirty="0">
                <a:solidFill>
                  <a:srgbClr val="FFFFFF"/>
                </a:solidFill>
                <a:latin typeface="Arial Narrow"/>
                <a:cs typeface="Arial Narrow"/>
              </a:rPr>
              <a:t>e»</a:t>
            </a:r>
            <a:endParaRPr lang="ru-RU" sz="2001" i="1" spc="64" dirty="0">
              <a:solidFill>
                <a:srgbClr val="FFFFFF"/>
              </a:solidFill>
              <a:latin typeface="Arial Narrow"/>
              <a:cs typeface="Arial Narrow"/>
            </a:endParaRPr>
          </a:p>
          <a:p>
            <a:pPr marL="224877">
              <a:spcBef>
                <a:spcPts val="97"/>
              </a:spcBef>
            </a:pPr>
            <a:endParaRPr sz="2001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85420" y="1248293"/>
            <a:ext cx="3579945" cy="4124078"/>
          </a:xfrm>
          <a:prstGeom prst="rect">
            <a:avLst/>
          </a:prstGeom>
          <a:solidFill>
            <a:srgbClr val="1A5740">
              <a:alpha val="68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R="157491" algn="ctr"/>
            <a:endParaRPr lang="ru-RU" sz="2486" spc="-158" dirty="0">
              <a:solidFill>
                <a:srgbClr val="FFFFFF"/>
              </a:solidFill>
              <a:latin typeface="Arial"/>
              <a:cs typeface="Arial"/>
            </a:endParaRPr>
          </a:p>
          <a:p>
            <a:pPr marR="157491" algn="ctr"/>
            <a:r>
              <a:rPr lang="ru-RU" sz="2486" spc="-158" dirty="0">
                <a:solidFill>
                  <a:srgbClr val="FFFFFF"/>
                </a:solidFill>
                <a:latin typeface="Arial"/>
                <a:cs typeface="Arial"/>
              </a:rPr>
              <a:t>НЕФТЬ и ГАЗ</a:t>
            </a:r>
            <a:endParaRPr sz="2486" dirty="0"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</a:pPr>
            <a:endParaRPr sz="2426" dirty="0">
              <a:latin typeface="Times New Roman"/>
              <a:cs typeface="Times New Roman"/>
            </a:endParaRPr>
          </a:p>
          <a:p>
            <a:pPr marL="242205"/>
            <a:r>
              <a:rPr lang="ru-RU" sz="2486" spc="9" dirty="0">
                <a:solidFill>
                  <a:srgbClr val="F4BD46"/>
                </a:solidFill>
                <a:latin typeface="Trebuchet MS"/>
                <a:cs typeface="Trebuchet MS"/>
              </a:rPr>
              <a:t>АО «УзеньМунайГаз»</a:t>
            </a:r>
          </a:p>
          <a:p>
            <a:pPr marL="242205"/>
            <a:endParaRPr lang="ru-RU" sz="2486" spc="9" dirty="0">
              <a:solidFill>
                <a:srgbClr val="F4BD46"/>
              </a:solidFill>
              <a:latin typeface="Trebuchet MS"/>
              <a:cs typeface="Trebuchet MS"/>
            </a:endParaRPr>
          </a:p>
          <a:p>
            <a:pPr marL="242205"/>
            <a:r>
              <a:rPr lang="ru-RU" sz="2486" spc="9" dirty="0">
                <a:solidFill>
                  <a:srgbClr val="F4BD46"/>
                </a:solidFill>
                <a:latin typeface="Trebuchet MS"/>
                <a:cs typeface="Trebuchet MS"/>
              </a:rPr>
              <a:t>АО «ЭмбаМунайГаз»</a:t>
            </a:r>
          </a:p>
          <a:p>
            <a:pPr marL="242205"/>
            <a:endParaRPr lang="ru-RU" sz="2486" spc="9" dirty="0">
              <a:solidFill>
                <a:srgbClr val="F4BD46"/>
              </a:solidFill>
              <a:latin typeface="Trebuchet MS"/>
              <a:cs typeface="Trebuchet MS"/>
            </a:endParaRPr>
          </a:p>
          <a:p>
            <a:pPr marL="242205"/>
            <a:r>
              <a:rPr lang="ru-RU" sz="2486" spc="9" dirty="0">
                <a:solidFill>
                  <a:srgbClr val="F4BD46"/>
                </a:solidFill>
                <a:latin typeface="Trebuchet MS"/>
                <a:cs typeface="Trebuchet MS"/>
              </a:rPr>
              <a:t>АО НК «КазМунайГаз»</a:t>
            </a:r>
          </a:p>
          <a:p>
            <a:pPr marL="242205"/>
            <a:endParaRPr lang="ru-RU" sz="2486" spc="9" dirty="0">
              <a:solidFill>
                <a:srgbClr val="F4BD46"/>
              </a:solidFill>
              <a:latin typeface="Trebuchet MS"/>
              <a:cs typeface="Trebuchet MS"/>
            </a:endParaRPr>
          </a:p>
          <a:p>
            <a:pPr marL="242205"/>
            <a:r>
              <a:rPr lang="ru-RU" sz="2486" spc="9" dirty="0">
                <a:solidFill>
                  <a:srgbClr val="F4BD46"/>
                </a:solidFill>
                <a:latin typeface="Trebuchet MS"/>
                <a:cs typeface="Trebuchet MS"/>
              </a:rPr>
              <a:t>АО «КазТрансОйл»</a:t>
            </a:r>
          </a:p>
          <a:p>
            <a:pPr marL="242205"/>
            <a:endParaRPr lang="ru-RU" sz="2001" spc="188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52592" y="1613771"/>
            <a:ext cx="3150929" cy="38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algn="ctr"/>
            <a:r>
              <a:rPr lang="ru-RU" sz="2486" spc="-103" dirty="0">
                <a:solidFill>
                  <a:srgbClr val="1A5740"/>
                </a:solidFill>
                <a:latin typeface="Arial"/>
                <a:cs typeface="Arial"/>
              </a:rPr>
              <a:t>ЖЕЛЕЗНАЯ ДОРОГА</a:t>
            </a:r>
            <a:endParaRPr sz="2486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74844" y="2458638"/>
            <a:ext cx="292867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spcBef>
                <a:spcPts val="97"/>
              </a:spcBef>
            </a:pPr>
            <a:r>
              <a:rPr lang="ru-RU" sz="2400" b="1" i="1" spc="-67" dirty="0">
                <a:solidFill>
                  <a:srgbClr val="26502C"/>
                </a:solidFill>
                <a:latin typeface="Arial Narrow"/>
                <a:cs typeface="Arial Narrow"/>
              </a:rPr>
              <a:t> АО «НК КТЖ»</a:t>
            </a:r>
            <a:endParaRPr sz="2400" b="1" dirty="0">
              <a:solidFill>
                <a:srgbClr val="26502C"/>
              </a:solidFill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57516" y="3698855"/>
            <a:ext cx="2678509" cy="11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ct val="120000"/>
              </a:lnSpc>
            </a:pPr>
            <a:r>
              <a:rPr lang="ru-RU" sz="2001" spc="218" dirty="0">
                <a:solidFill>
                  <a:srgbClr val="1A5740"/>
                </a:solidFill>
                <a:latin typeface="Trebuchet MS"/>
                <a:cs typeface="Trebuchet MS"/>
              </a:rPr>
              <a:t>430</a:t>
            </a:r>
            <a:r>
              <a:rPr sz="2001" spc="218" dirty="0">
                <a:solidFill>
                  <a:srgbClr val="1A5740"/>
                </a:solidFill>
                <a:latin typeface="Trebuchet MS"/>
                <a:cs typeface="Trebuchet MS"/>
              </a:rPr>
              <a:t>0</a:t>
            </a:r>
            <a:r>
              <a:rPr sz="2001" spc="-494" dirty="0">
                <a:solidFill>
                  <a:srgbClr val="1A5740"/>
                </a:solidFill>
                <a:latin typeface="Trebuchet MS"/>
                <a:cs typeface="Trebuchet MS"/>
              </a:rPr>
              <a:t> </a:t>
            </a:r>
            <a:r>
              <a:rPr lang="ru-RU" sz="2001" spc="-18" dirty="0">
                <a:solidFill>
                  <a:srgbClr val="1A5740"/>
                </a:solidFill>
                <a:latin typeface="Trebuchet MS"/>
                <a:cs typeface="Trebuchet MS"/>
              </a:rPr>
              <a:t>единиц оборудования с</a:t>
            </a:r>
            <a:r>
              <a:rPr sz="2001" spc="-191" dirty="0">
                <a:solidFill>
                  <a:srgbClr val="1A5740"/>
                </a:solidFill>
                <a:latin typeface="Trebuchet MS"/>
                <a:cs typeface="Trebuchet MS"/>
              </a:rPr>
              <a:t> </a:t>
            </a:r>
            <a:r>
              <a:rPr sz="2001" spc="88" dirty="0">
                <a:solidFill>
                  <a:srgbClr val="1A5740"/>
                </a:solidFill>
                <a:latin typeface="Trebuchet MS"/>
                <a:cs typeface="Trebuchet MS"/>
              </a:rPr>
              <a:t>RFID</a:t>
            </a:r>
            <a:r>
              <a:rPr sz="2001" spc="-191" dirty="0">
                <a:solidFill>
                  <a:srgbClr val="1A5740"/>
                </a:solidFill>
                <a:latin typeface="Trebuchet MS"/>
                <a:cs typeface="Trebuchet MS"/>
              </a:rPr>
              <a:t> </a:t>
            </a:r>
            <a:r>
              <a:rPr lang="ru-RU" sz="2001" spc="-191" dirty="0">
                <a:solidFill>
                  <a:srgbClr val="1A5740"/>
                </a:solidFill>
                <a:latin typeface="Trebuchet MS"/>
                <a:cs typeface="Trebuchet MS"/>
              </a:rPr>
              <a:t>метками</a:t>
            </a:r>
            <a:endParaRPr sz="2001" dirty="0">
              <a:latin typeface="Trebuchet MS"/>
              <a:cs typeface="Trebuchet MS"/>
            </a:endParaRP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BD1E834C-F10A-463E-A464-2062DF3D50A8}"/>
              </a:ext>
            </a:extLst>
          </p:cNvPr>
          <p:cNvSpPr/>
          <p:nvPr/>
        </p:nvSpPr>
        <p:spPr>
          <a:xfrm>
            <a:off x="1521433" y="5970426"/>
            <a:ext cx="643443" cy="643443"/>
          </a:xfrm>
          <a:custGeom>
            <a:avLst/>
            <a:gdLst/>
            <a:ahLst/>
            <a:cxnLst/>
            <a:rect l="l" t="t" r="r" b="b"/>
            <a:pathLst>
              <a:path w="1061084" h="1061084">
                <a:moveTo>
                  <a:pt x="1060692" y="530333"/>
                </a:moveTo>
                <a:lnTo>
                  <a:pt x="1058934" y="573830"/>
                </a:lnTo>
                <a:lnTo>
                  <a:pt x="1053750" y="616358"/>
                </a:lnTo>
                <a:lnTo>
                  <a:pt x="1045278" y="657781"/>
                </a:lnTo>
                <a:lnTo>
                  <a:pt x="1033653" y="697962"/>
                </a:lnTo>
                <a:lnTo>
                  <a:pt x="1019013" y="736765"/>
                </a:lnTo>
                <a:lnTo>
                  <a:pt x="1001494" y="774054"/>
                </a:lnTo>
                <a:lnTo>
                  <a:pt x="981231" y="809691"/>
                </a:lnTo>
                <a:lnTo>
                  <a:pt x="958363" y="843542"/>
                </a:lnTo>
                <a:lnTo>
                  <a:pt x="933024" y="875468"/>
                </a:lnTo>
                <a:lnTo>
                  <a:pt x="905353" y="905334"/>
                </a:lnTo>
                <a:lnTo>
                  <a:pt x="875485" y="933003"/>
                </a:lnTo>
                <a:lnTo>
                  <a:pt x="843557" y="958339"/>
                </a:lnTo>
                <a:lnTo>
                  <a:pt x="809705" y="981205"/>
                </a:lnTo>
                <a:lnTo>
                  <a:pt x="774066" y="1001466"/>
                </a:lnTo>
                <a:lnTo>
                  <a:pt x="736776" y="1018983"/>
                </a:lnTo>
                <a:lnTo>
                  <a:pt x="697972" y="1033622"/>
                </a:lnTo>
                <a:lnTo>
                  <a:pt x="657791" y="1045245"/>
                </a:lnTo>
                <a:lnTo>
                  <a:pt x="616368" y="1053716"/>
                </a:lnTo>
                <a:lnTo>
                  <a:pt x="573841" y="1058899"/>
                </a:lnTo>
                <a:lnTo>
                  <a:pt x="530346" y="1060657"/>
                </a:lnTo>
                <a:lnTo>
                  <a:pt x="486847" y="1058899"/>
                </a:lnTo>
                <a:lnTo>
                  <a:pt x="444317" y="1053716"/>
                </a:lnTo>
                <a:lnTo>
                  <a:pt x="402893" y="1045245"/>
                </a:lnTo>
                <a:lnTo>
                  <a:pt x="362710" y="1033622"/>
                </a:lnTo>
                <a:lnTo>
                  <a:pt x="323905" y="1018983"/>
                </a:lnTo>
                <a:lnTo>
                  <a:pt x="286615" y="1001466"/>
                </a:lnTo>
                <a:lnTo>
                  <a:pt x="250975" y="981205"/>
                </a:lnTo>
                <a:lnTo>
                  <a:pt x="217124" y="958339"/>
                </a:lnTo>
                <a:lnTo>
                  <a:pt x="185196" y="933003"/>
                </a:lnTo>
                <a:lnTo>
                  <a:pt x="155329" y="905334"/>
                </a:lnTo>
                <a:lnTo>
                  <a:pt x="127658" y="875468"/>
                </a:lnTo>
                <a:lnTo>
                  <a:pt x="102321" y="843542"/>
                </a:lnTo>
                <a:lnTo>
                  <a:pt x="79454" y="809691"/>
                </a:lnTo>
                <a:lnTo>
                  <a:pt x="59193" y="774054"/>
                </a:lnTo>
                <a:lnTo>
                  <a:pt x="41675" y="736765"/>
                </a:lnTo>
                <a:lnTo>
                  <a:pt x="27035" y="697962"/>
                </a:lnTo>
                <a:lnTo>
                  <a:pt x="15412" y="657781"/>
                </a:lnTo>
                <a:lnTo>
                  <a:pt x="6940" y="616358"/>
                </a:lnTo>
                <a:lnTo>
                  <a:pt x="1757" y="573830"/>
                </a:lnTo>
                <a:lnTo>
                  <a:pt x="0" y="530333"/>
                </a:lnTo>
                <a:lnTo>
                  <a:pt x="1757" y="486836"/>
                </a:lnTo>
                <a:lnTo>
                  <a:pt x="6940" y="444308"/>
                </a:lnTo>
                <a:lnTo>
                  <a:pt x="15412" y="402885"/>
                </a:lnTo>
                <a:lnTo>
                  <a:pt x="27035" y="362703"/>
                </a:lnTo>
                <a:lnTo>
                  <a:pt x="41675" y="323900"/>
                </a:lnTo>
                <a:lnTo>
                  <a:pt x="59193" y="286610"/>
                </a:lnTo>
                <a:lnTo>
                  <a:pt x="79454" y="250972"/>
                </a:lnTo>
                <a:lnTo>
                  <a:pt x="102321" y="217121"/>
                </a:lnTo>
                <a:lnTo>
                  <a:pt x="127658" y="185194"/>
                </a:lnTo>
                <a:lnTo>
                  <a:pt x="155329" y="155327"/>
                </a:lnTo>
                <a:lnTo>
                  <a:pt x="185196" y="127657"/>
                </a:lnTo>
                <a:lnTo>
                  <a:pt x="217124" y="102321"/>
                </a:lnTo>
                <a:lnTo>
                  <a:pt x="250975" y="79454"/>
                </a:lnTo>
                <a:lnTo>
                  <a:pt x="286615" y="59193"/>
                </a:lnTo>
                <a:lnTo>
                  <a:pt x="323905" y="41674"/>
                </a:lnTo>
                <a:lnTo>
                  <a:pt x="362710" y="27035"/>
                </a:lnTo>
                <a:lnTo>
                  <a:pt x="402893" y="15412"/>
                </a:lnTo>
                <a:lnTo>
                  <a:pt x="444317" y="6940"/>
                </a:lnTo>
                <a:lnTo>
                  <a:pt x="486847" y="1757"/>
                </a:lnTo>
                <a:lnTo>
                  <a:pt x="530346" y="0"/>
                </a:lnTo>
                <a:lnTo>
                  <a:pt x="573841" y="1757"/>
                </a:lnTo>
                <a:lnTo>
                  <a:pt x="616368" y="6940"/>
                </a:lnTo>
                <a:lnTo>
                  <a:pt x="657791" y="15412"/>
                </a:lnTo>
                <a:lnTo>
                  <a:pt x="697972" y="27035"/>
                </a:lnTo>
                <a:lnTo>
                  <a:pt x="736776" y="41674"/>
                </a:lnTo>
                <a:lnTo>
                  <a:pt x="774066" y="59193"/>
                </a:lnTo>
                <a:lnTo>
                  <a:pt x="809705" y="79454"/>
                </a:lnTo>
                <a:lnTo>
                  <a:pt x="843557" y="102321"/>
                </a:lnTo>
                <a:lnTo>
                  <a:pt x="875485" y="127657"/>
                </a:lnTo>
                <a:lnTo>
                  <a:pt x="905353" y="155327"/>
                </a:lnTo>
                <a:lnTo>
                  <a:pt x="933024" y="185194"/>
                </a:lnTo>
                <a:lnTo>
                  <a:pt x="958363" y="217121"/>
                </a:lnTo>
                <a:lnTo>
                  <a:pt x="981231" y="250972"/>
                </a:lnTo>
                <a:lnTo>
                  <a:pt x="1001494" y="286610"/>
                </a:lnTo>
                <a:lnTo>
                  <a:pt x="1019013" y="323900"/>
                </a:lnTo>
                <a:lnTo>
                  <a:pt x="1033653" y="362703"/>
                </a:lnTo>
                <a:lnTo>
                  <a:pt x="1045278" y="402885"/>
                </a:lnTo>
                <a:lnTo>
                  <a:pt x="1053750" y="444308"/>
                </a:lnTo>
                <a:lnTo>
                  <a:pt x="1058934" y="486836"/>
                </a:lnTo>
                <a:lnTo>
                  <a:pt x="1060692" y="530333"/>
                </a:lnTo>
                <a:close/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 spc="182">
              <a:latin typeface="Uni Neue Book" pitchFamily="2" charset="0"/>
            </a:endParaRPr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23FE6D0E-5F76-406C-BDC4-4521DD9261EC}"/>
              </a:ext>
            </a:extLst>
          </p:cNvPr>
          <p:cNvSpPr/>
          <p:nvPr/>
        </p:nvSpPr>
        <p:spPr>
          <a:xfrm>
            <a:off x="1588820" y="6049750"/>
            <a:ext cx="533314" cy="521377"/>
          </a:xfrm>
          <a:custGeom>
            <a:avLst/>
            <a:gdLst/>
            <a:ahLst/>
            <a:cxnLst/>
            <a:rect l="l" t="t" r="r" b="b"/>
            <a:pathLst>
              <a:path w="879475" h="859790">
                <a:moveTo>
                  <a:pt x="566527" y="459881"/>
                </a:moveTo>
                <a:lnTo>
                  <a:pt x="388992" y="459881"/>
                </a:lnTo>
                <a:lnTo>
                  <a:pt x="389820" y="490037"/>
                </a:lnTo>
                <a:lnTo>
                  <a:pt x="391231" y="537784"/>
                </a:lnTo>
                <a:lnTo>
                  <a:pt x="392938" y="590557"/>
                </a:lnTo>
                <a:lnTo>
                  <a:pt x="393451" y="603122"/>
                </a:lnTo>
                <a:lnTo>
                  <a:pt x="393958" y="615688"/>
                </a:lnTo>
                <a:lnTo>
                  <a:pt x="396883" y="653383"/>
                </a:lnTo>
                <a:lnTo>
                  <a:pt x="397639" y="660922"/>
                </a:lnTo>
                <a:lnTo>
                  <a:pt x="398483" y="665948"/>
                </a:lnTo>
                <a:lnTo>
                  <a:pt x="399428" y="673487"/>
                </a:lnTo>
                <a:lnTo>
                  <a:pt x="400489" y="678513"/>
                </a:lnTo>
                <a:lnTo>
                  <a:pt x="407277" y="716208"/>
                </a:lnTo>
                <a:lnTo>
                  <a:pt x="412904" y="741338"/>
                </a:lnTo>
                <a:lnTo>
                  <a:pt x="401609" y="751390"/>
                </a:lnTo>
                <a:lnTo>
                  <a:pt x="389433" y="758929"/>
                </a:lnTo>
                <a:lnTo>
                  <a:pt x="364312" y="779033"/>
                </a:lnTo>
                <a:lnTo>
                  <a:pt x="352300" y="786572"/>
                </a:lnTo>
                <a:lnTo>
                  <a:pt x="341279" y="794111"/>
                </a:lnTo>
                <a:lnTo>
                  <a:pt x="331715" y="801650"/>
                </a:lnTo>
                <a:lnTo>
                  <a:pt x="324075" y="806676"/>
                </a:lnTo>
                <a:lnTo>
                  <a:pt x="318828" y="809189"/>
                </a:lnTo>
                <a:lnTo>
                  <a:pt x="305565" y="821755"/>
                </a:lnTo>
                <a:lnTo>
                  <a:pt x="296118" y="829294"/>
                </a:lnTo>
                <a:lnTo>
                  <a:pt x="291888" y="839346"/>
                </a:lnTo>
                <a:lnTo>
                  <a:pt x="290067" y="851911"/>
                </a:lnTo>
                <a:lnTo>
                  <a:pt x="291945" y="859450"/>
                </a:lnTo>
                <a:lnTo>
                  <a:pt x="295796" y="859450"/>
                </a:lnTo>
                <a:lnTo>
                  <a:pt x="303070" y="856937"/>
                </a:lnTo>
                <a:lnTo>
                  <a:pt x="313183" y="854424"/>
                </a:lnTo>
                <a:lnTo>
                  <a:pt x="325554" y="849398"/>
                </a:lnTo>
                <a:lnTo>
                  <a:pt x="339599" y="846885"/>
                </a:lnTo>
                <a:lnTo>
                  <a:pt x="354736" y="841859"/>
                </a:lnTo>
                <a:lnTo>
                  <a:pt x="385954" y="831807"/>
                </a:lnTo>
                <a:lnTo>
                  <a:pt x="400869" y="826781"/>
                </a:lnTo>
                <a:lnTo>
                  <a:pt x="414546" y="821755"/>
                </a:lnTo>
                <a:lnTo>
                  <a:pt x="426400" y="816729"/>
                </a:lnTo>
                <a:lnTo>
                  <a:pt x="445559" y="816729"/>
                </a:lnTo>
                <a:lnTo>
                  <a:pt x="446430" y="814216"/>
                </a:lnTo>
                <a:lnTo>
                  <a:pt x="564453" y="814216"/>
                </a:lnTo>
                <a:lnTo>
                  <a:pt x="559361" y="809189"/>
                </a:lnTo>
                <a:lnTo>
                  <a:pt x="551897" y="804163"/>
                </a:lnTo>
                <a:lnTo>
                  <a:pt x="542492" y="796624"/>
                </a:lnTo>
                <a:lnTo>
                  <a:pt x="531577" y="789085"/>
                </a:lnTo>
                <a:lnTo>
                  <a:pt x="519585" y="781546"/>
                </a:lnTo>
                <a:lnTo>
                  <a:pt x="494096" y="766468"/>
                </a:lnTo>
                <a:lnTo>
                  <a:pt x="481462" y="756416"/>
                </a:lnTo>
                <a:lnTo>
                  <a:pt x="469478" y="748877"/>
                </a:lnTo>
                <a:lnTo>
                  <a:pt x="470715" y="736312"/>
                </a:lnTo>
                <a:lnTo>
                  <a:pt x="472442" y="721234"/>
                </a:lnTo>
                <a:lnTo>
                  <a:pt x="474429" y="708669"/>
                </a:lnTo>
                <a:lnTo>
                  <a:pt x="476442" y="696104"/>
                </a:lnTo>
                <a:lnTo>
                  <a:pt x="478251" y="686052"/>
                </a:lnTo>
                <a:lnTo>
                  <a:pt x="479489" y="676000"/>
                </a:lnTo>
                <a:lnTo>
                  <a:pt x="483901" y="623227"/>
                </a:lnTo>
                <a:lnTo>
                  <a:pt x="486575" y="570453"/>
                </a:lnTo>
                <a:lnTo>
                  <a:pt x="487332" y="555375"/>
                </a:lnTo>
                <a:lnTo>
                  <a:pt x="488018" y="537784"/>
                </a:lnTo>
                <a:lnTo>
                  <a:pt x="488630" y="522706"/>
                </a:lnTo>
                <a:lnTo>
                  <a:pt x="489167" y="507628"/>
                </a:lnTo>
                <a:lnTo>
                  <a:pt x="489626" y="492550"/>
                </a:lnTo>
                <a:lnTo>
                  <a:pt x="490003" y="482498"/>
                </a:lnTo>
                <a:lnTo>
                  <a:pt x="490298" y="472446"/>
                </a:lnTo>
                <a:lnTo>
                  <a:pt x="490506" y="464907"/>
                </a:lnTo>
                <a:lnTo>
                  <a:pt x="490627" y="462394"/>
                </a:lnTo>
                <a:lnTo>
                  <a:pt x="566527" y="459881"/>
                </a:lnTo>
                <a:close/>
              </a:path>
              <a:path w="879475" h="859790">
                <a:moveTo>
                  <a:pt x="564453" y="814216"/>
                </a:moveTo>
                <a:lnTo>
                  <a:pt x="446430" y="814216"/>
                </a:lnTo>
                <a:lnTo>
                  <a:pt x="469346" y="821755"/>
                </a:lnTo>
                <a:lnTo>
                  <a:pt x="483609" y="826781"/>
                </a:lnTo>
                <a:lnTo>
                  <a:pt x="530304" y="841859"/>
                </a:lnTo>
                <a:lnTo>
                  <a:pt x="545140" y="846885"/>
                </a:lnTo>
                <a:lnTo>
                  <a:pt x="558597" y="851911"/>
                </a:lnTo>
                <a:lnTo>
                  <a:pt x="570064" y="856937"/>
                </a:lnTo>
                <a:lnTo>
                  <a:pt x="578933" y="859450"/>
                </a:lnTo>
                <a:lnTo>
                  <a:pt x="584594" y="859450"/>
                </a:lnTo>
                <a:lnTo>
                  <a:pt x="589769" y="854424"/>
                </a:lnTo>
                <a:lnTo>
                  <a:pt x="588370" y="841859"/>
                </a:lnTo>
                <a:lnTo>
                  <a:pt x="584753" y="831807"/>
                </a:lnTo>
                <a:lnTo>
                  <a:pt x="576298" y="821755"/>
                </a:lnTo>
                <a:lnTo>
                  <a:pt x="564453" y="814216"/>
                </a:lnTo>
                <a:close/>
              </a:path>
              <a:path w="879475" h="859790">
                <a:moveTo>
                  <a:pt x="445559" y="816729"/>
                </a:moveTo>
                <a:lnTo>
                  <a:pt x="426400" y="816729"/>
                </a:lnTo>
                <a:lnTo>
                  <a:pt x="436076" y="821755"/>
                </a:lnTo>
                <a:lnTo>
                  <a:pt x="438338" y="824268"/>
                </a:lnTo>
                <a:lnTo>
                  <a:pt x="441555" y="824268"/>
                </a:lnTo>
                <a:lnTo>
                  <a:pt x="443816" y="821755"/>
                </a:lnTo>
                <a:lnTo>
                  <a:pt x="445559" y="816729"/>
                </a:lnTo>
                <a:close/>
              </a:path>
              <a:path w="879475" h="859790">
                <a:moveTo>
                  <a:pt x="856981" y="530245"/>
                </a:moveTo>
                <a:lnTo>
                  <a:pt x="734195" y="530245"/>
                </a:lnTo>
                <a:lnTo>
                  <a:pt x="768332" y="547836"/>
                </a:lnTo>
                <a:lnTo>
                  <a:pt x="784726" y="555375"/>
                </a:lnTo>
                <a:lnTo>
                  <a:pt x="800418" y="562914"/>
                </a:lnTo>
                <a:lnTo>
                  <a:pt x="815218" y="567940"/>
                </a:lnTo>
                <a:lnTo>
                  <a:pt x="828937" y="575479"/>
                </a:lnTo>
                <a:lnTo>
                  <a:pt x="841386" y="580505"/>
                </a:lnTo>
                <a:lnTo>
                  <a:pt x="852374" y="585531"/>
                </a:lnTo>
                <a:lnTo>
                  <a:pt x="861713" y="588044"/>
                </a:lnTo>
                <a:lnTo>
                  <a:pt x="869213" y="593070"/>
                </a:lnTo>
                <a:lnTo>
                  <a:pt x="874685" y="593070"/>
                </a:lnTo>
                <a:lnTo>
                  <a:pt x="877939" y="595583"/>
                </a:lnTo>
                <a:lnTo>
                  <a:pt x="879373" y="588044"/>
                </a:lnTo>
                <a:lnTo>
                  <a:pt x="877282" y="577992"/>
                </a:lnTo>
                <a:lnTo>
                  <a:pt x="872795" y="562914"/>
                </a:lnTo>
                <a:lnTo>
                  <a:pt x="867041" y="547836"/>
                </a:lnTo>
                <a:lnTo>
                  <a:pt x="861147" y="535271"/>
                </a:lnTo>
                <a:lnTo>
                  <a:pt x="856981" y="530245"/>
                </a:lnTo>
                <a:close/>
              </a:path>
              <a:path w="879475" h="859790">
                <a:moveTo>
                  <a:pt x="241547" y="334230"/>
                </a:moveTo>
                <a:lnTo>
                  <a:pt x="227379" y="336743"/>
                </a:lnTo>
                <a:lnTo>
                  <a:pt x="217277" y="346795"/>
                </a:lnTo>
                <a:lnTo>
                  <a:pt x="212846" y="359360"/>
                </a:lnTo>
                <a:lnTo>
                  <a:pt x="212770" y="407108"/>
                </a:lnTo>
                <a:lnTo>
                  <a:pt x="181814" y="427212"/>
                </a:lnTo>
                <a:lnTo>
                  <a:pt x="166539" y="434751"/>
                </a:lnTo>
                <a:lnTo>
                  <a:pt x="151529" y="444803"/>
                </a:lnTo>
                <a:lnTo>
                  <a:pt x="136879" y="454855"/>
                </a:lnTo>
                <a:lnTo>
                  <a:pt x="122684" y="464907"/>
                </a:lnTo>
                <a:lnTo>
                  <a:pt x="109041" y="472446"/>
                </a:lnTo>
                <a:lnTo>
                  <a:pt x="72379" y="495063"/>
                </a:lnTo>
                <a:lnTo>
                  <a:pt x="52452" y="510141"/>
                </a:lnTo>
                <a:lnTo>
                  <a:pt x="44132" y="515167"/>
                </a:lnTo>
                <a:lnTo>
                  <a:pt x="37033" y="520193"/>
                </a:lnTo>
                <a:lnTo>
                  <a:pt x="31254" y="522706"/>
                </a:lnTo>
                <a:lnTo>
                  <a:pt x="26888" y="525219"/>
                </a:lnTo>
                <a:lnTo>
                  <a:pt x="6416" y="565427"/>
                </a:lnTo>
                <a:lnTo>
                  <a:pt x="0" y="590557"/>
                </a:lnTo>
                <a:lnTo>
                  <a:pt x="6463" y="590557"/>
                </a:lnTo>
                <a:lnTo>
                  <a:pt x="12815" y="588044"/>
                </a:lnTo>
                <a:lnTo>
                  <a:pt x="21015" y="585531"/>
                </a:lnTo>
                <a:lnTo>
                  <a:pt x="30886" y="583018"/>
                </a:lnTo>
                <a:lnTo>
                  <a:pt x="42252" y="577992"/>
                </a:lnTo>
                <a:lnTo>
                  <a:pt x="54940" y="572966"/>
                </a:lnTo>
                <a:lnTo>
                  <a:pt x="68773" y="565427"/>
                </a:lnTo>
                <a:lnTo>
                  <a:pt x="83575" y="560401"/>
                </a:lnTo>
                <a:lnTo>
                  <a:pt x="99172" y="552862"/>
                </a:lnTo>
                <a:lnTo>
                  <a:pt x="115389" y="545323"/>
                </a:lnTo>
                <a:lnTo>
                  <a:pt x="132049" y="537784"/>
                </a:lnTo>
                <a:lnTo>
                  <a:pt x="155624" y="537784"/>
                </a:lnTo>
                <a:lnTo>
                  <a:pt x="155624" y="527732"/>
                </a:lnTo>
                <a:lnTo>
                  <a:pt x="162409" y="522706"/>
                </a:lnTo>
                <a:lnTo>
                  <a:pt x="175929" y="517680"/>
                </a:lnTo>
                <a:lnTo>
                  <a:pt x="185830" y="517680"/>
                </a:lnTo>
                <a:lnTo>
                  <a:pt x="185830" y="512654"/>
                </a:lnTo>
                <a:lnTo>
                  <a:pt x="209360" y="502602"/>
                </a:lnTo>
                <a:lnTo>
                  <a:pt x="220735" y="497576"/>
                </a:lnTo>
                <a:lnTo>
                  <a:pt x="235437" y="497576"/>
                </a:lnTo>
                <a:lnTo>
                  <a:pt x="235437" y="490037"/>
                </a:lnTo>
                <a:lnTo>
                  <a:pt x="247937" y="485011"/>
                </a:lnTo>
                <a:lnTo>
                  <a:pt x="259710" y="479985"/>
                </a:lnTo>
                <a:lnTo>
                  <a:pt x="270645" y="474959"/>
                </a:lnTo>
                <a:lnTo>
                  <a:pt x="282657" y="474959"/>
                </a:lnTo>
                <a:lnTo>
                  <a:pt x="282657" y="469933"/>
                </a:lnTo>
                <a:lnTo>
                  <a:pt x="298945" y="464907"/>
                </a:lnTo>
                <a:lnTo>
                  <a:pt x="309917" y="459881"/>
                </a:lnTo>
                <a:lnTo>
                  <a:pt x="751099" y="459881"/>
                </a:lnTo>
                <a:lnTo>
                  <a:pt x="740384" y="452342"/>
                </a:lnTo>
                <a:lnTo>
                  <a:pt x="725660" y="444803"/>
                </a:lnTo>
                <a:lnTo>
                  <a:pt x="710594" y="434751"/>
                </a:lnTo>
                <a:lnTo>
                  <a:pt x="679817" y="414647"/>
                </a:lnTo>
                <a:lnTo>
                  <a:pt x="669541" y="371925"/>
                </a:lnTo>
                <a:lnTo>
                  <a:pt x="611861" y="371925"/>
                </a:lnTo>
                <a:lnTo>
                  <a:pt x="604682" y="366899"/>
                </a:lnTo>
                <a:lnTo>
                  <a:pt x="274656" y="366899"/>
                </a:lnTo>
                <a:lnTo>
                  <a:pt x="268031" y="361873"/>
                </a:lnTo>
                <a:lnTo>
                  <a:pt x="264441" y="346795"/>
                </a:lnTo>
                <a:lnTo>
                  <a:pt x="254965" y="339256"/>
                </a:lnTo>
                <a:lnTo>
                  <a:pt x="241547" y="334230"/>
                </a:lnTo>
                <a:close/>
              </a:path>
              <a:path w="879475" h="859790">
                <a:moveTo>
                  <a:pt x="155624" y="537784"/>
                </a:moveTo>
                <a:lnTo>
                  <a:pt x="132049" y="537784"/>
                </a:lnTo>
                <a:lnTo>
                  <a:pt x="145698" y="542810"/>
                </a:lnTo>
                <a:lnTo>
                  <a:pt x="145698" y="545323"/>
                </a:lnTo>
                <a:lnTo>
                  <a:pt x="155624" y="545323"/>
                </a:lnTo>
                <a:lnTo>
                  <a:pt x="155624" y="537784"/>
                </a:lnTo>
                <a:close/>
              </a:path>
              <a:path w="879475" h="859790">
                <a:moveTo>
                  <a:pt x="841660" y="517680"/>
                </a:moveTo>
                <a:lnTo>
                  <a:pt x="703963" y="517680"/>
                </a:lnTo>
                <a:lnTo>
                  <a:pt x="717483" y="522706"/>
                </a:lnTo>
                <a:lnTo>
                  <a:pt x="724269" y="527732"/>
                </a:lnTo>
                <a:lnTo>
                  <a:pt x="724269" y="545323"/>
                </a:lnTo>
                <a:lnTo>
                  <a:pt x="734195" y="545323"/>
                </a:lnTo>
                <a:lnTo>
                  <a:pt x="734195" y="530245"/>
                </a:lnTo>
                <a:lnTo>
                  <a:pt x="856981" y="530245"/>
                </a:lnTo>
                <a:lnTo>
                  <a:pt x="855439" y="527732"/>
                </a:lnTo>
                <a:lnTo>
                  <a:pt x="852307" y="525219"/>
                </a:lnTo>
                <a:lnTo>
                  <a:pt x="847682" y="522706"/>
                </a:lnTo>
                <a:lnTo>
                  <a:pt x="841660" y="517680"/>
                </a:lnTo>
                <a:close/>
              </a:path>
              <a:path w="879475" h="859790">
                <a:moveTo>
                  <a:pt x="185830" y="517680"/>
                </a:moveTo>
                <a:lnTo>
                  <a:pt x="175929" y="517680"/>
                </a:lnTo>
                <a:lnTo>
                  <a:pt x="175929" y="525219"/>
                </a:lnTo>
                <a:lnTo>
                  <a:pt x="178141" y="527732"/>
                </a:lnTo>
                <a:lnTo>
                  <a:pt x="183619" y="527732"/>
                </a:lnTo>
                <a:lnTo>
                  <a:pt x="185830" y="525219"/>
                </a:lnTo>
                <a:lnTo>
                  <a:pt x="185830" y="517680"/>
                </a:lnTo>
                <a:close/>
              </a:path>
              <a:path w="879475" h="859790">
                <a:moveTo>
                  <a:pt x="805510" y="495063"/>
                </a:moveTo>
                <a:lnTo>
                  <a:pt x="654357" y="495063"/>
                </a:lnTo>
                <a:lnTo>
                  <a:pt x="665607" y="500089"/>
                </a:lnTo>
                <a:lnTo>
                  <a:pt x="688931" y="510141"/>
                </a:lnTo>
                <a:lnTo>
                  <a:pt x="694037" y="522706"/>
                </a:lnTo>
                <a:lnTo>
                  <a:pt x="694037" y="525219"/>
                </a:lnTo>
                <a:lnTo>
                  <a:pt x="696274" y="527732"/>
                </a:lnTo>
                <a:lnTo>
                  <a:pt x="701752" y="527732"/>
                </a:lnTo>
                <a:lnTo>
                  <a:pt x="703963" y="525219"/>
                </a:lnTo>
                <a:lnTo>
                  <a:pt x="703963" y="517680"/>
                </a:lnTo>
                <a:lnTo>
                  <a:pt x="841660" y="517680"/>
                </a:lnTo>
                <a:lnTo>
                  <a:pt x="834335" y="512654"/>
                </a:lnTo>
                <a:lnTo>
                  <a:pt x="825804" y="507628"/>
                </a:lnTo>
                <a:lnTo>
                  <a:pt x="816164" y="502602"/>
                </a:lnTo>
                <a:lnTo>
                  <a:pt x="805510" y="495063"/>
                </a:lnTo>
                <a:close/>
              </a:path>
              <a:path w="879475" h="859790">
                <a:moveTo>
                  <a:pt x="235437" y="497576"/>
                </a:moveTo>
                <a:lnTo>
                  <a:pt x="220735" y="497576"/>
                </a:lnTo>
                <a:lnTo>
                  <a:pt x="225511" y="505115"/>
                </a:lnTo>
                <a:lnTo>
                  <a:pt x="225511" y="507628"/>
                </a:lnTo>
                <a:lnTo>
                  <a:pt x="227748" y="510141"/>
                </a:lnTo>
                <a:lnTo>
                  <a:pt x="233226" y="510141"/>
                </a:lnTo>
                <a:lnTo>
                  <a:pt x="235437" y="507628"/>
                </a:lnTo>
                <a:lnTo>
                  <a:pt x="235437" y="497576"/>
                </a:lnTo>
                <a:close/>
              </a:path>
              <a:path w="879475" h="859790">
                <a:moveTo>
                  <a:pt x="774982" y="474959"/>
                </a:moveTo>
                <a:lnTo>
                  <a:pt x="607137" y="474959"/>
                </a:lnTo>
                <a:lnTo>
                  <a:pt x="617889" y="479985"/>
                </a:lnTo>
                <a:lnTo>
                  <a:pt x="629500" y="485011"/>
                </a:lnTo>
                <a:lnTo>
                  <a:pt x="641861" y="490037"/>
                </a:lnTo>
                <a:lnTo>
                  <a:pt x="644455" y="505115"/>
                </a:lnTo>
                <a:lnTo>
                  <a:pt x="644455" y="507628"/>
                </a:lnTo>
                <a:lnTo>
                  <a:pt x="646667" y="510141"/>
                </a:lnTo>
                <a:lnTo>
                  <a:pt x="652145" y="510141"/>
                </a:lnTo>
                <a:lnTo>
                  <a:pt x="654357" y="507628"/>
                </a:lnTo>
                <a:lnTo>
                  <a:pt x="654357" y="495063"/>
                </a:lnTo>
                <a:lnTo>
                  <a:pt x="805510" y="495063"/>
                </a:lnTo>
                <a:lnTo>
                  <a:pt x="793937" y="487524"/>
                </a:lnTo>
                <a:lnTo>
                  <a:pt x="781542" y="479985"/>
                </a:lnTo>
                <a:lnTo>
                  <a:pt x="774982" y="474959"/>
                </a:lnTo>
                <a:close/>
              </a:path>
              <a:path w="879475" h="859790">
                <a:moveTo>
                  <a:pt x="282657" y="474959"/>
                </a:moveTo>
                <a:lnTo>
                  <a:pt x="270645" y="474959"/>
                </a:lnTo>
                <a:lnTo>
                  <a:pt x="272756" y="485011"/>
                </a:lnTo>
                <a:lnTo>
                  <a:pt x="272756" y="487524"/>
                </a:lnTo>
                <a:lnTo>
                  <a:pt x="274992" y="490037"/>
                </a:lnTo>
                <a:lnTo>
                  <a:pt x="280445" y="490037"/>
                </a:lnTo>
                <a:lnTo>
                  <a:pt x="282657" y="487524"/>
                </a:lnTo>
                <a:lnTo>
                  <a:pt x="282657" y="474959"/>
                </a:lnTo>
                <a:close/>
              </a:path>
              <a:path w="879475" h="859790">
                <a:moveTo>
                  <a:pt x="751099" y="459881"/>
                </a:moveTo>
                <a:lnTo>
                  <a:pt x="566527" y="459881"/>
                </a:lnTo>
                <a:lnTo>
                  <a:pt x="574194" y="462394"/>
                </a:lnTo>
                <a:lnTo>
                  <a:pt x="587665" y="467420"/>
                </a:lnTo>
                <a:lnTo>
                  <a:pt x="597211" y="485011"/>
                </a:lnTo>
                <a:lnTo>
                  <a:pt x="597211" y="487524"/>
                </a:lnTo>
                <a:lnTo>
                  <a:pt x="599447" y="490037"/>
                </a:lnTo>
                <a:lnTo>
                  <a:pt x="604900" y="490037"/>
                </a:lnTo>
                <a:lnTo>
                  <a:pt x="607137" y="487524"/>
                </a:lnTo>
                <a:lnTo>
                  <a:pt x="607137" y="474959"/>
                </a:lnTo>
                <a:lnTo>
                  <a:pt x="774982" y="474959"/>
                </a:lnTo>
                <a:lnTo>
                  <a:pt x="768421" y="469933"/>
                </a:lnTo>
                <a:lnTo>
                  <a:pt x="754670" y="462394"/>
                </a:lnTo>
                <a:lnTo>
                  <a:pt x="751099" y="459881"/>
                </a:lnTo>
                <a:close/>
              </a:path>
              <a:path w="879475" h="859790">
                <a:moveTo>
                  <a:pt x="640641" y="334230"/>
                </a:moveTo>
                <a:lnTo>
                  <a:pt x="626472" y="336743"/>
                </a:lnTo>
                <a:lnTo>
                  <a:pt x="616369" y="346795"/>
                </a:lnTo>
                <a:lnTo>
                  <a:pt x="611938" y="359360"/>
                </a:lnTo>
                <a:lnTo>
                  <a:pt x="611861" y="371925"/>
                </a:lnTo>
                <a:lnTo>
                  <a:pt x="669541" y="371925"/>
                </a:lnTo>
                <a:lnTo>
                  <a:pt x="667123" y="361873"/>
                </a:lnTo>
                <a:lnTo>
                  <a:pt x="663519" y="346795"/>
                </a:lnTo>
                <a:lnTo>
                  <a:pt x="654046" y="339256"/>
                </a:lnTo>
                <a:lnTo>
                  <a:pt x="640641" y="334230"/>
                </a:lnTo>
                <a:close/>
              </a:path>
              <a:path w="879475" h="859790">
                <a:moveTo>
                  <a:pt x="439914" y="0"/>
                </a:moveTo>
                <a:lnTo>
                  <a:pt x="431095" y="0"/>
                </a:lnTo>
                <a:lnTo>
                  <a:pt x="422456" y="2513"/>
                </a:lnTo>
                <a:lnTo>
                  <a:pt x="414179" y="5026"/>
                </a:lnTo>
                <a:lnTo>
                  <a:pt x="406446" y="12565"/>
                </a:lnTo>
                <a:lnTo>
                  <a:pt x="399437" y="17591"/>
                </a:lnTo>
                <a:lnTo>
                  <a:pt x="382281" y="62825"/>
                </a:lnTo>
                <a:lnTo>
                  <a:pt x="381619" y="77903"/>
                </a:lnTo>
                <a:lnTo>
                  <a:pt x="381911" y="98007"/>
                </a:lnTo>
                <a:lnTo>
                  <a:pt x="383123" y="153293"/>
                </a:lnTo>
                <a:lnTo>
                  <a:pt x="384616" y="206067"/>
                </a:lnTo>
                <a:lnTo>
                  <a:pt x="385624" y="233710"/>
                </a:lnTo>
                <a:lnTo>
                  <a:pt x="386101" y="246275"/>
                </a:lnTo>
                <a:lnTo>
                  <a:pt x="386545" y="258840"/>
                </a:lnTo>
                <a:lnTo>
                  <a:pt x="386945" y="268892"/>
                </a:lnTo>
                <a:lnTo>
                  <a:pt x="387292" y="276431"/>
                </a:lnTo>
                <a:lnTo>
                  <a:pt x="387573" y="283970"/>
                </a:lnTo>
                <a:lnTo>
                  <a:pt x="387900" y="291509"/>
                </a:lnTo>
                <a:lnTo>
                  <a:pt x="375744" y="299048"/>
                </a:lnTo>
                <a:lnTo>
                  <a:pt x="365428" y="306587"/>
                </a:lnTo>
                <a:lnTo>
                  <a:pt x="356461" y="314126"/>
                </a:lnTo>
                <a:lnTo>
                  <a:pt x="348356" y="319152"/>
                </a:lnTo>
                <a:lnTo>
                  <a:pt x="332773" y="329204"/>
                </a:lnTo>
                <a:lnTo>
                  <a:pt x="324317" y="336743"/>
                </a:lnTo>
                <a:lnTo>
                  <a:pt x="314767" y="341769"/>
                </a:lnTo>
                <a:lnTo>
                  <a:pt x="303632" y="349308"/>
                </a:lnTo>
                <a:lnTo>
                  <a:pt x="290425" y="356847"/>
                </a:lnTo>
                <a:lnTo>
                  <a:pt x="274656" y="366899"/>
                </a:lnTo>
                <a:lnTo>
                  <a:pt x="604682" y="366899"/>
                </a:lnTo>
                <a:lnTo>
                  <a:pt x="593914" y="359360"/>
                </a:lnTo>
                <a:lnTo>
                  <a:pt x="577000" y="349308"/>
                </a:lnTo>
                <a:lnTo>
                  <a:pt x="561246" y="339256"/>
                </a:lnTo>
                <a:lnTo>
                  <a:pt x="546778" y="329204"/>
                </a:lnTo>
                <a:lnTo>
                  <a:pt x="533722" y="319152"/>
                </a:lnTo>
                <a:lnTo>
                  <a:pt x="522204" y="311613"/>
                </a:lnTo>
                <a:lnTo>
                  <a:pt x="512351" y="306587"/>
                </a:lnTo>
                <a:lnTo>
                  <a:pt x="504288" y="299048"/>
                </a:lnTo>
                <a:lnTo>
                  <a:pt x="498143" y="296535"/>
                </a:lnTo>
                <a:lnTo>
                  <a:pt x="494040" y="294022"/>
                </a:lnTo>
                <a:lnTo>
                  <a:pt x="492107" y="291509"/>
                </a:lnTo>
                <a:lnTo>
                  <a:pt x="493611" y="258840"/>
                </a:lnTo>
                <a:lnTo>
                  <a:pt x="494231" y="243762"/>
                </a:lnTo>
                <a:lnTo>
                  <a:pt x="494774" y="231197"/>
                </a:lnTo>
                <a:lnTo>
                  <a:pt x="495246" y="221145"/>
                </a:lnTo>
                <a:lnTo>
                  <a:pt x="495657" y="208580"/>
                </a:lnTo>
                <a:lnTo>
                  <a:pt x="496013" y="198527"/>
                </a:lnTo>
                <a:lnTo>
                  <a:pt x="496323" y="190988"/>
                </a:lnTo>
                <a:lnTo>
                  <a:pt x="496596" y="180936"/>
                </a:lnTo>
                <a:lnTo>
                  <a:pt x="496837" y="170884"/>
                </a:lnTo>
                <a:lnTo>
                  <a:pt x="497056" y="160832"/>
                </a:lnTo>
                <a:lnTo>
                  <a:pt x="497261" y="148267"/>
                </a:lnTo>
                <a:lnTo>
                  <a:pt x="497459" y="138215"/>
                </a:lnTo>
                <a:lnTo>
                  <a:pt x="497658" y="123137"/>
                </a:lnTo>
                <a:lnTo>
                  <a:pt x="497866" y="110572"/>
                </a:lnTo>
                <a:lnTo>
                  <a:pt x="498091" y="92981"/>
                </a:lnTo>
                <a:lnTo>
                  <a:pt x="491450" y="45234"/>
                </a:lnTo>
                <a:lnTo>
                  <a:pt x="465638" y="10052"/>
                </a:lnTo>
                <a:lnTo>
                  <a:pt x="457367" y="5026"/>
                </a:lnTo>
                <a:lnTo>
                  <a:pt x="4399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spc="182" dirty="0">
              <a:latin typeface="Uni Neue Book" pitchFamily="2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0037906" y="5994108"/>
            <a:ext cx="632661" cy="632661"/>
            <a:chOff x="16552545" y="9845675"/>
            <a:chExt cx="1043305" cy="1043305"/>
          </a:xfrm>
        </p:grpSpPr>
        <p:sp>
          <p:nvSpPr>
            <p:cNvPr id="17" name="object 58">
              <a:extLst>
                <a:ext uri="{FF2B5EF4-FFF2-40B4-BE49-F238E27FC236}">
                  <a16:creationId xmlns:a16="http://schemas.microsoft.com/office/drawing/2014/main" id="{7A4BAB31-E2B2-4AAE-860A-9F04EDEF2AD5}"/>
                </a:ext>
              </a:extLst>
            </p:cNvPr>
            <p:cNvSpPr/>
            <p:nvPr/>
          </p:nvSpPr>
          <p:spPr>
            <a:xfrm>
              <a:off x="16552545" y="9845675"/>
              <a:ext cx="1043305" cy="1043305"/>
            </a:xfrm>
            <a:custGeom>
              <a:avLst/>
              <a:gdLst/>
              <a:ahLst/>
              <a:cxnLst/>
              <a:rect l="l" t="t" r="r" b="b"/>
              <a:pathLst>
                <a:path w="1043305" h="1043304">
                  <a:moveTo>
                    <a:pt x="1043277" y="521646"/>
                  </a:moveTo>
                  <a:lnTo>
                    <a:pt x="1041547" y="564428"/>
                  </a:lnTo>
                  <a:lnTo>
                    <a:pt x="1036450" y="606259"/>
                  </a:lnTo>
                  <a:lnTo>
                    <a:pt x="1028117" y="647002"/>
                  </a:lnTo>
                  <a:lnTo>
                    <a:pt x="1016684" y="686525"/>
                  </a:lnTo>
                  <a:lnTo>
                    <a:pt x="1002285" y="724693"/>
                  </a:lnTo>
                  <a:lnTo>
                    <a:pt x="985055" y="761371"/>
                  </a:lnTo>
                  <a:lnTo>
                    <a:pt x="965126" y="796425"/>
                  </a:lnTo>
                  <a:lnTo>
                    <a:pt x="942635" y="829722"/>
                  </a:lnTo>
                  <a:lnTo>
                    <a:pt x="917714" y="861126"/>
                  </a:lnTo>
                  <a:lnTo>
                    <a:pt x="890498" y="890504"/>
                  </a:lnTo>
                  <a:lnTo>
                    <a:pt x="861122" y="917721"/>
                  </a:lnTo>
                  <a:lnTo>
                    <a:pt x="829719" y="942643"/>
                  </a:lnTo>
                  <a:lnTo>
                    <a:pt x="796423" y="965136"/>
                  </a:lnTo>
                  <a:lnTo>
                    <a:pt x="761370" y="985066"/>
                  </a:lnTo>
                  <a:lnTo>
                    <a:pt x="724693" y="1002298"/>
                  </a:lnTo>
                  <a:lnTo>
                    <a:pt x="686527" y="1016698"/>
                  </a:lnTo>
                  <a:lnTo>
                    <a:pt x="647005" y="1028131"/>
                  </a:lnTo>
                  <a:lnTo>
                    <a:pt x="606262" y="1036464"/>
                  </a:lnTo>
                  <a:lnTo>
                    <a:pt x="564433" y="1041562"/>
                  </a:lnTo>
                  <a:lnTo>
                    <a:pt x="521651" y="1043292"/>
                  </a:lnTo>
                  <a:lnTo>
                    <a:pt x="478865" y="1041562"/>
                  </a:lnTo>
                  <a:lnTo>
                    <a:pt x="437032" y="1036464"/>
                  </a:lnTo>
                  <a:lnTo>
                    <a:pt x="396286" y="1028131"/>
                  </a:lnTo>
                  <a:lnTo>
                    <a:pt x="356762" y="1016698"/>
                  </a:lnTo>
                  <a:lnTo>
                    <a:pt x="318593" y="1002298"/>
                  </a:lnTo>
                  <a:lnTo>
                    <a:pt x="281914" y="985066"/>
                  </a:lnTo>
                  <a:lnTo>
                    <a:pt x="246860" y="965136"/>
                  </a:lnTo>
                  <a:lnTo>
                    <a:pt x="213563" y="942643"/>
                  </a:lnTo>
                  <a:lnTo>
                    <a:pt x="182159" y="917721"/>
                  </a:lnTo>
                  <a:lnTo>
                    <a:pt x="152781" y="890504"/>
                  </a:lnTo>
                  <a:lnTo>
                    <a:pt x="125565" y="861126"/>
                  </a:lnTo>
                  <a:lnTo>
                    <a:pt x="100643" y="829722"/>
                  </a:lnTo>
                  <a:lnTo>
                    <a:pt x="78151" y="796425"/>
                  </a:lnTo>
                  <a:lnTo>
                    <a:pt x="58222" y="761371"/>
                  </a:lnTo>
                  <a:lnTo>
                    <a:pt x="40991" y="724693"/>
                  </a:lnTo>
                  <a:lnTo>
                    <a:pt x="26592" y="686525"/>
                  </a:lnTo>
                  <a:lnTo>
                    <a:pt x="15159" y="647002"/>
                  </a:lnTo>
                  <a:lnTo>
                    <a:pt x="6827" y="606259"/>
                  </a:lnTo>
                  <a:lnTo>
                    <a:pt x="1729" y="564428"/>
                  </a:lnTo>
                  <a:lnTo>
                    <a:pt x="0" y="521646"/>
                  </a:lnTo>
                  <a:lnTo>
                    <a:pt x="1729" y="478862"/>
                  </a:lnTo>
                  <a:lnTo>
                    <a:pt x="6827" y="437031"/>
                  </a:lnTo>
                  <a:lnTo>
                    <a:pt x="15159" y="396286"/>
                  </a:lnTo>
                  <a:lnTo>
                    <a:pt x="26592" y="356763"/>
                  </a:lnTo>
                  <a:lnTo>
                    <a:pt x="40991" y="318595"/>
                  </a:lnTo>
                  <a:lnTo>
                    <a:pt x="58222" y="281917"/>
                  </a:lnTo>
                  <a:lnTo>
                    <a:pt x="78151" y="246863"/>
                  </a:lnTo>
                  <a:lnTo>
                    <a:pt x="100643" y="213566"/>
                  </a:lnTo>
                  <a:lnTo>
                    <a:pt x="125565" y="182162"/>
                  </a:lnTo>
                  <a:lnTo>
                    <a:pt x="152781" y="152784"/>
                  </a:lnTo>
                  <a:lnTo>
                    <a:pt x="182159" y="125567"/>
                  </a:lnTo>
                  <a:lnTo>
                    <a:pt x="213563" y="100646"/>
                  </a:lnTo>
                  <a:lnTo>
                    <a:pt x="246860" y="78153"/>
                  </a:lnTo>
                  <a:lnTo>
                    <a:pt x="281914" y="58224"/>
                  </a:lnTo>
                  <a:lnTo>
                    <a:pt x="318593" y="40992"/>
                  </a:lnTo>
                  <a:lnTo>
                    <a:pt x="356762" y="26593"/>
                  </a:lnTo>
                  <a:lnTo>
                    <a:pt x="396286" y="15160"/>
                  </a:lnTo>
                  <a:lnTo>
                    <a:pt x="437032" y="6827"/>
                  </a:lnTo>
                  <a:lnTo>
                    <a:pt x="478865" y="1729"/>
                  </a:lnTo>
                  <a:lnTo>
                    <a:pt x="521651" y="0"/>
                  </a:lnTo>
                  <a:lnTo>
                    <a:pt x="564433" y="1729"/>
                  </a:lnTo>
                  <a:lnTo>
                    <a:pt x="606262" y="6827"/>
                  </a:lnTo>
                  <a:lnTo>
                    <a:pt x="647005" y="15160"/>
                  </a:lnTo>
                  <a:lnTo>
                    <a:pt x="686527" y="26593"/>
                  </a:lnTo>
                  <a:lnTo>
                    <a:pt x="724693" y="40992"/>
                  </a:lnTo>
                  <a:lnTo>
                    <a:pt x="761370" y="58224"/>
                  </a:lnTo>
                  <a:lnTo>
                    <a:pt x="796423" y="78153"/>
                  </a:lnTo>
                  <a:lnTo>
                    <a:pt x="829719" y="100646"/>
                  </a:lnTo>
                  <a:lnTo>
                    <a:pt x="861122" y="125567"/>
                  </a:lnTo>
                  <a:lnTo>
                    <a:pt x="890498" y="152784"/>
                  </a:lnTo>
                  <a:lnTo>
                    <a:pt x="917714" y="182162"/>
                  </a:lnTo>
                  <a:lnTo>
                    <a:pt x="942635" y="213566"/>
                  </a:lnTo>
                  <a:lnTo>
                    <a:pt x="965126" y="246863"/>
                  </a:lnTo>
                  <a:lnTo>
                    <a:pt x="985055" y="281917"/>
                  </a:lnTo>
                  <a:lnTo>
                    <a:pt x="1002285" y="318595"/>
                  </a:lnTo>
                  <a:lnTo>
                    <a:pt x="1016684" y="356763"/>
                  </a:lnTo>
                  <a:lnTo>
                    <a:pt x="1028117" y="396286"/>
                  </a:lnTo>
                  <a:lnTo>
                    <a:pt x="1036450" y="437031"/>
                  </a:lnTo>
                  <a:lnTo>
                    <a:pt x="1041547" y="478862"/>
                  </a:lnTo>
                  <a:lnTo>
                    <a:pt x="1043277" y="521646"/>
                  </a:lnTo>
                  <a:close/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8" name="object 60">
              <a:extLst>
                <a:ext uri="{FF2B5EF4-FFF2-40B4-BE49-F238E27FC236}">
                  <a16:creationId xmlns:a16="http://schemas.microsoft.com/office/drawing/2014/main" id="{27509618-5B43-402C-96A0-6B05B2D44BF2}"/>
                </a:ext>
              </a:extLst>
            </p:cNvPr>
            <p:cNvSpPr/>
            <p:nvPr/>
          </p:nvSpPr>
          <p:spPr>
            <a:xfrm>
              <a:off x="16859885" y="9998075"/>
              <a:ext cx="431165" cy="657225"/>
            </a:xfrm>
            <a:custGeom>
              <a:avLst/>
              <a:gdLst/>
              <a:ahLst/>
              <a:cxnLst/>
              <a:rect l="l" t="t" r="r" b="b"/>
              <a:pathLst>
                <a:path w="431165" h="657225">
                  <a:moveTo>
                    <a:pt x="213397" y="0"/>
                  </a:moveTo>
                  <a:lnTo>
                    <a:pt x="210476" y="4576"/>
                  </a:lnTo>
                  <a:lnTo>
                    <a:pt x="207869" y="8649"/>
                  </a:lnTo>
                  <a:lnTo>
                    <a:pt x="205758" y="13193"/>
                  </a:lnTo>
                  <a:lnTo>
                    <a:pt x="188696" y="59146"/>
                  </a:lnTo>
                  <a:lnTo>
                    <a:pt x="166768" y="105040"/>
                  </a:lnTo>
                  <a:lnTo>
                    <a:pt x="148071" y="138894"/>
                  </a:lnTo>
                  <a:lnTo>
                    <a:pt x="121864" y="181775"/>
                  </a:lnTo>
                  <a:lnTo>
                    <a:pt x="93708" y="223989"/>
                  </a:lnTo>
                  <a:lnTo>
                    <a:pt x="71408" y="255552"/>
                  </a:lnTo>
                  <a:lnTo>
                    <a:pt x="63763" y="266102"/>
                  </a:lnTo>
                  <a:lnTo>
                    <a:pt x="56386" y="276548"/>
                  </a:lnTo>
                  <a:lnTo>
                    <a:pt x="36127" y="308911"/>
                  </a:lnTo>
                  <a:lnTo>
                    <a:pt x="19583" y="343280"/>
                  </a:lnTo>
                  <a:lnTo>
                    <a:pt x="7638" y="380172"/>
                  </a:lnTo>
                  <a:lnTo>
                    <a:pt x="225" y="428922"/>
                  </a:lnTo>
                  <a:lnTo>
                    <a:pt x="0" y="440924"/>
                  </a:lnTo>
                  <a:lnTo>
                    <a:pt x="448" y="452861"/>
                  </a:lnTo>
                  <a:lnTo>
                    <a:pt x="9199" y="500055"/>
                  </a:lnTo>
                  <a:lnTo>
                    <a:pt x="29622" y="546583"/>
                  </a:lnTo>
                  <a:lnTo>
                    <a:pt x="53030" y="581220"/>
                  </a:lnTo>
                  <a:lnTo>
                    <a:pt x="80541" y="610102"/>
                  </a:lnTo>
                  <a:lnTo>
                    <a:pt x="122718" y="637259"/>
                  </a:lnTo>
                  <a:lnTo>
                    <a:pt x="160705" y="650378"/>
                  </a:lnTo>
                  <a:lnTo>
                    <a:pt x="199902" y="656976"/>
                  </a:lnTo>
                  <a:lnTo>
                    <a:pt x="230662" y="656976"/>
                  </a:lnTo>
                  <a:lnTo>
                    <a:pt x="232697" y="656524"/>
                  </a:lnTo>
                  <a:lnTo>
                    <a:pt x="234758" y="655956"/>
                  </a:lnTo>
                  <a:lnTo>
                    <a:pt x="237513" y="655536"/>
                  </a:lnTo>
                  <a:lnTo>
                    <a:pt x="275237" y="649289"/>
                  </a:lnTo>
                  <a:lnTo>
                    <a:pt x="311206" y="635975"/>
                  </a:lnTo>
                  <a:lnTo>
                    <a:pt x="353020" y="607256"/>
                  </a:lnTo>
                  <a:lnTo>
                    <a:pt x="370398" y="590108"/>
                  </a:lnTo>
                  <a:lnTo>
                    <a:pt x="304243" y="590108"/>
                  </a:lnTo>
                  <a:lnTo>
                    <a:pt x="300247" y="587024"/>
                  </a:lnTo>
                  <a:lnTo>
                    <a:pt x="301549" y="580485"/>
                  </a:lnTo>
                  <a:lnTo>
                    <a:pt x="302685" y="574979"/>
                  </a:lnTo>
                  <a:lnTo>
                    <a:pt x="304670" y="569521"/>
                  </a:lnTo>
                  <a:lnTo>
                    <a:pt x="308984" y="557279"/>
                  </a:lnTo>
                  <a:lnTo>
                    <a:pt x="320651" y="508520"/>
                  </a:lnTo>
                  <a:lnTo>
                    <a:pt x="322727" y="482903"/>
                  </a:lnTo>
                  <a:lnTo>
                    <a:pt x="322670" y="469668"/>
                  </a:lnTo>
                  <a:lnTo>
                    <a:pt x="317114" y="431773"/>
                  </a:lnTo>
                  <a:lnTo>
                    <a:pt x="303690" y="395869"/>
                  </a:lnTo>
                  <a:lnTo>
                    <a:pt x="301101" y="390959"/>
                  </a:lnTo>
                  <a:lnTo>
                    <a:pt x="299602" y="387674"/>
                  </a:lnTo>
                  <a:lnTo>
                    <a:pt x="326050" y="350410"/>
                  </a:lnTo>
                  <a:lnTo>
                    <a:pt x="343824" y="335467"/>
                  </a:lnTo>
                  <a:lnTo>
                    <a:pt x="264311" y="335467"/>
                  </a:lnTo>
                  <a:lnTo>
                    <a:pt x="230809" y="312032"/>
                  </a:lnTo>
                  <a:lnTo>
                    <a:pt x="199360" y="286083"/>
                  </a:lnTo>
                  <a:lnTo>
                    <a:pt x="200324" y="277356"/>
                  </a:lnTo>
                  <a:lnTo>
                    <a:pt x="230646" y="249110"/>
                  </a:lnTo>
                  <a:lnTo>
                    <a:pt x="247901" y="237391"/>
                  </a:lnTo>
                  <a:lnTo>
                    <a:pt x="251871" y="235466"/>
                  </a:lnTo>
                  <a:lnTo>
                    <a:pt x="345618" y="235466"/>
                  </a:lnTo>
                  <a:lnTo>
                    <a:pt x="332833" y="217075"/>
                  </a:lnTo>
                  <a:lnTo>
                    <a:pt x="325546" y="206489"/>
                  </a:lnTo>
                  <a:lnTo>
                    <a:pt x="304066" y="174226"/>
                  </a:lnTo>
                  <a:lnTo>
                    <a:pt x="283989" y="141702"/>
                  </a:lnTo>
                  <a:lnTo>
                    <a:pt x="265357" y="108429"/>
                  </a:lnTo>
                  <a:lnTo>
                    <a:pt x="248492" y="74253"/>
                  </a:lnTo>
                  <a:lnTo>
                    <a:pt x="233715" y="39017"/>
                  </a:lnTo>
                  <a:lnTo>
                    <a:pt x="224027" y="11260"/>
                  </a:lnTo>
                  <a:lnTo>
                    <a:pt x="222293" y="7707"/>
                  </a:lnTo>
                  <a:lnTo>
                    <a:pt x="220150" y="4566"/>
                  </a:lnTo>
                  <a:lnTo>
                    <a:pt x="217117" y="87"/>
                  </a:lnTo>
                  <a:lnTo>
                    <a:pt x="213397" y="0"/>
                  </a:lnTo>
                  <a:close/>
                </a:path>
                <a:path w="431165" h="657225">
                  <a:moveTo>
                    <a:pt x="406485" y="333195"/>
                  </a:moveTo>
                  <a:lnTo>
                    <a:pt x="355348" y="333195"/>
                  </a:lnTo>
                  <a:lnTo>
                    <a:pt x="364887" y="344139"/>
                  </a:lnTo>
                  <a:lnTo>
                    <a:pt x="370370" y="354990"/>
                  </a:lnTo>
                  <a:lnTo>
                    <a:pt x="385716" y="403613"/>
                  </a:lnTo>
                  <a:lnTo>
                    <a:pt x="389333" y="443350"/>
                  </a:lnTo>
                  <a:lnTo>
                    <a:pt x="389310" y="444229"/>
                  </a:lnTo>
                  <a:lnTo>
                    <a:pt x="384307" y="482585"/>
                  </a:lnTo>
                  <a:lnTo>
                    <a:pt x="371397" y="518453"/>
                  </a:lnTo>
                  <a:lnTo>
                    <a:pt x="350348" y="551274"/>
                  </a:lnTo>
                  <a:lnTo>
                    <a:pt x="320929" y="580485"/>
                  </a:lnTo>
                  <a:lnTo>
                    <a:pt x="304243" y="590108"/>
                  </a:lnTo>
                  <a:lnTo>
                    <a:pt x="370398" y="590108"/>
                  </a:lnTo>
                  <a:lnTo>
                    <a:pt x="395319" y="558477"/>
                  </a:lnTo>
                  <a:lnTo>
                    <a:pt x="417022" y="514593"/>
                  </a:lnTo>
                  <a:lnTo>
                    <a:pt x="426699" y="476930"/>
                  </a:lnTo>
                  <a:lnTo>
                    <a:pt x="430607" y="434113"/>
                  </a:lnTo>
                  <a:lnTo>
                    <a:pt x="430028" y="421457"/>
                  </a:lnTo>
                  <a:lnTo>
                    <a:pt x="421222" y="372353"/>
                  </a:lnTo>
                  <a:lnTo>
                    <a:pt x="408133" y="336692"/>
                  </a:lnTo>
                  <a:lnTo>
                    <a:pt x="406485" y="333195"/>
                  </a:lnTo>
                  <a:close/>
                </a:path>
                <a:path w="431165" h="657225">
                  <a:moveTo>
                    <a:pt x="345618" y="235466"/>
                  </a:moveTo>
                  <a:lnTo>
                    <a:pt x="251871" y="235466"/>
                  </a:lnTo>
                  <a:lnTo>
                    <a:pt x="255892" y="237225"/>
                  </a:lnTo>
                  <a:lnTo>
                    <a:pt x="259787" y="238107"/>
                  </a:lnTo>
                  <a:lnTo>
                    <a:pt x="270750" y="246225"/>
                  </a:lnTo>
                  <a:lnTo>
                    <a:pt x="290922" y="261378"/>
                  </a:lnTo>
                  <a:lnTo>
                    <a:pt x="301052" y="269148"/>
                  </a:lnTo>
                  <a:lnTo>
                    <a:pt x="311242" y="277102"/>
                  </a:lnTo>
                  <a:lnTo>
                    <a:pt x="315639" y="286193"/>
                  </a:lnTo>
                  <a:lnTo>
                    <a:pt x="308534" y="296986"/>
                  </a:lnTo>
                  <a:lnTo>
                    <a:pt x="299005" y="305372"/>
                  </a:lnTo>
                  <a:lnTo>
                    <a:pt x="264311" y="335467"/>
                  </a:lnTo>
                  <a:lnTo>
                    <a:pt x="343824" y="335467"/>
                  </a:lnTo>
                  <a:lnTo>
                    <a:pt x="346507" y="333235"/>
                  </a:lnTo>
                  <a:lnTo>
                    <a:pt x="406485" y="333195"/>
                  </a:lnTo>
                  <a:lnTo>
                    <a:pt x="402597" y="324945"/>
                  </a:lnTo>
                  <a:lnTo>
                    <a:pt x="382638" y="289911"/>
                  </a:lnTo>
                  <a:lnTo>
                    <a:pt x="361737" y="258713"/>
                  </a:lnTo>
                  <a:lnTo>
                    <a:pt x="345618" y="2354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773894" y="5969656"/>
            <a:ext cx="644213" cy="644213"/>
            <a:chOff x="5778094" y="9084060"/>
            <a:chExt cx="1062355" cy="1062355"/>
          </a:xfrm>
        </p:grpSpPr>
        <p:sp>
          <p:nvSpPr>
            <p:cNvPr id="21" name="object 24"/>
            <p:cNvSpPr/>
            <p:nvPr/>
          </p:nvSpPr>
          <p:spPr>
            <a:xfrm>
              <a:off x="5778094" y="9084060"/>
              <a:ext cx="1062355" cy="1062355"/>
            </a:xfrm>
            <a:custGeom>
              <a:avLst/>
              <a:gdLst/>
              <a:ahLst/>
              <a:cxnLst/>
              <a:rect l="l" t="t" r="r" b="b"/>
              <a:pathLst>
                <a:path w="1062354" h="1062354">
                  <a:moveTo>
                    <a:pt x="1061848" y="530931"/>
                  </a:moveTo>
                  <a:lnTo>
                    <a:pt x="1060088" y="574473"/>
                  </a:lnTo>
                  <a:lnTo>
                    <a:pt x="1054899" y="617047"/>
                  </a:lnTo>
                  <a:lnTo>
                    <a:pt x="1046418" y="658514"/>
                  </a:lnTo>
                  <a:lnTo>
                    <a:pt x="1034781" y="698739"/>
                  </a:lnTo>
                  <a:lnTo>
                    <a:pt x="1020125" y="737585"/>
                  </a:lnTo>
                  <a:lnTo>
                    <a:pt x="1002586" y="774916"/>
                  </a:lnTo>
                  <a:lnTo>
                    <a:pt x="982302" y="810594"/>
                  </a:lnTo>
                  <a:lnTo>
                    <a:pt x="959409" y="844482"/>
                  </a:lnTo>
                  <a:lnTo>
                    <a:pt x="934044" y="876446"/>
                  </a:lnTo>
                  <a:lnTo>
                    <a:pt x="906343" y="906346"/>
                  </a:lnTo>
                  <a:lnTo>
                    <a:pt x="876442" y="934048"/>
                  </a:lnTo>
                  <a:lnTo>
                    <a:pt x="844479" y="959414"/>
                  </a:lnTo>
                  <a:lnTo>
                    <a:pt x="810590" y="982308"/>
                  </a:lnTo>
                  <a:lnTo>
                    <a:pt x="774913" y="1002592"/>
                  </a:lnTo>
                  <a:lnTo>
                    <a:pt x="737582" y="1020131"/>
                  </a:lnTo>
                  <a:lnTo>
                    <a:pt x="698736" y="1034787"/>
                  </a:lnTo>
                  <a:lnTo>
                    <a:pt x="658510" y="1046424"/>
                  </a:lnTo>
                  <a:lnTo>
                    <a:pt x="617042" y="1054906"/>
                  </a:lnTo>
                  <a:lnTo>
                    <a:pt x="574467" y="1060095"/>
                  </a:lnTo>
                  <a:lnTo>
                    <a:pt x="530924" y="1061855"/>
                  </a:lnTo>
                  <a:lnTo>
                    <a:pt x="487380" y="1060095"/>
                  </a:lnTo>
                  <a:lnTo>
                    <a:pt x="444806" y="1054906"/>
                  </a:lnTo>
                  <a:lnTo>
                    <a:pt x="403337" y="1046424"/>
                  </a:lnTo>
                  <a:lnTo>
                    <a:pt x="363112" y="1034787"/>
                  </a:lnTo>
                  <a:lnTo>
                    <a:pt x="324265" y="1020131"/>
                  </a:lnTo>
                  <a:lnTo>
                    <a:pt x="286935" y="1002592"/>
                  </a:lnTo>
                  <a:lnTo>
                    <a:pt x="251257" y="982308"/>
                  </a:lnTo>
                  <a:lnTo>
                    <a:pt x="217368" y="959414"/>
                  </a:lnTo>
                  <a:lnTo>
                    <a:pt x="185405" y="934048"/>
                  </a:lnTo>
                  <a:lnTo>
                    <a:pt x="155505" y="906346"/>
                  </a:lnTo>
                  <a:lnTo>
                    <a:pt x="127803" y="876446"/>
                  </a:lnTo>
                  <a:lnTo>
                    <a:pt x="102438" y="844482"/>
                  </a:lnTo>
                  <a:lnTo>
                    <a:pt x="79545" y="810594"/>
                  </a:lnTo>
                  <a:lnTo>
                    <a:pt x="59261" y="774916"/>
                  </a:lnTo>
                  <a:lnTo>
                    <a:pt x="41723" y="737585"/>
                  </a:lnTo>
                  <a:lnTo>
                    <a:pt x="27067" y="698739"/>
                  </a:lnTo>
                  <a:lnTo>
                    <a:pt x="15430" y="658514"/>
                  </a:lnTo>
                  <a:lnTo>
                    <a:pt x="6948" y="617047"/>
                  </a:lnTo>
                  <a:lnTo>
                    <a:pt x="1760" y="574473"/>
                  </a:lnTo>
                  <a:lnTo>
                    <a:pt x="0" y="530931"/>
                  </a:lnTo>
                  <a:lnTo>
                    <a:pt x="1760" y="487386"/>
                  </a:lnTo>
                  <a:lnTo>
                    <a:pt x="6948" y="444811"/>
                  </a:lnTo>
                  <a:lnTo>
                    <a:pt x="15430" y="403341"/>
                  </a:lnTo>
                  <a:lnTo>
                    <a:pt x="27067" y="363115"/>
                  </a:lnTo>
                  <a:lnTo>
                    <a:pt x="41723" y="324267"/>
                  </a:lnTo>
                  <a:lnTo>
                    <a:pt x="59261" y="286936"/>
                  </a:lnTo>
                  <a:lnTo>
                    <a:pt x="79545" y="251258"/>
                  </a:lnTo>
                  <a:lnTo>
                    <a:pt x="102438" y="217369"/>
                  </a:lnTo>
                  <a:lnTo>
                    <a:pt x="127803" y="185405"/>
                  </a:lnTo>
                  <a:lnTo>
                    <a:pt x="155505" y="155505"/>
                  </a:lnTo>
                  <a:lnTo>
                    <a:pt x="185405" y="127803"/>
                  </a:lnTo>
                  <a:lnTo>
                    <a:pt x="217368" y="102438"/>
                  </a:lnTo>
                  <a:lnTo>
                    <a:pt x="251257" y="79545"/>
                  </a:lnTo>
                  <a:lnTo>
                    <a:pt x="286935" y="59261"/>
                  </a:lnTo>
                  <a:lnTo>
                    <a:pt x="324265" y="41722"/>
                  </a:lnTo>
                  <a:lnTo>
                    <a:pt x="363112" y="27066"/>
                  </a:lnTo>
                  <a:lnTo>
                    <a:pt x="403337" y="15430"/>
                  </a:lnTo>
                  <a:lnTo>
                    <a:pt x="444806" y="6948"/>
                  </a:lnTo>
                  <a:lnTo>
                    <a:pt x="487380" y="1760"/>
                  </a:lnTo>
                  <a:lnTo>
                    <a:pt x="530924" y="0"/>
                  </a:lnTo>
                  <a:lnTo>
                    <a:pt x="574467" y="1760"/>
                  </a:lnTo>
                  <a:lnTo>
                    <a:pt x="617042" y="6948"/>
                  </a:lnTo>
                  <a:lnTo>
                    <a:pt x="658510" y="15430"/>
                  </a:lnTo>
                  <a:lnTo>
                    <a:pt x="698736" y="27066"/>
                  </a:lnTo>
                  <a:lnTo>
                    <a:pt x="737582" y="41722"/>
                  </a:lnTo>
                  <a:lnTo>
                    <a:pt x="774913" y="59261"/>
                  </a:lnTo>
                  <a:lnTo>
                    <a:pt x="810590" y="79545"/>
                  </a:lnTo>
                  <a:lnTo>
                    <a:pt x="844479" y="102438"/>
                  </a:lnTo>
                  <a:lnTo>
                    <a:pt x="876442" y="127803"/>
                  </a:lnTo>
                  <a:lnTo>
                    <a:pt x="906343" y="155505"/>
                  </a:lnTo>
                  <a:lnTo>
                    <a:pt x="934044" y="185405"/>
                  </a:lnTo>
                  <a:lnTo>
                    <a:pt x="959409" y="217369"/>
                  </a:lnTo>
                  <a:lnTo>
                    <a:pt x="982302" y="251258"/>
                  </a:lnTo>
                  <a:lnTo>
                    <a:pt x="1002586" y="286936"/>
                  </a:lnTo>
                  <a:lnTo>
                    <a:pt x="1020125" y="324267"/>
                  </a:lnTo>
                  <a:lnTo>
                    <a:pt x="1034781" y="363115"/>
                  </a:lnTo>
                  <a:lnTo>
                    <a:pt x="1046418" y="403341"/>
                  </a:lnTo>
                  <a:lnTo>
                    <a:pt x="1054899" y="444811"/>
                  </a:lnTo>
                  <a:lnTo>
                    <a:pt x="1060088" y="487386"/>
                  </a:lnTo>
                  <a:lnTo>
                    <a:pt x="1061848" y="530931"/>
                  </a:lnTo>
                  <a:close/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2" name="object 26"/>
            <p:cNvSpPr/>
            <p:nvPr/>
          </p:nvSpPr>
          <p:spPr>
            <a:xfrm>
              <a:off x="6023377" y="9313485"/>
              <a:ext cx="572770" cy="572770"/>
            </a:xfrm>
            <a:custGeom>
              <a:avLst/>
              <a:gdLst/>
              <a:ahLst/>
              <a:cxnLst/>
              <a:rect l="l" t="t" r="r" b="b"/>
              <a:pathLst>
                <a:path w="572770" h="572770">
                  <a:moveTo>
                    <a:pt x="284657" y="0"/>
                  </a:moveTo>
                  <a:lnTo>
                    <a:pt x="147501" y="1444"/>
                  </a:lnTo>
                  <a:lnTo>
                    <a:pt x="107588" y="10555"/>
                  </a:lnTo>
                  <a:lnTo>
                    <a:pt x="72938" y="30446"/>
                  </a:lnTo>
                  <a:lnTo>
                    <a:pt x="45102" y="59781"/>
                  </a:lnTo>
                  <a:lnTo>
                    <a:pt x="25633" y="97226"/>
                  </a:lnTo>
                  <a:lnTo>
                    <a:pt x="16085" y="141443"/>
                  </a:lnTo>
                  <a:lnTo>
                    <a:pt x="14924" y="153915"/>
                  </a:lnTo>
                  <a:lnTo>
                    <a:pt x="13708" y="166414"/>
                  </a:lnTo>
                  <a:lnTo>
                    <a:pt x="12457" y="178962"/>
                  </a:lnTo>
                  <a:lnTo>
                    <a:pt x="11192" y="191579"/>
                  </a:lnTo>
                  <a:lnTo>
                    <a:pt x="9935" y="204286"/>
                  </a:lnTo>
                  <a:lnTo>
                    <a:pt x="5513" y="252938"/>
                  </a:lnTo>
                  <a:lnTo>
                    <a:pt x="1770" y="302503"/>
                  </a:lnTo>
                  <a:lnTo>
                    <a:pt x="0" y="343990"/>
                  </a:lnTo>
                  <a:lnTo>
                    <a:pt x="82" y="356599"/>
                  </a:lnTo>
                  <a:lnTo>
                    <a:pt x="256" y="369470"/>
                  </a:lnTo>
                  <a:lnTo>
                    <a:pt x="396" y="382685"/>
                  </a:lnTo>
                  <a:lnTo>
                    <a:pt x="315" y="393440"/>
                  </a:lnTo>
                  <a:lnTo>
                    <a:pt x="211" y="402021"/>
                  </a:lnTo>
                  <a:lnTo>
                    <a:pt x="203" y="411998"/>
                  </a:lnTo>
                  <a:lnTo>
                    <a:pt x="3651" y="458907"/>
                  </a:lnTo>
                  <a:lnTo>
                    <a:pt x="17417" y="497087"/>
                  </a:lnTo>
                  <a:lnTo>
                    <a:pt x="40657" y="528582"/>
                  </a:lnTo>
                  <a:lnTo>
                    <a:pt x="72544" y="552361"/>
                  </a:lnTo>
                  <a:lnTo>
                    <a:pt x="112256" y="567393"/>
                  </a:lnTo>
                  <a:lnTo>
                    <a:pt x="158968" y="572648"/>
                  </a:lnTo>
                  <a:lnTo>
                    <a:pt x="432893" y="572568"/>
                  </a:lnTo>
                  <a:lnTo>
                    <a:pt x="474634" y="565076"/>
                  </a:lnTo>
                  <a:lnTo>
                    <a:pt x="511073" y="546443"/>
                  </a:lnTo>
                  <a:lnTo>
                    <a:pt x="540479" y="518187"/>
                  </a:lnTo>
                  <a:lnTo>
                    <a:pt x="561121" y="481825"/>
                  </a:lnTo>
                  <a:lnTo>
                    <a:pt x="571267" y="438873"/>
                  </a:lnTo>
                  <a:lnTo>
                    <a:pt x="571759" y="428707"/>
                  </a:lnTo>
                  <a:lnTo>
                    <a:pt x="72461" y="428707"/>
                  </a:lnTo>
                  <a:lnTo>
                    <a:pt x="66047" y="428164"/>
                  </a:lnTo>
                  <a:lnTo>
                    <a:pt x="54245" y="423716"/>
                  </a:lnTo>
                  <a:lnTo>
                    <a:pt x="44990" y="414939"/>
                  </a:lnTo>
                  <a:lnTo>
                    <a:pt x="39065" y="402021"/>
                  </a:lnTo>
                  <a:lnTo>
                    <a:pt x="37252" y="385150"/>
                  </a:lnTo>
                  <a:lnTo>
                    <a:pt x="42122" y="374169"/>
                  </a:lnTo>
                  <a:lnTo>
                    <a:pt x="51216" y="365666"/>
                  </a:lnTo>
                  <a:lnTo>
                    <a:pt x="64433" y="360449"/>
                  </a:lnTo>
                  <a:lnTo>
                    <a:pt x="81671" y="359329"/>
                  </a:lnTo>
                  <a:lnTo>
                    <a:pt x="508384" y="359329"/>
                  </a:lnTo>
                  <a:lnTo>
                    <a:pt x="510099" y="359197"/>
                  </a:lnTo>
                  <a:lnTo>
                    <a:pt x="572068" y="359197"/>
                  </a:lnTo>
                  <a:lnTo>
                    <a:pt x="572186" y="347157"/>
                  </a:lnTo>
                  <a:lnTo>
                    <a:pt x="572277" y="334933"/>
                  </a:lnTo>
                  <a:lnTo>
                    <a:pt x="572188" y="322278"/>
                  </a:lnTo>
                  <a:lnTo>
                    <a:pt x="571772" y="309042"/>
                  </a:lnTo>
                  <a:lnTo>
                    <a:pt x="571661" y="307308"/>
                  </a:lnTo>
                  <a:lnTo>
                    <a:pt x="285364" y="307308"/>
                  </a:lnTo>
                  <a:lnTo>
                    <a:pt x="61879" y="307057"/>
                  </a:lnTo>
                  <a:lnTo>
                    <a:pt x="26212" y="274097"/>
                  </a:lnTo>
                  <a:lnTo>
                    <a:pt x="25614" y="257576"/>
                  </a:lnTo>
                  <a:lnTo>
                    <a:pt x="26585" y="245185"/>
                  </a:lnTo>
                  <a:lnTo>
                    <a:pt x="30912" y="195190"/>
                  </a:lnTo>
                  <a:lnTo>
                    <a:pt x="34932" y="156752"/>
                  </a:lnTo>
                  <a:lnTo>
                    <a:pt x="44683" y="117033"/>
                  </a:lnTo>
                  <a:lnTo>
                    <a:pt x="70432" y="87652"/>
                  </a:lnTo>
                  <a:lnTo>
                    <a:pt x="110154" y="73206"/>
                  </a:lnTo>
                  <a:lnTo>
                    <a:pt x="536506" y="72088"/>
                  </a:lnTo>
                  <a:lnTo>
                    <a:pt x="531887" y="64176"/>
                  </a:lnTo>
                  <a:lnTo>
                    <a:pt x="523949" y="53155"/>
                  </a:lnTo>
                  <a:lnTo>
                    <a:pt x="521993" y="50930"/>
                  </a:lnTo>
                  <a:lnTo>
                    <a:pt x="323799" y="50930"/>
                  </a:lnTo>
                  <a:lnTo>
                    <a:pt x="285690" y="50900"/>
                  </a:lnTo>
                  <a:lnTo>
                    <a:pt x="221206" y="50832"/>
                  </a:lnTo>
                  <a:lnTo>
                    <a:pt x="215200" y="45698"/>
                  </a:lnTo>
                  <a:lnTo>
                    <a:pt x="215320" y="34264"/>
                  </a:lnTo>
                  <a:lnTo>
                    <a:pt x="221519" y="25755"/>
                  </a:lnTo>
                  <a:lnTo>
                    <a:pt x="239504" y="22707"/>
                  </a:lnTo>
                  <a:lnTo>
                    <a:pt x="489668" y="22649"/>
                  </a:lnTo>
                  <a:lnTo>
                    <a:pt x="483017" y="18534"/>
                  </a:lnTo>
                  <a:lnTo>
                    <a:pt x="444132" y="4135"/>
                  </a:lnTo>
                  <a:lnTo>
                    <a:pt x="415085" y="916"/>
                  </a:lnTo>
                  <a:lnTo>
                    <a:pt x="284657" y="0"/>
                  </a:lnTo>
                  <a:close/>
                </a:path>
                <a:path w="572770" h="572770">
                  <a:moveTo>
                    <a:pt x="508384" y="359329"/>
                  </a:moveTo>
                  <a:lnTo>
                    <a:pt x="81671" y="359329"/>
                  </a:lnTo>
                  <a:lnTo>
                    <a:pt x="91834" y="364974"/>
                  </a:lnTo>
                  <a:lnTo>
                    <a:pt x="99617" y="374693"/>
                  </a:lnTo>
                  <a:lnTo>
                    <a:pt x="104286" y="388507"/>
                  </a:lnTo>
                  <a:lnTo>
                    <a:pt x="105106" y="406439"/>
                  </a:lnTo>
                  <a:lnTo>
                    <a:pt x="97825" y="418060"/>
                  </a:lnTo>
                  <a:lnTo>
                    <a:pt x="86564" y="425860"/>
                  </a:lnTo>
                  <a:lnTo>
                    <a:pt x="72461" y="428707"/>
                  </a:lnTo>
                  <a:lnTo>
                    <a:pt x="501533" y="428707"/>
                  </a:lnTo>
                  <a:lnTo>
                    <a:pt x="467833" y="402334"/>
                  </a:lnTo>
                  <a:lnTo>
                    <a:pt x="465866" y="385588"/>
                  </a:lnTo>
                  <a:lnTo>
                    <a:pt x="470631" y="374522"/>
                  </a:lnTo>
                  <a:lnTo>
                    <a:pt x="479655" y="365895"/>
                  </a:lnTo>
                  <a:lnTo>
                    <a:pt x="492843" y="360516"/>
                  </a:lnTo>
                  <a:lnTo>
                    <a:pt x="508384" y="359329"/>
                  </a:lnTo>
                  <a:close/>
                </a:path>
                <a:path w="572770" h="572770">
                  <a:moveTo>
                    <a:pt x="572068" y="359197"/>
                  </a:moveTo>
                  <a:lnTo>
                    <a:pt x="510099" y="359197"/>
                  </a:lnTo>
                  <a:lnTo>
                    <a:pt x="520346" y="364735"/>
                  </a:lnTo>
                  <a:lnTo>
                    <a:pt x="528211" y="374400"/>
                  </a:lnTo>
                  <a:lnTo>
                    <a:pt x="532961" y="388235"/>
                  </a:lnTo>
                  <a:lnTo>
                    <a:pt x="533863" y="406282"/>
                  </a:lnTo>
                  <a:lnTo>
                    <a:pt x="526711" y="417960"/>
                  </a:lnTo>
                  <a:lnTo>
                    <a:pt x="515578" y="425797"/>
                  </a:lnTo>
                  <a:lnTo>
                    <a:pt x="501533" y="428707"/>
                  </a:lnTo>
                  <a:lnTo>
                    <a:pt x="571759" y="428707"/>
                  </a:lnTo>
                  <a:lnTo>
                    <a:pt x="572018" y="423353"/>
                  </a:lnTo>
                  <a:lnTo>
                    <a:pt x="572064" y="406282"/>
                  </a:lnTo>
                  <a:lnTo>
                    <a:pt x="572068" y="359197"/>
                  </a:lnTo>
                  <a:close/>
                </a:path>
                <a:path w="572770" h="572770">
                  <a:moveTo>
                    <a:pt x="536506" y="72088"/>
                  </a:moveTo>
                  <a:lnTo>
                    <a:pt x="198075" y="72088"/>
                  </a:lnTo>
                  <a:lnTo>
                    <a:pt x="391983" y="72118"/>
                  </a:lnTo>
                  <a:lnTo>
                    <a:pt x="456913" y="72269"/>
                  </a:lnTo>
                  <a:lnTo>
                    <a:pt x="495136" y="83499"/>
                  </a:lnTo>
                  <a:lnTo>
                    <a:pt x="523526" y="111732"/>
                  </a:lnTo>
                  <a:lnTo>
                    <a:pt x="536072" y="149733"/>
                  </a:lnTo>
                  <a:lnTo>
                    <a:pt x="538514" y="174974"/>
                  </a:lnTo>
                  <a:lnTo>
                    <a:pt x="539885" y="190328"/>
                  </a:lnTo>
                  <a:lnTo>
                    <a:pt x="540979" y="202300"/>
                  </a:lnTo>
                  <a:lnTo>
                    <a:pt x="542047" y="214448"/>
                  </a:lnTo>
                  <a:lnTo>
                    <a:pt x="544220" y="239668"/>
                  </a:lnTo>
                  <a:lnTo>
                    <a:pt x="545383" y="252938"/>
                  </a:lnTo>
                  <a:lnTo>
                    <a:pt x="539081" y="291353"/>
                  </a:lnTo>
                  <a:lnTo>
                    <a:pt x="501264" y="307232"/>
                  </a:lnTo>
                  <a:lnTo>
                    <a:pt x="285364" y="307268"/>
                  </a:lnTo>
                  <a:lnTo>
                    <a:pt x="571661" y="307308"/>
                  </a:lnTo>
                  <a:lnTo>
                    <a:pt x="570876" y="295070"/>
                  </a:lnTo>
                  <a:lnTo>
                    <a:pt x="566360" y="245692"/>
                  </a:lnTo>
                  <a:lnTo>
                    <a:pt x="561379" y="195537"/>
                  </a:lnTo>
                  <a:lnTo>
                    <a:pt x="560118" y="182786"/>
                  </a:lnTo>
                  <a:lnTo>
                    <a:pt x="558842" y="169690"/>
                  </a:lnTo>
                  <a:lnTo>
                    <a:pt x="557610" y="156752"/>
                  </a:lnTo>
                  <a:lnTo>
                    <a:pt x="556400" y="143668"/>
                  </a:lnTo>
                  <a:lnTo>
                    <a:pt x="555232" y="130571"/>
                  </a:lnTo>
                  <a:lnTo>
                    <a:pt x="552915" y="115980"/>
                  </a:lnTo>
                  <a:lnTo>
                    <a:pt x="549371" y="101988"/>
                  </a:lnTo>
                  <a:lnTo>
                    <a:pt x="544650" y="88651"/>
                  </a:lnTo>
                  <a:lnTo>
                    <a:pt x="538805" y="76027"/>
                  </a:lnTo>
                  <a:lnTo>
                    <a:pt x="536506" y="72088"/>
                  </a:lnTo>
                  <a:close/>
                </a:path>
                <a:path w="572770" h="572770">
                  <a:moveTo>
                    <a:pt x="489668" y="22649"/>
                  </a:moveTo>
                  <a:lnTo>
                    <a:pt x="290302" y="22649"/>
                  </a:lnTo>
                  <a:lnTo>
                    <a:pt x="351079" y="22719"/>
                  </a:lnTo>
                  <a:lnTo>
                    <a:pt x="357462" y="28570"/>
                  </a:lnTo>
                  <a:lnTo>
                    <a:pt x="357160" y="45522"/>
                  </a:lnTo>
                  <a:lnTo>
                    <a:pt x="351154" y="50842"/>
                  </a:lnTo>
                  <a:lnTo>
                    <a:pt x="323799" y="50930"/>
                  </a:lnTo>
                  <a:lnTo>
                    <a:pt x="521993" y="50930"/>
                  </a:lnTo>
                  <a:lnTo>
                    <a:pt x="515040" y="43022"/>
                  </a:lnTo>
                  <a:lnTo>
                    <a:pt x="505215" y="33835"/>
                  </a:lnTo>
                  <a:lnTo>
                    <a:pt x="494523" y="25653"/>
                  </a:lnTo>
                  <a:lnTo>
                    <a:pt x="489668" y="226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3" name="object 27"/>
            <p:cNvSpPr/>
            <p:nvPr/>
          </p:nvSpPr>
          <p:spPr>
            <a:xfrm>
              <a:off x="6018011" y="9902645"/>
              <a:ext cx="584835" cy="168910"/>
            </a:xfrm>
            <a:custGeom>
              <a:avLst/>
              <a:gdLst/>
              <a:ahLst/>
              <a:cxnLst/>
              <a:rect l="l" t="t" r="r" b="b"/>
              <a:pathLst>
                <a:path w="584834" h="168909">
                  <a:moveTo>
                    <a:pt x="58100" y="168309"/>
                  </a:moveTo>
                  <a:lnTo>
                    <a:pt x="27256" y="168309"/>
                  </a:lnTo>
                  <a:lnTo>
                    <a:pt x="39654" y="168344"/>
                  </a:lnTo>
                  <a:lnTo>
                    <a:pt x="57497" y="168623"/>
                  </a:lnTo>
                  <a:lnTo>
                    <a:pt x="58100" y="168309"/>
                  </a:lnTo>
                  <a:close/>
                </a:path>
                <a:path w="584834" h="168909">
                  <a:moveTo>
                    <a:pt x="511838" y="75594"/>
                  </a:moveTo>
                  <a:lnTo>
                    <a:pt x="463675" y="75594"/>
                  </a:lnTo>
                  <a:lnTo>
                    <a:pt x="466515" y="77104"/>
                  </a:lnTo>
                  <a:lnTo>
                    <a:pt x="473522" y="88422"/>
                  </a:lnTo>
                  <a:lnTo>
                    <a:pt x="480046" y="98744"/>
                  </a:lnTo>
                  <a:lnTo>
                    <a:pt x="493397" y="119727"/>
                  </a:lnTo>
                  <a:lnTo>
                    <a:pt x="500159" y="130597"/>
                  </a:lnTo>
                  <a:lnTo>
                    <a:pt x="506936" y="141856"/>
                  </a:lnTo>
                  <a:lnTo>
                    <a:pt x="513696" y="153608"/>
                  </a:lnTo>
                  <a:lnTo>
                    <a:pt x="521724" y="163101"/>
                  </a:lnTo>
                  <a:lnTo>
                    <a:pt x="532197" y="168130"/>
                  </a:lnTo>
                  <a:lnTo>
                    <a:pt x="546561" y="168476"/>
                  </a:lnTo>
                  <a:lnTo>
                    <a:pt x="559094" y="167890"/>
                  </a:lnTo>
                  <a:lnTo>
                    <a:pt x="584475" y="167890"/>
                  </a:lnTo>
                  <a:lnTo>
                    <a:pt x="584174" y="166721"/>
                  </a:lnTo>
                  <a:lnTo>
                    <a:pt x="584199" y="166110"/>
                  </a:lnTo>
                  <a:lnTo>
                    <a:pt x="511838" y="75594"/>
                  </a:lnTo>
                  <a:close/>
                </a:path>
                <a:path w="584834" h="168909">
                  <a:moveTo>
                    <a:pt x="584475" y="167890"/>
                  </a:moveTo>
                  <a:lnTo>
                    <a:pt x="559094" y="167890"/>
                  </a:lnTo>
                  <a:lnTo>
                    <a:pt x="584602" y="168380"/>
                  </a:lnTo>
                  <a:lnTo>
                    <a:pt x="584475" y="167890"/>
                  </a:lnTo>
                  <a:close/>
                </a:path>
                <a:path w="584834" h="168909">
                  <a:moveTo>
                    <a:pt x="149051" y="0"/>
                  </a:moveTo>
                  <a:lnTo>
                    <a:pt x="70087" y="77104"/>
                  </a:lnTo>
                  <a:lnTo>
                    <a:pt x="1457" y="162861"/>
                  </a:lnTo>
                  <a:lnTo>
                    <a:pt x="0" y="164914"/>
                  </a:lnTo>
                  <a:lnTo>
                    <a:pt x="1350" y="168377"/>
                  </a:lnTo>
                  <a:lnTo>
                    <a:pt x="58100" y="168309"/>
                  </a:lnTo>
                  <a:lnTo>
                    <a:pt x="60714" y="166945"/>
                  </a:lnTo>
                  <a:lnTo>
                    <a:pt x="66984" y="156765"/>
                  </a:lnTo>
                  <a:lnTo>
                    <a:pt x="73679" y="145972"/>
                  </a:lnTo>
                  <a:lnTo>
                    <a:pt x="107373" y="92149"/>
                  </a:lnTo>
                  <a:lnTo>
                    <a:pt x="116704" y="77097"/>
                  </a:lnTo>
                  <a:lnTo>
                    <a:pt x="119594" y="75604"/>
                  </a:lnTo>
                  <a:lnTo>
                    <a:pt x="455978" y="75604"/>
                  </a:lnTo>
                  <a:lnTo>
                    <a:pt x="511838" y="75594"/>
                  </a:lnTo>
                  <a:lnTo>
                    <a:pt x="486428" y="43837"/>
                  </a:lnTo>
                  <a:lnTo>
                    <a:pt x="445506" y="43837"/>
                  </a:lnTo>
                  <a:lnTo>
                    <a:pt x="144238" y="33302"/>
                  </a:lnTo>
                  <a:lnTo>
                    <a:pt x="150871" y="22324"/>
                  </a:lnTo>
                  <a:lnTo>
                    <a:pt x="156869" y="11322"/>
                  </a:lnTo>
                  <a:lnTo>
                    <a:pt x="162028" y="104"/>
                  </a:lnTo>
                  <a:lnTo>
                    <a:pt x="149051" y="0"/>
                  </a:lnTo>
                  <a:close/>
                </a:path>
                <a:path w="584834" h="168909">
                  <a:moveTo>
                    <a:pt x="455978" y="75604"/>
                  </a:moveTo>
                  <a:lnTo>
                    <a:pt x="119594" y="75604"/>
                  </a:lnTo>
                  <a:lnTo>
                    <a:pt x="174674" y="75653"/>
                  </a:lnTo>
                  <a:lnTo>
                    <a:pt x="358460" y="75685"/>
                  </a:lnTo>
                  <a:lnTo>
                    <a:pt x="455978" y="75604"/>
                  </a:lnTo>
                  <a:close/>
                </a:path>
                <a:path w="584834" h="168909">
                  <a:moveTo>
                    <a:pt x="443794" y="181"/>
                  </a:moveTo>
                  <a:lnTo>
                    <a:pt x="431280" y="281"/>
                  </a:lnTo>
                  <a:lnTo>
                    <a:pt x="418277" y="993"/>
                  </a:lnTo>
                  <a:lnTo>
                    <a:pt x="445506" y="43837"/>
                  </a:lnTo>
                  <a:lnTo>
                    <a:pt x="486428" y="43837"/>
                  </a:lnTo>
                  <a:lnTo>
                    <a:pt x="454201" y="3609"/>
                  </a:lnTo>
                  <a:lnTo>
                    <a:pt x="452970" y="2089"/>
                  </a:lnTo>
                  <a:lnTo>
                    <a:pt x="450859" y="360"/>
                  </a:lnTo>
                  <a:lnTo>
                    <a:pt x="443794" y="1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</p:spTree>
    <p:extLst>
      <p:ext uri="{BB962C8B-B14F-4D97-AF65-F5344CB8AC3E}">
        <p14:creationId xmlns:p14="http://schemas.microsoft.com/office/powerpoint/2010/main" val="2578901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" y="-15732"/>
            <a:ext cx="12186389" cy="687373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-17203" y="15732"/>
            <a:ext cx="12203592" cy="68580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5" y="11308556"/>
                </a:lnTo>
                <a:lnTo>
                  <a:pt x="20104095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306350">
              <a:alpha val="59000"/>
            </a:srgbClr>
          </a:solidFill>
        </p:spPr>
        <p:txBody>
          <a:bodyPr wrap="square" lIns="0" tIns="0" rIns="0" bIns="0" rtlCol="0"/>
          <a:lstStyle/>
          <a:p>
            <a:endParaRPr sz="1092" dirty="0">
              <a:latin typeface="Uni Neue Book" pitchFamily="2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6956" y="1132641"/>
            <a:ext cx="9762542" cy="1307272"/>
          </a:xfrm>
          <a:custGeom>
            <a:avLst/>
            <a:gdLst/>
            <a:ahLst/>
            <a:cxnLst/>
            <a:rect l="l" t="t" r="r" b="b"/>
            <a:pathLst>
              <a:path w="16099155" h="1473200">
                <a:moveTo>
                  <a:pt x="0" y="1472713"/>
                </a:moveTo>
                <a:lnTo>
                  <a:pt x="16098960" y="1472713"/>
                </a:lnTo>
                <a:lnTo>
                  <a:pt x="16098960" y="0"/>
                </a:lnTo>
                <a:lnTo>
                  <a:pt x="0" y="0"/>
                </a:lnTo>
                <a:lnTo>
                  <a:pt x="0" y="1472713"/>
                </a:lnTo>
                <a:close/>
              </a:path>
            </a:pathLst>
          </a:custGeom>
          <a:solidFill>
            <a:schemeClr val="bg1">
              <a:alpha val="83000"/>
            </a:schemeClr>
          </a:solidFill>
        </p:spPr>
        <p:txBody>
          <a:bodyPr wrap="square" lIns="0" tIns="0" rIns="0" bIns="0" rtlCol="0"/>
          <a:lstStyle/>
          <a:p>
            <a:endParaRPr sz="1092">
              <a:latin typeface="Bahnschrift SemiBold SemiConden" panose="020B0502040204020203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4894" y="532101"/>
            <a:ext cx="9385650" cy="829814"/>
          </a:xfrm>
          <a:custGeom>
            <a:avLst/>
            <a:gdLst/>
            <a:ahLst/>
            <a:cxnLst/>
            <a:rect l="l" t="t" r="r" b="b"/>
            <a:pathLst>
              <a:path w="5704205" h="1368425">
                <a:moveTo>
                  <a:pt x="0" y="1367953"/>
                </a:moveTo>
                <a:lnTo>
                  <a:pt x="5704211" y="1367953"/>
                </a:lnTo>
                <a:lnTo>
                  <a:pt x="5704211" y="0"/>
                </a:lnTo>
                <a:lnTo>
                  <a:pt x="0" y="0"/>
                </a:lnTo>
                <a:lnTo>
                  <a:pt x="0" y="1367953"/>
                </a:lnTo>
                <a:close/>
              </a:path>
            </a:pathLst>
          </a:custGeom>
          <a:solidFill>
            <a:srgbClr val="F4BD46"/>
          </a:solidFill>
        </p:spPr>
        <p:txBody>
          <a:bodyPr wrap="square" lIns="0" tIns="0" rIns="0" bIns="0" rtlCol="0"/>
          <a:lstStyle/>
          <a:p>
            <a:endParaRPr sz="1092">
              <a:latin typeface="Bahnschrift SemiBold SemiConden" panose="020B0502040204020203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1802" y="614187"/>
            <a:ext cx="10219821" cy="534668"/>
          </a:xfrm>
          <a:prstGeom prst="rect">
            <a:avLst/>
          </a:prstGeom>
        </p:spPr>
        <p:txBody>
          <a:bodyPr vert="horz" wrap="square" lIns="0" tIns="163737" rIns="0" bIns="0" rtlCol="0" anchor="ctr">
            <a:spAutoFit/>
          </a:bodyPr>
          <a:lstStyle/>
          <a:p>
            <a:pPr marL="74317">
              <a:lnSpc>
                <a:spcPct val="100000"/>
              </a:lnSpc>
            </a:pPr>
            <a:r>
              <a:rPr lang="ru-RU" sz="2400" b="1" spc="-33" dirty="0">
                <a:solidFill>
                  <a:srgbClr val="205953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Дополнительные возможности «АСКОУ» – Мониторинг Состояния среды </a:t>
            </a:r>
            <a:endParaRPr sz="2400" b="1" spc="-33" dirty="0">
              <a:solidFill>
                <a:srgbClr val="205953"/>
              </a:solidFill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0011" y="1467679"/>
            <a:ext cx="8351807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lang="ru-RU" sz="2400" b="1" spc="-139" dirty="0">
                <a:solidFill>
                  <a:srgbClr val="205953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«АСКОУ Экомониторинг» - Автоматизированная система экологического мониторинга выбросов вредных веществ в окружающую среду</a:t>
            </a:r>
            <a:endParaRPr sz="2400" b="1" dirty="0">
              <a:solidFill>
                <a:srgbClr val="205953"/>
              </a:solidFill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15353" y="3629442"/>
            <a:ext cx="3159070" cy="30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/>
            <a:endParaRPr sz="2001" dirty="0">
              <a:latin typeface="Bahnschrift SemiBold SemiConden" panose="020B0502040204020203" pitchFamily="34" charset="0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6089" y="2470424"/>
            <a:ext cx="4336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Обеспечивает:</a:t>
            </a:r>
            <a:endParaRPr lang="en-US" sz="2800" b="1" dirty="0">
              <a:solidFill>
                <a:schemeClr val="bg1"/>
              </a:solidFill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956" y="3112254"/>
            <a:ext cx="9762542" cy="3284236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Bahnschrift SemiBold SemiConden" panose="020B0502040204020203" pitchFamily="34" charset="0"/>
            </a:endParaRPr>
          </a:p>
        </p:txBody>
      </p:sp>
      <p:pic>
        <p:nvPicPr>
          <p:cNvPr id="11" name="Graphic 10" descr="Gears">
            <a:extLst>
              <a:ext uri="{FF2B5EF4-FFF2-40B4-BE49-F238E27FC236}">
                <a16:creationId xmlns:a16="http://schemas.microsoft.com/office/drawing/2014/main" id="{D20B1306-26EF-8C4B-9C87-D1FBC4B83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7138" y="3418594"/>
            <a:ext cx="405942" cy="4059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881E10-BEEA-EB47-92D6-75DB9239681E}"/>
              </a:ext>
            </a:extLst>
          </p:cNvPr>
          <p:cNvSpPr txBox="1"/>
          <p:nvPr/>
        </p:nvSpPr>
        <p:spPr>
          <a:xfrm>
            <a:off x="1163374" y="3210046"/>
            <a:ext cx="83185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205953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Автоматический, непрерывный контроль и учет выбросов загрязняющих веществ в окружающую среду. </a:t>
            </a:r>
          </a:p>
          <a:p>
            <a:pPr>
              <a:lnSpc>
                <a:spcPct val="150000"/>
              </a:lnSpc>
            </a:pPr>
            <a:endParaRPr lang="en-GB" b="1" dirty="0">
              <a:solidFill>
                <a:srgbClr val="205953"/>
              </a:solidFill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205953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Обработка, хранение и передача информации.</a:t>
            </a:r>
          </a:p>
          <a:p>
            <a:pPr>
              <a:lnSpc>
                <a:spcPct val="150000"/>
              </a:lnSpc>
            </a:pPr>
            <a:endParaRPr lang="en-GB" b="1" dirty="0">
              <a:solidFill>
                <a:srgbClr val="205953"/>
              </a:solidFill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205953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Организация АРМ (автоматизированное рабочее место) Эколога</a:t>
            </a:r>
          </a:p>
          <a:p>
            <a:endParaRPr lang="en-US" dirty="0"/>
          </a:p>
        </p:txBody>
      </p:sp>
      <p:pic>
        <p:nvPicPr>
          <p:cNvPr id="14" name="Graphic 13" descr="Arrow circle">
            <a:extLst>
              <a:ext uri="{FF2B5EF4-FFF2-40B4-BE49-F238E27FC236}">
                <a16:creationId xmlns:a16="http://schemas.microsoft.com/office/drawing/2014/main" id="{C9FF1541-B286-5741-A828-57BF8F90F2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8260" y="4527467"/>
            <a:ext cx="405941" cy="405941"/>
          </a:xfrm>
          <a:prstGeom prst="rect">
            <a:avLst/>
          </a:prstGeom>
        </p:spPr>
      </p:pic>
      <p:pic>
        <p:nvPicPr>
          <p:cNvPr id="16" name="Graphic 15" descr="Branching diagram">
            <a:extLst>
              <a:ext uri="{FF2B5EF4-FFF2-40B4-BE49-F238E27FC236}">
                <a16:creationId xmlns:a16="http://schemas.microsoft.com/office/drawing/2014/main" id="{A5A86849-A733-E745-92FF-67B76498CD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7631" y="5386515"/>
            <a:ext cx="405941" cy="40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70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Вакансии Мосводоканал, работа в Москве и МО">
            <a:extLst>
              <a:ext uri="{FF2B5EF4-FFF2-40B4-BE49-F238E27FC236}">
                <a16:creationId xmlns:a16="http://schemas.microsoft.com/office/drawing/2014/main" id="{AC99D960-9CF2-4F18-92A1-849FF434A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0"/>
            <a:ext cx="12186154" cy="685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/>
          <p:nvPr/>
        </p:nvSpPr>
        <p:spPr>
          <a:xfrm>
            <a:off x="5764726" y="729365"/>
            <a:ext cx="5824754" cy="5247473"/>
          </a:xfrm>
          <a:custGeom>
            <a:avLst/>
            <a:gdLst/>
            <a:ahLst/>
            <a:cxnLst/>
            <a:rect l="l" t="t" r="r" b="b"/>
            <a:pathLst>
              <a:path w="5915025" h="8624570">
                <a:moveTo>
                  <a:pt x="0" y="8623954"/>
                </a:moveTo>
                <a:lnTo>
                  <a:pt x="5914600" y="8623954"/>
                </a:lnTo>
                <a:lnTo>
                  <a:pt x="5914600" y="0"/>
                </a:lnTo>
                <a:lnTo>
                  <a:pt x="0" y="0"/>
                </a:lnTo>
                <a:lnTo>
                  <a:pt x="0" y="86239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8" name="object 8"/>
          <p:cNvSpPr txBox="1"/>
          <p:nvPr/>
        </p:nvSpPr>
        <p:spPr>
          <a:xfrm>
            <a:off x="5635520" y="1169690"/>
            <a:ext cx="5858537" cy="30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49112" algn="r"/>
            <a:r>
              <a:rPr lang="ru-RU" sz="2001" b="1" spc="-27" dirty="0">
                <a:solidFill>
                  <a:srgbClr val="1A5740"/>
                </a:solidFill>
                <a:latin typeface="Uni Neue Book" pitchFamily="2" charset="0"/>
                <a:cs typeface="Arial"/>
              </a:rPr>
              <a:t>Спасибо за Внимание!</a:t>
            </a:r>
            <a:endParaRPr sz="2001" b="1" dirty="0">
              <a:latin typeface="Uni Neue Book" pitchFamily="2" charset="0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7943" y="764690"/>
            <a:ext cx="4520110" cy="5211849"/>
          </a:xfrm>
          <a:custGeom>
            <a:avLst/>
            <a:gdLst/>
            <a:ahLst/>
            <a:cxnLst/>
            <a:rect l="l" t="t" r="r" b="b"/>
            <a:pathLst>
              <a:path w="11292840" h="8594725">
                <a:moveTo>
                  <a:pt x="0" y="8594602"/>
                </a:moveTo>
                <a:lnTo>
                  <a:pt x="11292573" y="8594602"/>
                </a:lnTo>
                <a:lnTo>
                  <a:pt x="11292573" y="0"/>
                </a:lnTo>
                <a:lnTo>
                  <a:pt x="0" y="0"/>
                </a:lnTo>
                <a:lnTo>
                  <a:pt x="0" y="8594602"/>
                </a:lnTo>
                <a:close/>
              </a:path>
            </a:pathLst>
          </a:custGeom>
          <a:ln w="1047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 txBox="1"/>
          <p:nvPr/>
        </p:nvSpPr>
        <p:spPr>
          <a:xfrm>
            <a:off x="1299040" y="2145520"/>
            <a:ext cx="3123259" cy="3485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56" spc="-82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</a:t>
            </a:r>
            <a:r>
              <a:rPr sz="2456" spc="-1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6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456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sz="2456" spc="-67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456" spc="-7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акты:</a:t>
            </a:r>
            <a:endParaRPr sz="245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9"/>
              </a:spcBef>
            </a:pPr>
            <a:endParaRPr sz="254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70"/>
            <a:r>
              <a:rPr lang="ru-RU" sz="169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Казахстан, г. Алматы,     микрорайон Таугуль, ул.Мустай Карим, 13А, офис  240.</a:t>
            </a:r>
          </a:p>
          <a:p>
            <a:pPr>
              <a:spcBef>
                <a:spcPts val="12"/>
              </a:spcBef>
            </a:pPr>
            <a:endParaRPr lang="ru-RU" sz="169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70"/>
            <a:r>
              <a:rPr lang="ru-RU" sz="1698" spc="-20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98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ел.</a:t>
            </a:r>
            <a:r>
              <a:rPr lang="ru-RU" sz="1698" spc="-127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98" spc="-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69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7(771) 7622285</a:t>
            </a:r>
          </a:p>
          <a:p>
            <a:pPr marL="4670"/>
            <a:r>
              <a:rPr lang="ru-RU" sz="169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Тел.+7(777) 4704465</a:t>
            </a:r>
          </a:p>
          <a:p>
            <a:pPr>
              <a:spcBef>
                <a:spcPts val="19"/>
              </a:spcBef>
            </a:pPr>
            <a:endParaRPr sz="254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01" marR="894504"/>
            <a:r>
              <a:rPr sz="245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sz="2456" spc="-3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sz="2456" spc="-7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o@</a:t>
            </a:r>
            <a:r>
              <a:rPr sz="2456" spc="-9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abitech.kz</a:t>
            </a:r>
            <a:r>
              <a:rPr sz="2456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56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</a:t>
            </a:r>
            <a:r>
              <a:rPr sz="2456" spc="-1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</a:t>
            </a:r>
            <a:r>
              <a:rPr sz="2456" spc="-4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56" spc="-97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ech.kz</a:t>
            </a:r>
            <a:endParaRPr sz="245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55133" y="1214512"/>
            <a:ext cx="2445160" cy="641903"/>
          </a:xfrm>
          <a:custGeom>
            <a:avLst/>
            <a:gdLst/>
            <a:ahLst/>
            <a:cxnLst/>
            <a:rect l="l" t="t" r="r" b="b"/>
            <a:pathLst>
              <a:path w="4032250" h="1058545">
                <a:moveTo>
                  <a:pt x="3926795" y="0"/>
                </a:moveTo>
                <a:lnTo>
                  <a:pt x="105340" y="0"/>
                </a:lnTo>
                <a:lnTo>
                  <a:pt x="94271" y="585"/>
                </a:lnTo>
                <a:lnTo>
                  <a:pt x="54221" y="13398"/>
                </a:lnTo>
                <a:lnTo>
                  <a:pt x="22882" y="40190"/>
                </a:lnTo>
                <a:lnTo>
                  <a:pt x="3933" y="77257"/>
                </a:lnTo>
                <a:lnTo>
                  <a:pt x="0" y="105848"/>
                </a:lnTo>
                <a:lnTo>
                  <a:pt x="584" y="963346"/>
                </a:lnTo>
                <a:lnTo>
                  <a:pt x="13334" y="1003587"/>
                </a:lnTo>
                <a:lnTo>
                  <a:pt x="39992" y="1035080"/>
                </a:lnTo>
                <a:lnTo>
                  <a:pt x="76880" y="1054124"/>
                </a:lnTo>
                <a:lnTo>
                  <a:pt x="105340" y="1058078"/>
                </a:lnTo>
                <a:lnTo>
                  <a:pt x="3937887" y="1057491"/>
                </a:lnTo>
                <a:lnTo>
                  <a:pt x="3977929" y="1044671"/>
                </a:lnTo>
                <a:lnTo>
                  <a:pt x="4009262" y="1017876"/>
                </a:lnTo>
                <a:lnTo>
                  <a:pt x="4028208" y="980803"/>
                </a:lnTo>
                <a:lnTo>
                  <a:pt x="4032140" y="952205"/>
                </a:lnTo>
                <a:lnTo>
                  <a:pt x="4031558" y="94726"/>
                </a:lnTo>
                <a:lnTo>
                  <a:pt x="4018810" y="54492"/>
                </a:lnTo>
                <a:lnTo>
                  <a:pt x="3992150" y="23000"/>
                </a:lnTo>
                <a:lnTo>
                  <a:pt x="3955258" y="3954"/>
                </a:lnTo>
                <a:lnTo>
                  <a:pt x="3926795" y="0"/>
                </a:lnTo>
                <a:close/>
              </a:path>
            </a:pathLst>
          </a:custGeom>
          <a:solidFill>
            <a:srgbClr val="F4BD4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1210833" y="1170045"/>
            <a:ext cx="2533725" cy="730853"/>
          </a:xfrm>
          <a:custGeom>
            <a:avLst/>
            <a:gdLst/>
            <a:ahLst/>
            <a:cxnLst/>
            <a:rect l="l" t="t" r="r" b="b"/>
            <a:pathLst>
              <a:path w="4178300" h="1205230">
                <a:moveTo>
                  <a:pt x="3999597" y="0"/>
                </a:moveTo>
                <a:lnTo>
                  <a:pt x="178139" y="0"/>
                </a:lnTo>
                <a:lnTo>
                  <a:pt x="165043" y="484"/>
                </a:lnTo>
                <a:lnTo>
                  <a:pt x="123139" y="8810"/>
                </a:lnTo>
                <a:lnTo>
                  <a:pt x="85318" y="26468"/>
                </a:lnTo>
                <a:lnTo>
                  <a:pt x="52867" y="52161"/>
                </a:lnTo>
                <a:lnTo>
                  <a:pt x="27072" y="84591"/>
                </a:lnTo>
                <a:lnTo>
                  <a:pt x="9221" y="122462"/>
                </a:lnTo>
                <a:lnTo>
                  <a:pt x="600" y="164476"/>
                </a:lnTo>
                <a:lnTo>
                  <a:pt x="0" y="179177"/>
                </a:lnTo>
                <a:lnTo>
                  <a:pt x="481" y="1038702"/>
                </a:lnTo>
                <a:lnTo>
                  <a:pt x="8755" y="1080838"/>
                </a:lnTo>
                <a:lnTo>
                  <a:pt x="26304" y="1118876"/>
                </a:lnTo>
                <a:lnTo>
                  <a:pt x="51842" y="1151520"/>
                </a:lnTo>
                <a:lnTo>
                  <a:pt x="84081" y="1177471"/>
                </a:lnTo>
                <a:lnTo>
                  <a:pt x="121735" y="1195433"/>
                </a:lnTo>
                <a:lnTo>
                  <a:pt x="163517" y="1204109"/>
                </a:lnTo>
                <a:lnTo>
                  <a:pt x="178139" y="1204713"/>
                </a:lnTo>
                <a:lnTo>
                  <a:pt x="4012699" y="1204229"/>
                </a:lnTo>
                <a:lnTo>
                  <a:pt x="4054601" y="1195924"/>
                </a:lnTo>
                <a:lnTo>
                  <a:pt x="4092422" y="1178301"/>
                </a:lnTo>
                <a:lnTo>
                  <a:pt x="4124874" y="1152643"/>
                </a:lnTo>
                <a:lnTo>
                  <a:pt x="4143092" y="1131408"/>
                </a:lnTo>
                <a:lnTo>
                  <a:pt x="3999597" y="1131408"/>
                </a:lnTo>
                <a:lnTo>
                  <a:pt x="167051" y="1130821"/>
                </a:lnTo>
                <a:lnTo>
                  <a:pt x="127007" y="1118002"/>
                </a:lnTo>
                <a:lnTo>
                  <a:pt x="95676" y="1091207"/>
                </a:lnTo>
                <a:lnTo>
                  <a:pt x="76732" y="1054133"/>
                </a:lnTo>
                <a:lnTo>
                  <a:pt x="72799" y="1025535"/>
                </a:lnTo>
                <a:lnTo>
                  <a:pt x="73381" y="168060"/>
                </a:lnTo>
                <a:lnTo>
                  <a:pt x="86127" y="127824"/>
                </a:lnTo>
                <a:lnTo>
                  <a:pt x="112784" y="96331"/>
                </a:lnTo>
                <a:lnTo>
                  <a:pt x="149675" y="77284"/>
                </a:lnTo>
                <a:lnTo>
                  <a:pt x="178139" y="73329"/>
                </a:lnTo>
                <a:lnTo>
                  <a:pt x="4143068" y="73329"/>
                </a:lnTo>
                <a:lnTo>
                  <a:pt x="4135300" y="63391"/>
                </a:lnTo>
                <a:lnTo>
                  <a:pt x="4105175" y="35066"/>
                </a:lnTo>
                <a:lnTo>
                  <a:pt x="4069180" y="14298"/>
                </a:lnTo>
                <a:lnTo>
                  <a:pt x="4028586" y="2383"/>
                </a:lnTo>
                <a:lnTo>
                  <a:pt x="4014253" y="603"/>
                </a:lnTo>
                <a:lnTo>
                  <a:pt x="3999597" y="0"/>
                </a:lnTo>
                <a:close/>
              </a:path>
              <a:path w="4178300" h="1205230">
                <a:moveTo>
                  <a:pt x="4143068" y="73329"/>
                </a:moveTo>
                <a:lnTo>
                  <a:pt x="178139" y="73329"/>
                </a:lnTo>
                <a:lnTo>
                  <a:pt x="4010670" y="73915"/>
                </a:lnTo>
                <a:lnTo>
                  <a:pt x="4024761" y="76404"/>
                </a:lnTo>
                <a:lnTo>
                  <a:pt x="4062316" y="94289"/>
                </a:lnTo>
                <a:lnTo>
                  <a:pt x="4089934" y="124917"/>
                </a:lnTo>
                <a:lnTo>
                  <a:pt x="4103936" y="164586"/>
                </a:lnTo>
                <a:lnTo>
                  <a:pt x="4104942" y="179177"/>
                </a:lnTo>
                <a:lnTo>
                  <a:pt x="4104358" y="1036680"/>
                </a:lnTo>
                <a:lnTo>
                  <a:pt x="4091605" y="1076919"/>
                </a:lnTo>
                <a:lnTo>
                  <a:pt x="4064946" y="1108411"/>
                </a:lnTo>
                <a:lnTo>
                  <a:pt x="4028057" y="1127454"/>
                </a:lnTo>
                <a:lnTo>
                  <a:pt x="3999597" y="1131408"/>
                </a:lnTo>
                <a:lnTo>
                  <a:pt x="4143092" y="1131408"/>
                </a:lnTo>
                <a:lnTo>
                  <a:pt x="4163534" y="1095503"/>
                </a:lnTo>
                <a:lnTo>
                  <a:pt x="4175375" y="1054682"/>
                </a:lnTo>
                <a:lnTo>
                  <a:pt x="4177744" y="1025535"/>
                </a:lnTo>
                <a:lnTo>
                  <a:pt x="4177264" y="166004"/>
                </a:lnTo>
                <a:lnTo>
                  <a:pt x="4169010" y="123869"/>
                </a:lnTo>
                <a:lnTo>
                  <a:pt x="4151495" y="85832"/>
                </a:lnTo>
                <a:lnTo>
                  <a:pt x="4143818" y="74288"/>
                </a:lnTo>
                <a:lnTo>
                  <a:pt x="4143068" y="73329"/>
                </a:lnTo>
                <a:close/>
              </a:path>
            </a:pathLst>
          </a:custGeom>
          <a:solidFill>
            <a:srgbClr val="1A574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1357413" y="1323643"/>
            <a:ext cx="2239920" cy="4231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07142038-2974-4E6E-B64F-88EFD2F3BEB6}"/>
              </a:ext>
            </a:extLst>
          </p:cNvPr>
          <p:cNvSpPr txBox="1"/>
          <p:nvPr/>
        </p:nvSpPr>
        <p:spPr>
          <a:xfrm>
            <a:off x="5635519" y="2446576"/>
            <a:ext cx="585853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49112" algn="r"/>
            <a:r>
              <a:rPr lang="ru-RU" sz="4000" b="1" dirty="0">
                <a:solidFill>
                  <a:srgbClr val="FFC000"/>
                </a:solidFill>
                <a:latin typeface="Uni Neue Book" pitchFamily="2" charset="0"/>
                <a:cs typeface="Arial"/>
              </a:rPr>
              <a:t>ВОПРОСЫ?</a:t>
            </a:r>
            <a:endParaRPr sz="4000" b="1" dirty="0">
              <a:solidFill>
                <a:srgbClr val="FFC000"/>
              </a:solidFill>
              <a:latin typeface="Uni Neue Book" pitchFamily="2" charset="0"/>
              <a:cs typeface="Arial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6E01204C-4045-4EA0-9659-9A988A96024E}"/>
              </a:ext>
            </a:extLst>
          </p:cNvPr>
          <p:cNvSpPr txBox="1"/>
          <p:nvPr/>
        </p:nvSpPr>
        <p:spPr>
          <a:xfrm>
            <a:off x="5635518" y="4008944"/>
            <a:ext cx="6873119" cy="1231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49112" algn="r"/>
            <a:r>
              <a:rPr lang="ru-RU" sz="2001" b="1" spc="-27" dirty="0">
                <a:solidFill>
                  <a:srgbClr val="1A5740"/>
                </a:solidFill>
                <a:cs typeface="Arial"/>
              </a:rPr>
              <a:t>Мы вас внимательно выслушаем и обсудим</a:t>
            </a:r>
            <a:r>
              <a:rPr lang="en-US" sz="2001" b="1" spc="-27" dirty="0">
                <a:solidFill>
                  <a:srgbClr val="1A5740"/>
                </a:solidFill>
                <a:cs typeface="Arial"/>
              </a:rPr>
              <a:t>:</a:t>
            </a:r>
            <a:endParaRPr lang="ru-RU" sz="2001" b="1" spc="-27" dirty="0">
              <a:solidFill>
                <a:srgbClr val="1A5740"/>
              </a:solidFill>
              <a:cs typeface="Arial"/>
            </a:endParaRPr>
          </a:p>
          <a:p>
            <a:pPr marL="4670"/>
            <a:r>
              <a:rPr lang="ru-RU" sz="2001" b="1" spc="-27" dirty="0">
                <a:solidFill>
                  <a:srgbClr val="1A5740"/>
                </a:solidFill>
                <a:cs typeface="Arial"/>
              </a:rPr>
              <a:t>             </a:t>
            </a:r>
          </a:p>
          <a:p>
            <a:pPr marL="4670"/>
            <a:r>
              <a:rPr lang="ru-RU" sz="2001" b="1" spc="-27" dirty="0">
                <a:solidFill>
                  <a:srgbClr val="1A5740"/>
                </a:solidFill>
                <a:cs typeface="Arial"/>
              </a:rPr>
              <a:t>          Тел.+7(777) 4704465, </a:t>
            </a:r>
            <a:r>
              <a:rPr lang="en-US" sz="2001" b="1" spc="-27" dirty="0">
                <a:solidFill>
                  <a:srgbClr val="1A5740"/>
                </a:solidFill>
                <a:cs typeface="Arial"/>
              </a:rPr>
              <a:t>info@abitech.kz</a:t>
            </a:r>
            <a:endParaRPr lang="ru-RU" sz="2001" b="1" spc="-27" dirty="0">
              <a:solidFill>
                <a:srgbClr val="1A5740"/>
              </a:solidFill>
              <a:cs typeface="Arial"/>
            </a:endParaRPr>
          </a:p>
          <a:p>
            <a:pPr marR="1549112" algn="r"/>
            <a:endParaRPr sz="2001" b="1" spc="-27" dirty="0">
              <a:solidFill>
                <a:srgbClr val="1A5740"/>
              </a:solidFill>
              <a:latin typeface="Uni Neue Book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9749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зцинк сократил производство цинка и свинца | Отраслевой портал  горно-металлургической промышленн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/>
          <p:nvPr/>
        </p:nvSpPr>
        <p:spPr>
          <a:xfrm>
            <a:off x="3936" y="0"/>
            <a:ext cx="12188064" cy="6858000"/>
          </a:xfrm>
          <a:custGeom>
            <a:avLst/>
            <a:gdLst/>
            <a:ahLst/>
            <a:cxnLst/>
            <a:rect l="l" t="t" r="r" b="b"/>
            <a:pathLst>
              <a:path w="20099020" h="11306175">
                <a:moveTo>
                  <a:pt x="0" y="0"/>
                </a:moveTo>
                <a:lnTo>
                  <a:pt x="0" y="11305888"/>
                </a:lnTo>
                <a:lnTo>
                  <a:pt x="20098896" y="11305888"/>
                </a:lnTo>
                <a:lnTo>
                  <a:pt x="20098896" y="0"/>
                </a:lnTo>
                <a:lnTo>
                  <a:pt x="0" y="0"/>
                </a:lnTo>
                <a:close/>
              </a:path>
            </a:pathLst>
          </a:custGeom>
          <a:solidFill>
            <a:srgbClr val="1A5740">
              <a:alpha val="68000"/>
            </a:srgbClr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1" name="object 11"/>
          <p:cNvSpPr txBox="1"/>
          <p:nvPr/>
        </p:nvSpPr>
        <p:spPr>
          <a:xfrm>
            <a:off x="1621854" y="3086599"/>
            <a:ext cx="8050160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algn="ctr">
              <a:lnSpc>
                <a:spcPts val="4002"/>
              </a:lnSpc>
            </a:pPr>
            <a:r>
              <a:rPr lang="ru-RU" sz="4002" b="1" spc="-7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Датчики температуры</a:t>
            </a:r>
            <a:endParaRPr lang="ru-RU" sz="4002" b="1" spc="-24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7" descr="https://mail.yandex.kz/message_part/kazfosfat.png?_uid=1130000033623117&amp;name=kazfosfat.png&amp;hid=1.2&amp;ids=170010885933241751&amp;no_disposition=y&amp;exif_rotate=y"/>
          <p:cNvSpPr>
            <a:spLocks noChangeAspect="1" noChangeArrowheads="1"/>
          </p:cNvSpPr>
          <p:nvPr/>
        </p:nvSpPr>
        <p:spPr bwMode="auto">
          <a:xfrm>
            <a:off x="94769" y="-87602"/>
            <a:ext cx="184831" cy="1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ru-RU" sz="1092"/>
          </a:p>
        </p:txBody>
      </p:sp>
      <p:pic>
        <p:nvPicPr>
          <p:cNvPr id="2" name="Picture 1" descr="лого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19" y="0"/>
            <a:ext cx="5775876" cy="192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20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144" cy="68575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3" name="object 3"/>
          <p:cNvSpPr/>
          <p:nvPr/>
        </p:nvSpPr>
        <p:spPr>
          <a:xfrm>
            <a:off x="401303" y="1037781"/>
            <a:ext cx="7204173" cy="3893773"/>
          </a:xfrm>
          <a:custGeom>
            <a:avLst/>
            <a:gdLst/>
            <a:ahLst/>
            <a:cxnLst/>
            <a:rect l="l" t="t" r="r" b="b"/>
            <a:pathLst>
              <a:path w="11880215" h="6421120">
                <a:moveTo>
                  <a:pt x="0" y="6420847"/>
                </a:moveTo>
                <a:lnTo>
                  <a:pt x="11879637" y="6420847"/>
                </a:lnTo>
                <a:lnTo>
                  <a:pt x="11879637" y="0"/>
                </a:lnTo>
                <a:lnTo>
                  <a:pt x="0" y="0"/>
                </a:lnTo>
                <a:lnTo>
                  <a:pt x="0" y="64208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 anchor="ctr" anchorCtr="1"/>
          <a:lstStyle/>
          <a:p>
            <a:pPr marL="360000" marR="805554" algn="just"/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ТОО ABITECH </a:t>
            </a:r>
            <a:r>
              <a:rPr lang="ru-RU" sz="20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дочерней компанией </a:t>
            </a:r>
            <a:r>
              <a:rPr lang="ru-RU" sz="20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ABiTech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Ltd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Создана в 2020 году с целью производства Казахстанских измерительных приборов, в том числе датчиков температуры.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9867" y="816520"/>
            <a:ext cx="3459035" cy="553998"/>
          </a:xfrm>
          <a:prstGeom prst="rect">
            <a:avLst/>
          </a:prstGeom>
          <a:solidFill>
            <a:srgbClr val="1A5740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marL="205239" algn="ctr"/>
            <a:r>
              <a:rPr lang="en-US" sz="3600" spc="-1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spc="-1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13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spc="-1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омпании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280899" y="0"/>
            <a:ext cx="3911101" cy="6857615"/>
          </a:xfrm>
          <a:custGeom>
            <a:avLst/>
            <a:gdLst/>
            <a:ahLst/>
            <a:cxnLst/>
            <a:rect l="l" t="t" r="r" b="b"/>
            <a:pathLst>
              <a:path w="6449694" h="11308715">
                <a:moveTo>
                  <a:pt x="0" y="11308555"/>
                </a:moveTo>
                <a:lnTo>
                  <a:pt x="6449420" y="11308555"/>
                </a:lnTo>
                <a:lnTo>
                  <a:pt x="6449420" y="9"/>
                </a:lnTo>
                <a:lnTo>
                  <a:pt x="0" y="9"/>
                </a:lnTo>
                <a:lnTo>
                  <a:pt x="0" y="11308555"/>
                </a:lnTo>
              </a:path>
            </a:pathLst>
          </a:custGeom>
          <a:solidFill>
            <a:srgbClr val="1A5740">
              <a:alpha val="84000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 txBox="1"/>
          <p:nvPr/>
        </p:nvSpPr>
        <p:spPr>
          <a:xfrm>
            <a:off x="8591814" y="1112469"/>
            <a:ext cx="3419210" cy="61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lang="ru-RU" sz="2001" b="1" spc="-9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</a:t>
            </a:r>
            <a:r>
              <a:rPr lang="en-US" sz="2001" b="1" spc="-94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SenseKZ</a:t>
            </a:r>
            <a:r>
              <a:rPr lang="ru-RU" sz="2001" b="1" spc="-9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успешно</a:t>
            </a:r>
            <a:r>
              <a:rPr lang="en-US" sz="2001" b="1" spc="-9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1" b="1" spc="-9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прошел поверку</a:t>
            </a:r>
            <a:endParaRPr sz="20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087743" y="3503554"/>
            <a:ext cx="358495" cy="358495"/>
          </a:xfrm>
          <a:custGeom>
            <a:avLst/>
            <a:gdLst/>
            <a:ahLst/>
            <a:cxnLst/>
            <a:rect l="l" t="t" r="r" b="b"/>
            <a:pathLst>
              <a:path w="591184" h="591185">
                <a:moveTo>
                  <a:pt x="590985" y="295505"/>
                </a:moveTo>
                <a:lnTo>
                  <a:pt x="587117" y="343434"/>
                </a:lnTo>
                <a:lnTo>
                  <a:pt x="575921" y="388901"/>
                </a:lnTo>
                <a:lnTo>
                  <a:pt x="558004" y="431297"/>
                </a:lnTo>
                <a:lnTo>
                  <a:pt x="533974" y="470014"/>
                </a:lnTo>
                <a:lnTo>
                  <a:pt x="504440" y="504443"/>
                </a:lnTo>
                <a:lnTo>
                  <a:pt x="470008" y="533976"/>
                </a:lnTo>
                <a:lnTo>
                  <a:pt x="431289" y="558005"/>
                </a:lnTo>
                <a:lnTo>
                  <a:pt x="388889" y="575921"/>
                </a:lnTo>
                <a:lnTo>
                  <a:pt x="343416" y="587117"/>
                </a:lnTo>
                <a:lnTo>
                  <a:pt x="295479" y="590985"/>
                </a:lnTo>
                <a:lnTo>
                  <a:pt x="271245" y="590005"/>
                </a:lnTo>
                <a:lnTo>
                  <a:pt x="224470" y="582398"/>
                </a:lnTo>
                <a:lnTo>
                  <a:pt x="180463" y="567765"/>
                </a:lnTo>
                <a:lnTo>
                  <a:pt x="139831" y="546716"/>
                </a:lnTo>
                <a:lnTo>
                  <a:pt x="103182" y="519859"/>
                </a:lnTo>
                <a:lnTo>
                  <a:pt x="71125" y="487802"/>
                </a:lnTo>
                <a:lnTo>
                  <a:pt x="44268" y="451154"/>
                </a:lnTo>
                <a:lnTo>
                  <a:pt x="23219" y="410521"/>
                </a:lnTo>
                <a:lnTo>
                  <a:pt x="8587" y="366514"/>
                </a:lnTo>
                <a:lnTo>
                  <a:pt x="979" y="319739"/>
                </a:lnTo>
                <a:lnTo>
                  <a:pt x="0" y="295505"/>
                </a:lnTo>
                <a:lnTo>
                  <a:pt x="979" y="271270"/>
                </a:lnTo>
                <a:lnTo>
                  <a:pt x="8587" y="224494"/>
                </a:lnTo>
                <a:lnTo>
                  <a:pt x="23219" y="180484"/>
                </a:lnTo>
                <a:lnTo>
                  <a:pt x="44268" y="139849"/>
                </a:lnTo>
                <a:lnTo>
                  <a:pt x="71125" y="103196"/>
                </a:lnTo>
                <a:lnTo>
                  <a:pt x="103182" y="71136"/>
                </a:lnTo>
                <a:lnTo>
                  <a:pt x="139831" y="44275"/>
                </a:lnTo>
                <a:lnTo>
                  <a:pt x="180463" y="23223"/>
                </a:lnTo>
                <a:lnTo>
                  <a:pt x="224470" y="8588"/>
                </a:lnTo>
                <a:lnTo>
                  <a:pt x="271245" y="979"/>
                </a:lnTo>
                <a:lnTo>
                  <a:pt x="295479" y="0"/>
                </a:lnTo>
                <a:lnTo>
                  <a:pt x="319718" y="979"/>
                </a:lnTo>
                <a:lnTo>
                  <a:pt x="366498" y="8588"/>
                </a:lnTo>
                <a:lnTo>
                  <a:pt x="410511" y="23223"/>
                </a:lnTo>
                <a:lnTo>
                  <a:pt x="451147" y="44275"/>
                </a:lnTo>
                <a:lnTo>
                  <a:pt x="487798" y="71136"/>
                </a:lnTo>
                <a:lnTo>
                  <a:pt x="519857" y="103196"/>
                </a:lnTo>
                <a:lnTo>
                  <a:pt x="546715" y="139849"/>
                </a:lnTo>
                <a:lnTo>
                  <a:pt x="567765" y="180484"/>
                </a:lnTo>
                <a:lnTo>
                  <a:pt x="582397" y="224494"/>
                </a:lnTo>
                <a:lnTo>
                  <a:pt x="590005" y="271270"/>
                </a:lnTo>
                <a:lnTo>
                  <a:pt x="590985" y="295505"/>
                </a:lnTo>
                <a:close/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8173528" y="3589370"/>
            <a:ext cx="187141" cy="187141"/>
          </a:xfrm>
          <a:custGeom>
            <a:avLst/>
            <a:gdLst/>
            <a:ahLst/>
            <a:cxnLst/>
            <a:rect l="l" t="t" r="r" b="b"/>
            <a:pathLst>
              <a:path w="308609" h="308610">
                <a:moveTo>
                  <a:pt x="148141" y="0"/>
                </a:moveTo>
                <a:lnTo>
                  <a:pt x="106350" y="7439"/>
                </a:lnTo>
                <a:lnTo>
                  <a:pt x="69277" y="25488"/>
                </a:lnTo>
                <a:lnTo>
                  <a:pt x="38549" y="52651"/>
                </a:lnTo>
                <a:lnTo>
                  <a:pt x="15792" y="87435"/>
                </a:lnTo>
                <a:lnTo>
                  <a:pt x="2635" y="128344"/>
                </a:lnTo>
                <a:lnTo>
                  <a:pt x="0" y="158280"/>
                </a:lnTo>
                <a:lnTo>
                  <a:pt x="1075" y="172766"/>
                </a:lnTo>
                <a:lnTo>
                  <a:pt x="11917" y="213563"/>
                </a:lnTo>
                <a:lnTo>
                  <a:pt x="32953" y="249083"/>
                </a:lnTo>
                <a:lnTo>
                  <a:pt x="62602" y="277666"/>
                </a:lnTo>
                <a:lnTo>
                  <a:pt x="99280" y="297654"/>
                </a:lnTo>
                <a:lnTo>
                  <a:pt x="141406" y="307388"/>
                </a:lnTo>
                <a:lnTo>
                  <a:pt x="156385" y="308068"/>
                </a:lnTo>
                <a:lnTo>
                  <a:pt x="171032" y="307156"/>
                </a:lnTo>
                <a:lnTo>
                  <a:pt x="212315" y="296674"/>
                </a:lnTo>
                <a:lnTo>
                  <a:pt x="248289" y="275890"/>
                </a:lnTo>
                <a:lnTo>
                  <a:pt x="277261" y="246500"/>
                </a:lnTo>
                <a:lnTo>
                  <a:pt x="297536" y="210200"/>
                </a:lnTo>
                <a:lnTo>
                  <a:pt x="307419" y="168689"/>
                </a:lnTo>
                <a:lnTo>
                  <a:pt x="308112" y="153987"/>
                </a:lnTo>
                <a:lnTo>
                  <a:pt x="307947" y="146795"/>
                </a:lnTo>
                <a:lnTo>
                  <a:pt x="300225" y="105333"/>
                </a:lnTo>
                <a:lnTo>
                  <a:pt x="281989" y="68577"/>
                </a:lnTo>
                <a:lnTo>
                  <a:pt x="254661" y="38132"/>
                </a:lnTo>
                <a:lnTo>
                  <a:pt x="219662" y="15602"/>
                </a:lnTo>
                <a:lnTo>
                  <a:pt x="178412" y="2592"/>
                </a:lnTo>
                <a:lnTo>
                  <a:pt x="1481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8087743" y="2446059"/>
            <a:ext cx="358495" cy="358495"/>
          </a:xfrm>
          <a:custGeom>
            <a:avLst/>
            <a:gdLst/>
            <a:ahLst/>
            <a:cxnLst/>
            <a:rect l="l" t="t" r="r" b="b"/>
            <a:pathLst>
              <a:path w="591184" h="591185">
                <a:moveTo>
                  <a:pt x="590985" y="295505"/>
                </a:moveTo>
                <a:lnTo>
                  <a:pt x="587117" y="343435"/>
                </a:lnTo>
                <a:lnTo>
                  <a:pt x="575921" y="388904"/>
                </a:lnTo>
                <a:lnTo>
                  <a:pt x="558004" y="431303"/>
                </a:lnTo>
                <a:lnTo>
                  <a:pt x="533974" y="470023"/>
                </a:lnTo>
                <a:lnTo>
                  <a:pt x="504440" y="504455"/>
                </a:lnTo>
                <a:lnTo>
                  <a:pt x="470008" y="533992"/>
                </a:lnTo>
                <a:lnTo>
                  <a:pt x="431289" y="558025"/>
                </a:lnTo>
                <a:lnTo>
                  <a:pt x="388889" y="575944"/>
                </a:lnTo>
                <a:lnTo>
                  <a:pt x="343416" y="587142"/>
                </a:lnTo>
                <a:lnTo>
                  <a:pt x="295479" y="591010"/>
                </a:lnTo>
                <a:lnTo>
                  <a:pt x="271245" y="590030"/>
                </a:lnTo>
                <a:lnTo>
                  <a:pt x="224470" y="582421"/>
                </a:lnTo>
                <a:lnTo>
                  <a:pt x="180463" y="567786"/>
                </a:lnTo>
                <a:lnTo>
                  <a:pt x="139831" y="546734"/>
                </a:lnTo>
                <a:lnTo>
                  <a:pt x="103182" y="519874"/>
                </a:lnTo>
                <a:lnTo>
                  <a:pt x="71125" y="487813"/>
                </a:lnTo>
                <a:lnTo>
                  <a:pt x="44268" y="451161"/>
                </a:lnTo>
                <a:lnTo>
                  <a:pt x="23219" y="410525"/>
                </a:lnTo>
                <a:lnTo>
                  <a:pt x="8587" y="366515"/>
                </a:lnTo>
                <a:lnTo>
                  <a:pt x="979" y="319740"/>
                </a:lnTo>
                <a:lnTo>
                  <a:pt x="0" y="295505"/>
                </a:lnTo>
                <a:lnTo>
                  <a:pt x="979" y="271266"/>
                </a:lnTo>
                <a:lnTo>
                  <a:pt x="8587" y="224486"/>
                </a:lnTo>
                <a:lnTo>
                  <a:pt x="23219" y="180473"/>
                </a:lnTo>
                <a:lnTo>
                  <a:pt x="44268" y="139838"/>
                </a:lnTo>
                <a:lnTo>
                  <a:pt x="71125" y="103186"/>
                </a:lnTo>
                <a:lnTo>
                  <a:pt x="103182" y="71127"/>
                </a:lnTo>
                <a:lnTo>
                  <a:pt x="139831" y="44269"/>
                </a:lnTo>
                <a:lnTo>
                  <a:pt x="180463" y="23219"/>
                </a:lnTo>
                <a:lnTo>
                  <a:pt x="224470" y="8587"/>
                </a:lnTo>
                <a:lnTo>
                  <a:pt x="271245" y="979"/>
                </a:lnTo>
                <a:lnTo>
                  <a:pt x="295479" y="0"/>
                </a:lnTo>
                <a:lnTo>
                  <a:pt x="319718" y="979"/>
                </a:lnTo>
                <a:lnTo>
                  <a:pt x="366498" y="8587"/>
                </a:lnTo>
                <a:lnTo>
                  <a:pt x="410511" y="23219"/>
                </a:lnTo>
                <a:lnTo>
                  <a:pt x="451147" y="44269"/>
                </a:lnTo>
                <a:lnTo>
                  <a:pt x="487798" y="71127"/>
                </a:lnTo>
                <a:lnTo>
                  <a:pt x="519857" y="103186"/>
                </a:lnTo>
                <a:lnTo>
                  <a:pt x="546715" y="139838"/>
                </a:lnTo>
                <a:lnTo>
                  <a:pt x="567765" y="180473"/>
                </a:lnTo>
                <a:lnTo>
                  <a:pt x="582397" y="224486"/>
                </a:lnTo>
                <a:lnTo>
                  <a:pt x="590005" y="271266"/>
                </a:lnTo>
                <a:lnTo>
                  <a:pt x="590985" y="295505"/>
                </a:lnTo>
                <a:close/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8173528" y="2531875"/>
            <a:ext cx="187141" cy="187141"/>
          </a:xfrm>
          <a:custGeom>
            <a:avLst/>
            <a:gdLst/>
            <a:ahLst/>
            <a:cxnLst/>
            <a:rect l="l" t="t" r="r" b="b"/>
            <a:pathLst>
              <a:path w="308609" h="308610">
                <a:moveTo>
                  <a:pt x="148141" y="0"/>
                </a:moveTo>
                <a:lnTo>
                  <a:pt x="106350" y="7439"/>
                </a:lnTo>
                <a:lnTo>
                  <a:pt x="69277" y="25488"/>
                </a:lnTo>
                <a:lnTo>
                  <a:pt x="38549" y="52651"/>
                </a:lnTo>
                <a:lnTo>
                  <a:pt x="15792" y="87435"/>
                </a:lnTo>
                <a:lnTo>
                  <a:pt x="2635" y="128344"/>
                </a:lnTo>
                <a:lnTo>
                  <a:pt x="0" y="158280"/>
                </a:lnTo>
                <a:lnTo>
                  <a:pt x="1075" y="172766"/>
                </a:lnTo>
                <a:lnTo>
                  <a:pt x="11917" y="213563"/>
                </a:lnTo>
                <a:lnTo>
                  <a:pt x="32953" y="249083"/>
                </a:lnTo>
                <a:lnTo>
                  <a:pt x="62602" y="277666"/>
                </a:lnTo>
                <a:lnTo>
                  <a:pt x="99280" y="297654"/>
                </a:lnTo>
                <a:lnTo>
                  <a:pt x="141406" y="307388"/>
                </a:lnTo>
                <a:lnTo>
                  <a:pt x="156385" y="308068"/>
                </a:lnTo>
                <a:lnTo>
                  <a:pt x="171032" y="307156"/>
                </a:lnTo>
                <a:lnTo>
                  <a:pt x="212315" y="296674"/>
                </a:lnTo>
                <a:lnTo>
                  <a:pt x="248289" y="275890"/>
                </a:lnTo>
                <a:lnTo>
                  <a:pt x="277261" y="246500"/>
                </a:lnTo>
                <a:lnTo>
                  <a:pt x="297536" y="210200"/>
                </a:lnTo>
                <a:lnTo>
                  <a:pt x="307419" y="168689"/>
                </a:lnTo>
                <a:lnTo>
                  <a:pt x="308112" y="153987"/>
                </a:lnTo>
                <a:lnTo>
                  <a:pt x="307947" y="146795"/>
                </a:lnTo>
                <a:lnTo>
                  <a:pt x="300225" y="105333"/>
                </a:lnTo>
                <a:lnTo>
                  <a:pt x="281989" y="68577"/>
                </a:lnTo>
                <a:lnTo>
                  <a:pt x="254661" y="38132"/>
                </a:lnTo>
                <a:lnTo>
                  <a:pt x="219662" y="15602"/>
                </a:lnTo>
                <a:lnTo>
                  <a:pt x="178412" y="2592"/>
                </a:lnTo>
                <a:lnTo>
                  <a:pt x="1481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8087743" y="1110888"/>
            <a:ext cx="358495" cy="358495"/>
          </a:xfrm>
          <a:custGeom>
            <a:avLst/>
            <a:gdLst/>
            <a:ahLst/>
            <a:cxnLst/>
            <a:rect l="l" t="t" r="r" b="b"/>
            <a:pathLst>
              <a:path w="591184" h="591185">
                <a:moveTo>
                  <a:pt x="590985" y="295505"/>
                </a:moveTo>
                <a:lnTo>
                  <a:pt x="587117" y="343435"/>
                </a:lnTo>
                <a:lnTo>
                  <a:pt x="575921" y="388904"/>
                </a:lnTo>
                <a:lnTo>
                  <a:pt x="558004" y="431303"/>
                </a:lnTo>
                <a:lnTo>
                  <a:pt x="533974" y="470023"/>
                </a:lnTo>
                <a:lnTo>
                  <a:pt x="504440" y="504455"/>
                </a:lnTo>
                <a:lnTo>
                  <a:pt x="470008" y="533992"/>
                </a:lnTo>
                <a:lnTo>
                  <a:pt x="431289" y="558025"/>
                </a:lnTo>
                <a:lnTo>
                  <a:pt x="388889" y="575944"/>
                </a:lnTo>
                <a:lnTo>
                  <a:pt x="343416" y="587142"/>
                </a:lnTo>
                <a:lnTo>
                  <a:pt x="295479" y="591010"/>
                </a:lnTo>
                <a:lnTo>
                  <a:pt x="271245" y="590030"/>
                </a:lnTo>
                <a:lnTo>
                  <a:pt x="224470" y="582421"/>
                </a:lnTo>
                <a:lnTo>
                  <a:pt x="180463" y="567786"/>
                </a:lnTo>
                <a:lnTo>
                  <a:pt x="139831" y="546734"/>
                </a:lnTo>
                <a:lnTo>
                  <a:pt x="103182" y="519874"/>
                </a:lnTo>
                <a:lnTo>
                  <a:pt x="71125" y="487813"/>
                </a:lnTo>
                <a:lnTo>
                  <a:pt x="44268" y="451161"/>
                </a:lnTo>
                <a:lnTo>
                  <a:pt x="23219" y="410525"/>
                </a:lnTo>
                <a:lnTo>
                  <a:pt x="8587" y="366515"/>
                </a:lnTo>
                <a:lnTo>
                  <a:pt x="979" y="319740"/>
                </a:lnTo>
                <a:lnTo>
                  <a:pt x="0" y="295505"/>
                </a:lnTo>
                <a:lnTo>
                  <a:pt x="979" y="271270"/>
                </a:lnTo>
                <a:lnTo>
                  <a:pt x="8587" y="224494"/>
                </a:lnTo>
                <a:lnTo>
                  <a:pt x="23219" y="180484"/>
                </a:lnTo>
                <a:lnTo>
                  <a:pt x="44268" y="139849"/>
                </a:lnTo>
                <a:lnTo>
                  <a:pt x="71125" y="103196"/>
                </a:lnTo>
                <a:lnTo>
                  <a:pt x="103182" y="71136"/>
                </a:lnTo>
                <a:lnTo>
                  <a:pt x="139831" y="44275"/>
                </a:lnTo>
                <a:lnTo>
                  <a:pt x="180463" y="23223"/>
                </a:lnTo>
                <a:lnTo>
                  <a:pt x="224470" y="8588"/>
                </a:lnTo>
                <a:lnTo>
                  <a:pt x="271245" y="979"/>
                </a:lnTo>
                <a:lnTo>
                  <a:pt x="295479" y="0"/>
                </a:lnTo>
                <a:lnTo>
                  <a:pt x="319718" y="979"/>
                </a:lnTo>
                <a:lnTo>
                  <a:pt x="366498" y="8588"/>
                </a:lnTo>
                <a:lnTo>
                  <a:pt x="410511" y="23223"/>
                </a:lnTo>
                <a:lnTo>
                  <a:pt x="451147" y="44275"/>
                </a:lnTo>
                <a:lnTo>
                  <a:pt x="487798" y="71136"/>
                </a:lnTo>
                <a:lnTo>
                  <a:pt x="519857" y="103196"/>
                </a:lnTo>
                <a:lnTo>
                  <a:pt x="546715" y="139849"/>
                </a:lnTo>
                <a:lnTo>
                  <a:pt x="567765" y="180484"/>
                </a:lnTo>
                <a:lnTo>
                  <a:pt x="582397" y="224494"/>
                </a:lnTo>
                <a:lnTo>
                  <a:pt x="590005" y="271270"/>
                </a:lnTo>
                <a:lnTo>
                  <a:pt x="590985" y="295505"/>
                </a:lnTo>
                <a:close/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8173528" y="1196704"/>
            <a:ext cx="187141" cy="187141"/>
          </a:xfrm>
          <a:custGeom>
            <a:avLst/>
            <a:gdLst/>
            <a:ahLst/>
            <a:cxnLst/>
            <a:rect l="l" t="t" r="r" b="b"/>
            <a:pathLst>
              <a:path w="308609" h="308610">
                <a:moveTo>
                  <a:pt x="148141" y="0"/>
                </a:moveTo>
                <a:lnTo>
                  <a:pt x="106350" y="7439"/>
                </a:lnTo>
                <a:lnTo>
                  <a:pt x="69277" y="25488"/>
                </a:lnTo>
                <a:lnTo>
                  <a:pt x="38549" y="52651"/>
                </a:lnTo>
                <a:lnTo>
                  <a:pt x="15792" y="87435"/>
                </a:lnTo>
                <a:lnTo>
                  <a:pt x="2635" y="128344"/>
                </a:lnTo>
                <a:lnTo>
                  <a:pt x="0" y="158280"/>
                </a:lnTo>
                <a:lnTo>
                  <a:pt x="1075" y="172766"/>
                </a:lnTo>
                <a:lnTo>
                  <a:pt x="11917" y="213563"/>
                </a:lnTo>
                <a:lnTo>
                  <a:pt x="32953" y="249083"/>
                </a:lnTo>
                <a:lnTo>
                  <a:pt x="62602" y="277666"/>
                </a:lnTo>
                <a:lnTo>
                  <a:pt x="99280" y="297654"/>
                </a:lnTo>
                <a:lnTo>
                  <a:pt x="141406" y="307388"/>
                </a:lnTo>
                <a:lnTo>
                  <a:pt x="156385" y="308068"/>
                </a:lnTo>
                <a:lnTo>
                  <a:pt x="171032" y="307156"/>
                </a:lnTo>
                <a:lnTo>
                  <a:pt x="212315" y="296674"/>
                </a:lnTo>
                <a:lnTo>
                  <a:pt x="248289" y="275890"/>
                </a:lnTo>
                <a:lnTo>
                  <a:pt x="277261" y="246500"/>
                </a:lnTo>
                <a:lnTo>
                  <a:pt x="297536" y="210200"/>
                </a:lnTo>
                <a:lnTo>
                  <a:pt x="307419" y="168689"/>
                </a:lnTo>
                <a:lnTo>
                  <a:pt x="308112" y="153987"/>
                </a:lnTo>
                <a:lnTo>
                  <a:pt x="307947" y="146795"/>
                </a:lnTo>
                <a:lnTo>
                  <a:pt x="300225" y="105333"/>
                </a:lnTo>
                <a:lnTo>
                  <a:pt x="281989" y="68577"/>
                </a:lnTo>
                <a:lnTo>
                  <a:pt x="254661" y="38132"/>
                </a:lnTo>
                <a:lnTo>
                  <a:pt x="219662" y="15602"/>
                </a:lnTo>
                <a:lnTo>
                  <a:pt x="178412" y="2592"/>
                </a:lnTo>
                <a:lnTo>
                  <a:pt x="1481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 txBox="1"/>
          <p:nvPr/>
        </p:nvSpPr>
        <p:spPr>
          <a:xfrm>
            <a:off x="8591813" y="2446059"/>
            <a:ext cx="3419211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077"/>
              </a:lnSpc>
            </a:pPr>
            <a:r>
              <a:rPr lang="ru-RU" sz="2001" b="1" spc="-112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50% Казахстанского содержания в готовом приборе</a:t>
            </a:r>
            <a:endParaRPr sz="14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94975" y="3503554"/>
            <a:ext cx="3416050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335"/>
              </a:lnSpc>
            </a:pPr>
            <a:r>
              <a:rPr lang="ru-RU" sz="2001" b="1" spc="2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Товарный знак официально зарегистрирован</a:t>
            </a:r>
            <a:endParaRPr sz="14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605476" y="1290006"/>
            <a:ext cx="661541" cy="0"/>
          </a:xfrm>
          <a:custGeom>
            <a:avLst/>
            <a:gdLst/>
            <a:ahLst/>
            <a:cxnLst/>
            <a:rect l="l" t="t" r="r" b="b"/>
            <a:pathLst>
              <a:path w="1090930">
                <a:moveTo>
                  <a:pt x="1090773" y="0"/>
                </a:moveTo>
                <a:lnTo>
                  <a:pt x="0" y="0"/>
                </a:lnTo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6" name="object 56"/>
          <p:cNvSpPr/>
          <p:nvPr/>
        </p:nvSpPr>
        <p:spPr>
          <a:xfrm>
            <a:off x="7605476" y="2625253"/>
            <a:ext cx="661541" cy="0"/>
          </a:xfrm>
          <a:custGeom>
            <a:avLst/>
            <a:gdLst/>
            <a:ahLst/>
            <a:cxnLst/>
            <a:rect l="l" t="t" r="r" b="b"/>
            <a:pathLst>
              <a:path w="1090930">
                <a:moveTo>
                  <a:pt x="1090773" y="0"/>
                </a:moveTo>
                <a:lnTo>
                  <a:pt x="0" y="0"/>
                </a:lnTo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7" name="object 57"/>
          <p:cNvSpPr/>
          <p:nvPr/>
        </p:nvSpPr>
        <p:spPr>
          <a:xfrm>
            <a:off x="7611039" y="3682748"/>
            <a:ext cx="661541" cy="0"/>
          </a:xfrm>
          <a:custGeom>
            <a:avLst/>
            <a:gdLst/>
            <a:ahLst/>
            <a:cxnLst/>
            <a:rect l="l" t="t" r="r" b="b"/>
            <a:pathLst>
              <a:path w="1090930">
                <a:moveTo>
                  <a:pt x="1090773" y="0"/>
                </a:moveTo>
                <a:lnTo>
                  <a:pt x="0" y="0"/>
                </a:lnTo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509300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Оборудование для производства медовухи | Завод НОМА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169" b="445"/>
          <a:stretch/>
        </p:blipFill>
        <p:spPr bwMode="auto">
          <a:xfrm>
            <a:off x="0" y="1925"/>
            <a:ext cx="12240000" cy="684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bject 3">
            <a:extLst>
              <a:ext uri="{FF2B5EF4-FFF2-40B4-BE49-F238E27FC236}">
                <a16:creationId xmlns:a16="http://schemas.microsoft.com/office/drawing/2014/main" id="{50454858-AE3A-B148-9C84-609719BF2EBE}"/>
              </a:ext>
            </a:extLst>
          </p:cNvPr>
          <p:cNvSpPr/>
          <p:nvPr/>
        </p:nvSpPr>
        <p:spPr>
          <a:xfrm>
            <a:off x="0" y="1925"/>
            <a:ext cx="12240000" cy="6856075"/>
          </a:xfrm>
          <a:custGeom>
            <a:avLst/>
            <a:gdLst/>
            <a:ahLst/>
            <a:cxnLst/>
            <a:rect l="l" t="t" r="r" b="b"/>
            <a:pathLst>
              <a:path w="20099020" h="11306175">
                <a:moveTo>
                  <a:pt x="0" y="0"/>
                </a:moveTo>
                <a:lnTo>
                  <a:pt x="0" y="11305888"/>
                </a:lnTo>
                <a:lnTo>
                  <a:pt x="20098896" y="11305888"/>
                </a:lnTo>
                <a:lnTo>
                  <a:pt x="200988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 wrap="square" lIns="0" tIns="0" rIns="0" bIns="0" rtlCol="0"/>
          <a:lstStyle/>
          <a:p>
            <a:endParaRPr sz="1092" dirty="0">
              <a:latin typeface="Uni Neue Book" pitchFamily="2" charset="0"/>
            </a:endParaRPr>
          </a:p>
        </p:txBody>
      </p:sp>
      <p:sp>
        <p:nvSpPr>
          <p:cNvPr id="14" name="object 5"/>
          <p:cNvSpPr/>
          <p:nvPr/>
        </p:nvSpPr>
        <p:spPr>
          <a:xfrm>
            <a:off x="3936428" y="534834"/>
            <a:ext cx="4320000" cy="720000"/>
          </a:xfrm>
          <a:custGeom>
            <a:avLst/>
            <a:gdLst/>
            <a:ahLst/>
            <a:cxnLst/>
            <a:rect l="l" t="t" r="r" b="b"/>
            <a:pathLst>
              <a:path w="5704205" h="1368425">
                <a:moveTo>
                  <a:pt x="0" y="1367953"/>
                </a:moveTo>
                <a:lnTo>
                  <a:pt x="5704211" y="1367953"/>
                </a:lnTo>
                <a:lnTo>
                  <a:pt x="5704211" y="0"/>
                </a:lnTo>
                <a:lnTo>
                  <a:pt x="0" y="0"/>
                </a:lnTo>
                <a:lnTo>
                  <a:pt x="0" y="1367953"/>
                </a:lnTo>
                <a:close/>
              </a:path>
            </a:pathLst>
          </a:custGeom>
          <a:solidFill>
            <a:srgbClr val="F4BD46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3200" b="1" dirty="0">
                <a:solidFill>
                  <a:srgbClr val="2650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</a:t>
            </a:r>
            <a:endParaRPr sz="2800" dirty="0">
              <a:solidFill>
                <a:srgbClr val="26502C"/>
              </a:solidFill>
              <a:latin typeface="Uni Neue Book" pitchFamily="2" charset="0"/>
            </a:endParaRPr>
          </a:p>
        </p:txBody>
      </p:sp>
      <p:sp>
        <p:nvSpPr>
          <p:cNvPr id="17" name="object 8"/>
          <p:cNvSpPr txBox="1"/>
          <p:nvPr/>
        </p:nvSpPr>
        <p:spPr>
          <a:xfrm>
            <a:off x="485774" y="1590412"/>
            <a:ext cx="1145857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1A57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температуры </a:t>
            </a:r>
            <a:r>
              <a:rPr lang="ru-RU" sz="2400" b="1" dirty="0" err="1">
                <a:solidFill>
                  <a:srgbClr val="1A57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SenseKZ</a:t>
            </a:r>
            <a:r>
              <a:rPr lang="ru-RU" sz="2400" b="1" dirty="0">
                <a:solidFill>
                  <a:srgbClr val="1A57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 из преобразователя, взрывозащищенного корпуса, </a:t>
            </a:r>
            <a:r>
              <a:rPr lang="ru-RU" sz="2400" b="1" dirty="0" err="1">
                <a:solidFill>
                  <a:srgbClr val="1A57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термокармана</a:t>
            </a:r>
            <a:r>
              <a:rPr lang="ru-RU" sz="2400" b="1" dirty="0">
                <a:solidFill>
                  <a:srgbClr val="1A57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удлинителя и сенсора </a:t>
            </a:r>
            <a:endParaRPr sz="2400" b="1" dirty="0">
              <a:solidFill>
                <a:srgbClr val="1A57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86897" y="5745347"/>
            <a:ext cx="512766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800" b="1" dirty="0">
                <a:solidFill>
                  <a:srgbClr val="1A57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Преобразователи от компании</a:t>
            </a:r>
            <a:endParaRPr sz="2800" b="1" dirty="0">
              <a:solidFill>
                <a:srgbClr val="1A57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oneywell logo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564" y="5764682"/>
            <a:ext cx="2324059" cy="41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oneywell SmartLine STT700 Temperature Transmitter - CB Process  Instrumentation &amp; Control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50" b="94250" l="5500" r="96750">
                        <a14:foregroundMark x1="27000" y1="55500" x2="29000" y2="59000"/>
                        <a14:foregroundMark x1="24750" y1="65500" x2="27750" y2="65750"/>
                        <a14:foregroundMark x1="69250" y1="62000" x2="79750" y2="65250"/>
                        <a14:foregroundMark x1="63250" y1="35250" x2="68250" y2="35750"/>
                        <a14:foregroundMark x1="28250" y1="36000" x2="32750" y2="36500"/>
                        <a14:foregroundMark x1="23000" y1="36250" x2="24500" y2="36000"/>
                        <a14:backgroundMark x1="46500" y1="72000" x2="45000" y2="76500"/>
                        <a14:backgroundMark x1="55250" y1="54500" x2="53500" y2="5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3" t="30067" r="3367" b="6183"/>
          <a:stretch/>
        </p:blipFill>
        <p:spPr bwMode="auto">
          <a:xfrm>
            <a:off x="9301891" y="3808277"/>
            <a:ext cx="2190494" cy="153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547688" y="2670175"/>
            <a:ext cx="7459662" cy="2466975"/>
            <a:chOff x="345" y="1682"/>
            <a:chExt cx="4699" cy="1554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45" y="1682"/>
              <a:ext cx="4699" cy="1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" y="1682"/>
              <a:ext cx="4707" cy="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6315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/>
          <p:cNvSpPr/>
          <p:nvPr/>
        </p:nvSpPr>
        <p:spPr>
          <a:xfrm>
            <a:off x="0" y="0"/>
            <a:ext cx="12192000" cy="687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50454858-AE3A-B148-9C84-609719BF2EBE}"/>
              </a:ext>
            </a:extLst>
          </p:cNvPr>
          <p:cNvSpPr/>
          <p:nvPr/>
        </p:nvSpPr>
        <p:spPr>
          <a:xfrm>
            <a:off x="0" y="1924"/>
            <a:ext cx="12193200" cy="6876000"/>
          </a:xfrm>
          <a:custGeom>
            <a:avLst/>
            <a:gdLst/>
            <a:ahLst/>
            <a:cxnLst/>
            <a:rect l="l" t="t" r="r" b="b"/>
            <a:pathLst>
              <a:path w="20099020" h="11306175">
                <a:moveTo>
                  <a:pt x="0" y="0"/>
                </a:moveTo>
                <a:lnTo>
                  <a:pt x="0" y="11305888"/>
                </a:lnTo>
                <a:lnTo>
                  <a:pt x="20098896" y="11305888"/>
                </a:lnTo>
                <a:lnTo>
                  <a:pt x="200988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lIns="0" tIns="0" rIns="0" bIns="0" rtlCol="0"/>
          <a:lstStyle/>
          <a:p>
            <a:endParaRPr sz="1092" dirty="0">
              <a:latin typeface="Uni Neue Book" pitchFamily="2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2216" y="1159824"/>
            <a:ext cx="5760000" cy="1080000"/>
          </a:xfrm>
          <a:custGeom>
            <a:avLst/>
            <a:gdLst/>
            <a:ahLst/>
            <a:cxnLst/>
            <a:rect l="l" t="t" r="r" b="b"/>
            <a:pathLst>
              <a:path w="16099155" h="1473200">
                <a:moveTo>
                  <a:pt x="0" y="1472713"/>
                </a:moveTo>
                <a:lnTo>
                  <a:pt x="16098960" y="1472713"/>
                </a:lnTo>
                <a:lnTo>
                  <a:pt x="16098960" y="0"/>
                </a:lnTo>
                <a:lnTo>
                  <a:pt x="0" y="0"/>
                </a:lnTo>
                <a:lnTo>
                  <a:pt x="0" y="1472713"/>
                </a:lnTo>
                <a:close/>
              </a:path>
            </a:pathLst>
          </a:custGeom>
          <a:ln>
            <a:solidFill>
              <a:srgbClr val="2650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marL="7701" algn="ctr"/>
            <a:r>
              <a:rPr lang="ru-RU" sz="2000" spc="-139" dirty="0" err="1">
                <a:solidFill>
                  <a:srgbClr val="6665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Термокарман</a:t>
            </a:r>
            <a:r>
              <a:rPr lang="ru-RU" sz="2000" spc="-139" dirty="0">
                <a:solidFill>
                  <a:srgbClr val="6665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изготавливается в Алматы в производственном цеху на станке опытным токарем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1784" y="228080"/>
            <a:ext cx="4340863" cy="829814"/>
          </a:xfrm>
          <a:custGeom>
            <a:avLst/>
            <a:gdLst/>
            <a:ahLst/>
            <a:cxnLst/>
            <a:rect l="l" t="t" r="r" b="b"/>
            <a:pathLst>
              <a:path w="5704205" h="1368425">
                <a:moveTo>
                  <a:pt x="0" y="1367953"/>
                </a:moveTo>
                <a:lnTo>
                  <a:pt x="5704211" y="1367953"/>
                </a:lnTo>
                <a:lnTo>
                  <a:pt x="5704211" y="0"/>
                </a:lnTo>
                <a:lnTo>
                  <a:pt x="0" y="0"/>
                </a:lnTo>
                <a:lnTo>
                  <a:pt x="0" y="1367953"/>
                </a:lnTo>
                <a:close/>
              </a:path>
            </a:pathLst>
          </a:custGeom>
          <a:solidFill>
            <a:srgbClr val="F4BD46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3200" b="1" spc="-33" dirty="0">
                <a:solidFill>
                  <a:srgbClr val="1A57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</a:t>
            </a:r>
            <a:endParaRPr sz="2800" dirty="0">
              <a:latin typeface="Uni Neue Book" pitchFamily="2" charset="0"/>
            </a:endParaRPr>
          </a:p>
        </p:txBody>
      </p:sp>
      <p:sp>
        <p:nvSpPr>
          <p:cNvPr id="10" name="object 5"/>
          <p:cNvSpPr/>
          <p:nvPr/>
        </p:nvSpPr>
        <p:spPr>
          <a:xfrm>
            <a:off x="7006069" y="228080"/>
            <a:ext cx="4340863" cy="829814"/>
          </a:xfrm>
          <a:custGeom>
            <a:avLst/>
            <a:gdLst/>
            <a:ahLst/>
            <a:cxnLst/>
            <a:rect l="l" t="t" r="r" b="b"/>
            <a:pathLst>
              <a:path w="5704205" h="1368425">
                <a:moveTo>
                  <a:pt x="0" y="1367953"/>
                </a:moveTo>
                <a:lnTo>
                  <a:pt x="5704211" y="1367953"/>
                </a:lnTo>
                <a:lnTo>
                  <a:pt x="5704211" y="0"/>
                </a:lnTo>
                <a:lnTo>
                  <a:pt x="0" y="0"/>
                </a:lnTo>
                <a:lnTo>
                  <a:pt x="0" y="1367953"/>
                </a:lnTo>
                <a:close/>
              </a:path>
            </a:pathLst>
          </a:custGeom>
          <a:solidFill>
            <a:srgbClr val="F4BD46"/>
          </a:solidFill>
        </p:spPr>
        <p:txBody>
          <a:bodyPr wrap="square" lIns="0" tIns="0" rIns="0" bIns="0" rtlCol="0" anchor="ctr"/>
          <a:lstStyle/>
          <a:p>
            <a:pPr marL="74317" algn="ctr">
              <a:lnSpc>
                <a:spcPct val="100000"/>
              </a:lnSpc>
            </a:pPr>
            <a:r>
              <a:rPr lang="bg-BG" sz="3200" b="1" spc="-33" dirty="0">
                <a:solidFill>
                  <a:srgbClr val="2650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и калибровка</a:t>
            </a:r>
          </a:p>
        </p:txBody>
      </p:sp>
      <p:sp>
        <p:nvSpPr>
          <p:cNvPr id="11" name="object 4"/>
          <p:cNvSpPr/>
          <p:nvPr/>
        </p:nvSpPr>
        <p:spPr>
          <a:xfrm>
            <a:off x="6296501" y="1159824"/>
            <a:ext cx="5760000" cy="1080000"/>
          </a:xfrm>
          <a:custGeom>
            <a:avLst/>
            <a:gdLst/>
            <a:ahLst/>
            <a:cxnLst/>
            <a:rect l="l" t="t" r="r" b="b"/>
            <a:pathLst>
              <a:path w="16099155" h="1473200">
                <a:moveTo>
                  <a:pt x="0" y="1472713"/>
                </a:moveTo>
                <a:lnTo>
                  <a:pt x="16098960" y="1472713"/>
                </a:lnTo>
                <a:lnTo>
                  <a:pt x="16098960" y="0"/>
                </a:lnTo>
                <a:lnTo>
                  <a:pt x="0" y="0"/>
                </a:lnTo>
                <a:lnTo>
                  <a:pt x="0" y="1472713"/>
                </a:lnTo>
                <a:close/>
              </a:path>
            </a:pathLst>
          </a:custGeom>
          <a:solidFill>
            <a:srgbClr val="FFFFFF">
              <a:alpha val="83000"/>
            </a:srgbClr>
          </a:solidFill>
          <a:ln>
            <a:solidFill>
              <a:srgbClr val="26502C"/>
            </a:solidFill>
          </a:ln>
        </p:spPr>
        <p:txBody>
          <a:bodyPr wrap="square" lIns="0" tIns="0" rIns="0" bIns="0" rtlCol="0" anchor="ctr"/>
          <a:lstStyle/>
          <a:p>
            <a:pPr marL="7701" algn="ctr"/>
            <a:r>
              <a:rPr lang="ru-RU" sz="2000" spc="-139" dirty="0">
                <a:solidFill>
                  <a:srgbClr val="6665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всех компонентов и калибровка проводятся на производственной площадке </a:t>
            </a:r>
            <a:r>
              <a:rPr lang="en-US" sz="2000" spc="-139" dirty="0">
                <a:solidFill>
                  <a:srgbClr val="6665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ABITECH Group</a:t>
            </a:r>
            <a:r>
              <a:rPr lang="ru-RU" sz="2000" spc="-139" dirty="0">
                <a:solidFill>
                  <a:srgbClr val="6665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нашими специалистами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1" descr="WhatsApp Image 2020-09-23 at 1.34.32 PM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4"/>
          <a:stretch/>
        </p:blipFill>
        <p:spPr>
          <a:xfrm>
            <a:off x="6721588" y="2637045"/>
            <a:ext cx="2360628" cy="3039400"/>
          </a:xfrm>
          <a:prstGeom prst="rect">
            <a:avLst/>
          </a:prstGeom>
        </p:spPr>
      </p:pic>
      <p:pic>
        <p:nvPicPr>
          <p:cNvPr id="12" name="Picture 20" descr="WhatsApp Image 2020-12-21 at 12.39.12 PM (6).jpe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55"/>
          <a:stretch/>
        </p:blipFill>
        <p:spPr>
          <a:xfrm>
            <a:off x="9205784" y="3461843"/>
            <a:ext cx="2702400" cy="2840950"/>
          </a:xfrm>
          <a:prstGeom prst="rect">
            <a:avLst/>
          </a:prstGeom>
        </p:spPr>
      </p:pic>
      <p:pic>
        <p:nvPicPr>
          <p:cNvPr id="2050" name="Picture 2" descr="Токарный станок с ЧПУ 16К20Ф3: конструкция, работа, вариант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3" y="2381609"/>
            <a:ext cx="4208115" cy="279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WhatsApp Image 2020-12-21 at 12.39.12 PM (1).jpe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1" r="519" b="26883"/>
          <a:stretch/>
        </p:blipFill>
        <p:spPr>
          <a:xfrm>
            <a:off x="2222430" y="3961467"/>
            <a:ext cx="3555039" cy="242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68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" y="0"/>
            <a:ext cx="12191144" cy="6858000"/>
          </a:xfrm>
          <a:prstGeom prst="rect">
            <a:avLst/>
          </a:prstGeom>
        </p:spPr>
      </p:pic>
      <p:sp>
        <p:nvSpPr>
          <p:cNvPr id="23" name="object 3">
            <a:extLst>
              <a:ext uri="{FF2B5EF4-FFF2-40B4-BE49-F238E27FC236}">
                <a16:creationId xmlns:a16="http://schemas.microsoft.com/office/drawing/2014/main" id="{50454858-AE3A-B148-9C84-609719BF2EBE}"/>
              </a:ext>
            </a:extLst>
          </p:cNvPr>
          <p:cNvSpPr/>
          <p:nvPr/>
        </p:nvSpPr>
        <p:spPr>
          <a:xfrm>
            <a:off x="3936" y="0"/>
            <a:ext cx="12188064" cy="6856075"/>
          </a:xfrm>
          <a:custGeom>
            <a:avLst/>
            <a:gdLst/>
            <a:ahLst/>
            <a:cxnLst/>
            <a:rect l="l" t="t" r="r" b="b"/>
            <a:pathLst>
              <a:path w="20099020" h="11306175">
                <a:moveTo>
                  <a:pt x="0" y="0"/>
                </a:moveTo>
                <a:lnTo>
                  <a:pt x="0" y="11305888"/>
                </a:lnTo>
                <a:lnTo>
                  <a:pt x="20098896" y="11305888"/>
                </a:lnTo>
                <a:lnTo>
                  <a:pt x="200988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8000"/>
            </a:schemeClr>
          </a:solidFill>
        </p:spPr>
        <p:txBody>
          <a:bodyPr wrap="square" lIns="0" tIns="0" rIns="0" bIns="0" rtlCol="0"/>
          <a:lstStyle/>
          <a:p>
            <a:endParaRPr sz="1092">
              <a:latin typeface="Uni Neue Book" pitchFamily="2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9114" y="1621296"/>
            <a:ext cx="3077468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ts val="2880"/>
              </a:lnSpc>
            </a:pPr>
            <a:r>
              <a:rPr lang="ru-RU" sz="2400" dirty="0">
                <a:solidFill>
                  <a:srgbClr val="1A57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 зарегистрированный товарный знак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9114" y="3407876"/>
            <a:ext cx="3060437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ts val="2880"/>
              </a:lnSpc>
            </a:pPr>
            <a:r>
              <a:rPr lang="ru-RU" sz="2400" dirty="0">
                <a:solidFill>
                  <a:srgbClr val="1A57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 Сертификат о происхождении товара формы «CT-KZ»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7690" y="1621296"/>
            <a:ext cx="693116" cy="693116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1142691" y="571358"/>
                </a:moveTo>
                <a:lnTo>
                  <a:pt x="1140798" y="618219"/>
                </a:lnTo>
                <a:lnTo>
                  <a:pt x="1135214" y="664037"/>
                </a:lnTo>
                <a:lnTo>
                  <a:pt x="1126088" y="708664"/>
                </a:lnTo>
                <a:lnTo>
                  <a:pt x="1113566" y="751954"/>
                </a:lnTo>
                <a:lnTo>
                  <a:pt x="1097796" y="793759"/>
                </a:lnTo>
                <a:lnTo>
                  <a:pt x="1078924" y="833933"/>
                </a:lnTo>
                <a:lnTo>
                  <a:pt x="1057097" y="872328"/>
                </a:lnTo>
                <a:lnTo>
                  <a:pt x="1032463" y="908798"/>
                </a:lnTo>
                <a:lnTo>
                  <a:pt x="1005168" y="943195"/>
                </a:lnTo>
                <a:lnTo>
                  <a:pt x="975359" y="975372"/>
                </a:lnTo>
                <a:lnTo>
                  <a:pt x="943184" y="1005182"/>
                </a:lnTo>
                <a:lnTo>
                  <a:pt x="908789" y="1032479"/>
                </a:lnTo>
                <a:lnTo>
                  <a:pt x="872321" y="1057115"/>
                </a:lnTo>
                <a:lnTo>
                  <a:pt x="833928" y="1078944"/>
                </a:lnTo>
                <a:lnTo>
                  <a:pt x="793755" y="1097817"/>
                </a:lnTo>
                <a:lnTo>
                  <a:pt x="751951" y="1113589"/>
                </a:lnTo>
                <a:lnTo>
                  <a:pt x="708663" y="1126112"/>
                </a:lnTo>
                <a:lnTo>
                  <a:pt x="664036" y="1135239"/>
                </a:lnTo>
                <a:lnTo>
                  <a:pt x="618219" y="1140823"/>
                </a:lnTo>
                <a:lnTo>
                  <a:pt x="571358" y="1142717"/>
                </a:lnTo>
                <a:lnTo>
                  <a:pt x="524493" y="1140823"/>
                </a:lnTo>
                <a:lnTo>
                  <a:pt x="478673" y="1135239"/>
                </a:lnTo>
                <a:lnTo>
                  <a:pt x="434044" y="1126112"/>
                </a:lnTo>
                <a:lnTo>
                  <a:pt x="390752" y="1113589"/>
                </a:lnTo>
                <a:lnTo>
                  <a:pt x="348946" y="1097817"/>
                </a:lnTo>
                <a:lnTo>
                  <a:pt x="308772" y="1078944"/>
                </a:lnTo>
                <a:lnTo>
                  <a:pt x="270377" y="1057115"/>
                </a:lnTo>
                <a:lnTo>
                  <a:pt x="233907" y="1032479"/>
                </a:lnTo>
                <a:lnTo>
                  <a:pt x="199511" y="1005182"/>
                </a:lnTo>
                <a:lnTo>
                  <a:pt x="167335" y="975372"/>
                </a:lnTo>
                <a:lnTo>
                  <a:pt x="137525" y="943195"/>
                </a:lnTo>
                <a:lnTo>
                  <a:pt x="110229" y="908798"/>
                </a:lnTo>
                <a:lnTo>
                  <a:pt x="85595" y="872328"/>
                </a:lnTo>
                <a:lnTo>
                  <a:pt x="63768" y="833933"/>
                </a:lnTo>
                <a:lnTo>
                  <a:pt x="44895" y="793759"/>
                </a:lnTo>
                <a:lnTo>
                  <a:pt x="29125" y="751954"/>
                </a:lnTo>
                <a:lnTo>
                  <a:pt x="16603" y="708664"/>
                </a:lnTo>
                <a:lnTo>
                  <a:pt x="7477" y="664037"/>
                </a:lnTo>
                <a:lnTo>
                  <a:pt x="1893" y="618219"/>
                </a:lnTo>
                <a:lnTo>
                  <a:pt x="0" y="571358"/>
                </a:lnTo>
                <a:lnTo>
                  <a:pt x="1893" y="524500"/>
                </a:lnTo>
                <a:lnTo>
                  <a:pt x="7477" y="478685"/>
                </a:lnTo>
                <a:lnTo>
                  <a:pt x="16603" y="434060"/>
                </a:lnTo>
                <a:lnTo>
                  <a:pt x="29125" y="390772"/>
                </a:lnTo>
                <a:lnTo>
                  <a:pt x="44895" y="348967"/>
                </a:lnTo>
                <a:lnTo>
                  <a:pt x="63768" y="308794"/>
                </a:lnTo>
                <a:lnTo>
                  <a:pt x="85595" y="270399"/>
                </a:lnTo>
                <a:lnTo>
                  <a:pt x="110229" y="233929"/>
                </a:lnTo>
                <a:lnTo>
                  <a:pt x="137525" y="199532"/>
                </a:lnTo>
                <a:lnTo>
                  <a:pt x="167335" y="167354"/>
                </a:lnTo>
                <a:lnTo>
                  <a:pt x="199511" y="137542"/>
                </a:lnTo>
                <a:lnTo>
                  <a:pt x="233907" y="110244"/>
                </a:lnTo>
                <a:lnTo>
                  <a:pt x="270377" y="85607"/>
                </a:lnTo>
                <a:lnTo>
                  <a:pt x="308772" y="63777"/>
                </a:lnTo>
                <a:lnTo>
                  <a:pt x="348946" y="44902"/>
                </a:lnTo>
                <a:lnTo>
                  <a:pt x="390752" y="29130"/>
                </a:lnTo>
                <a:lnTo>
                  <a:pt x="434044" y="16606"/>
                </a:lnTo>
                <a:lnTo>
                  <a:pt x="478673" y="7478"/>
                </a:lnTo>
                <a:lnTo>
                  <a:pt x="524493" y="1894"/>
                </a:lnTo>
                <a:lnTo>
                  <a:pt x="571358" y="0"/>
                </a:lnTo>
                <a:lnTo>
                  <a:pt x="618219" y="1894"/>
                </a:lnTo>
                <a:lnTo>
                  <a:pt x="664036" y="7478"/>
                </a:lnTo>
                <a:lnTo>
                  <a:pt x="708663" y="16606"/>
                </a:lnTo>
                <a:lnTo>
                  <a:pt x="751951" y="29130"/>
                </a:lnTo>
                <a:lnTo>
                  <a:pt x="793755" y="44902"/>
                </a:lnTo>
                <a:lnTo>
                  <a:pt x="833928" y="63777"/>
                </a:lnTo>
                <a:lnTo>
                  <a:pt x="872321" y="85607"/>
                </a:lnTo>
                <a:lnTo>
                  <a:pt x="908789" y="110244"/>
                </a:lnTo>
                <a:lnTo>
                  <a:pt x="943184" y="137542"/>
                </a:lnTo>
                <a:lnTo>
                  <a:pt x="975359" y="167354"/>
                </a:lnTo>
                <a:lnTo>
                  <a:pt x="1005168" y="199532"/>
                </a:lnTo>
                <a:lnTo>
                  <a:pt x="1032463" y="233929"/>
                </a:lnTo>
                <a:lnTo>
                  <a:pt x="1057097" y="270399"/>
                </a:lnTo>
                <a:lnTo>
                  <a:pt x="1078924" y="308794"/>
                </a:lnTo>
                <a:lnTo>
                  <a:pt x="1097796" y="348967"/>
                </a:lnTo>
                <a:lnTo>
                  <a:pt x="1113566" y="390772"/>
                </a:lnTo>
                <a:lnTo>
                  <a:pt x="1126088" y="434060"/>
                </a:lnTo>
                <a:lnTo>
                  <a:pt x="1135214" y="478685"/>
                </a:lnTo>
                <a:lnTo>
                  <a:pt x="1140798" y="524500"/>
                </a:lnTo>
                <a:lnTo>
                  <a:pt x="1142691" y="571358"/>
                </a:lnTo>
                <a:close/>
              </a:path>
            </a:pathLst>
          </a:custGeom>
          <a:ln w="38100">
            <a:solidFill>
              <a:srgbClr val="1A5740"/>
            </a:solidFill>
          </a:ln>
        </p:spPr>
        <p:txBody>
          <a:bodyPr wrap="square" lIns="0" tIns="0" rIns="0" bIns="0" rtlCol="0"/>
          <a:lstStyle/>
          <a:p>
            <a:endParaRPr sz="1092">
              <a:latin typeface="Uni Neue Book" pitchFamily="2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5105" y="1867313"/>
            <a:ext cx="358110" cy="216021"/>
          </a:xfrm>
          <a:custGeom>
            <a:avLst/>
            <a:gdLst/>
            <a:ahLst/>
            <a:cxnLst/>
            <a:rect l="l" t="t" r="r" b="b"/>
            <a:pathLst>
              <a:path w="590550" h="356235">
                <a:moveTo>
                  <a:pt x="0" y="119493"/>
                </a:moveTo>
                <a:lnTo>
                  <a:pt x="234338" y="356219"/>
                </a:lnTo>
                <a:lnTo>
                  <a:pt x="590532" y="0"/>
                </a:lnTo>
              </a:path>
            </a:pathLst>
          </a:custGeom>
          <a:ln w="38100">
            <a:solidFill>
              <a:srgbClr val="1A5740"/>
            </a:solidFill>
          </a:ln>
        </p:spPr>
        <p:txBody>
          <a:bodyPr wrap="square" lIns="0" tIns="0" rIns="0" bIns="0" rtlCol="0"/>
          <a:lstStyle/>
          <a:p>
            <a:endParaRPr sz="1092">
              <a:latin typeface="Uni Neue Book" pitchFamily="2" charset="0"/>
            </a:endParaRPr>
          </a:p>
        </p:txBody>
      </p:sp>
      <p:pic>
        <p:nvPicPr>
          <p:cNvPr id="25" name="Picture 24" descr="Screen Shot 2021-01-25 at 4.19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82" y="831703"/>
            <a:ext cx="3683001" cy="5192667"/>
          </a:xfrm>
          <a:prstGeom prst="rect">
            <a:avLst/>
          </a:prstGeom>
        </p:spPr>
      </p:pic>
      <p:sp>
        <p:nvSpPr>
          <p:cNvPr id="15" name="object 13"/>
          <p:cNvSpPr/>
          <p:nvPr/>
        </p:nvSpPr>
        <p:spPr>
          <a:xfrm>
            <a:off x="127690" y="3480665"/>
            <a:ext cx="693116" cy="693116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1142691" y="571358"/>
                </a:moveTo>
                <a:lnTo>
                  <a:pt x="1140798" y="618219"/>
                </a:lnTo>
                <a:lnTo>
                  <a:pt x="1135214" y="664037"/>
                </a:lnTo>
                <a:lnTo>
                  <a:pt x="1126088" y="708664"/>
                </a:lnTo>
                <a:lnTo>
                  <a:pt x="1113566" y="751954"/>
                </a:lnTo>
                <a:lnTo>
                  <a:pt x="1097796" y="793759"/>
                </a:lnTo>
                <a:lnTo>
                  <a:pt x="1078924" y="833933"/>
                </a:lnTo>
                <a:lnTo>
                  <a:pt x="1057097" y="872328"/>
                </a:lnTo>
                <a:lnTo>
                  <a:pt x="1032463" y="908798"/>
                </a:lnTo>
                <a:lnTo>
                  <a:pt x="1005168" y="943195"/>
                </a:lnTo>
                <a:lnTo>
                  <a:pt x="975359" y="975372"/>
                </a:lnTo>
                <a:lnTo>
                  <a:pt x="943184" y="1005182"/>
                </a:lnTo>
                <a:lnTo>
                  <a:pt x="908789" y="1032479"/>
                </a:lnTo>
                <a:lnTo>
                  <a:pt x="872321" y="1057115"/>
                </a:lnTo>
                <a:lnTo>
                  <a:pt x="833928" y="1078944"/>
                </a:lnTo>
                <a:lnTo>
                  <a:pt x="793755" y="1097817"/>
                </a:lnTo>
                <a:lnTo>
                  <a:pt x="751951" y="1113589"/>
                </a:lnTo>
                <a:lnTo>
                  <a:pt x="708663" y="1126112"/>
                </a:lnTo>
                <a:lnTo>
                  <a:pt x="664036" y="1135239"/>
                </a:lnTo>
                <a:lnTo>
                  <a:pt x="618219" y="1140823"/>
                </a:lnTo>
                <a:lnTo>
                  <a:pt x="571358" y="1142717"/>
                </a:lnTo>
                <a:lnTo>
                  <a:pt x="524493" y="1140823"/>
                </a:lnTo>
                <a:lnTo>
                  <a:pt x="478673" y="1135239"/>
                </a:lnTo>
                <a:lnTo>
                  <a:pt x="434044" y="1126112"/>
                </a:lnTo>
                <a:lnTo>
                  <a:pt x="390752" y="1113589"/>
                </a:lnTo>
                <a:lnTo>
                  <a:pt x="348946" y="1097817"/>
                </a:lnTo>
                <a:lnTo>
                  <a:pt x="308772" y="1078944"/>
                </a:lnTo>
                <a:lnTo>
                  <a:pt x="270377" y="1057115"/>
                </a:lnTo>
                <a:lnTo>
                  <a:pt x="233907" y="1032479"/>
                </a:lnTo>
                <a:lnTo>
                  <a:pt x="199511" y="1005182"/>
                </a:lnTo>
                <a:lnTo>
                  <a:pt x="167335" y="975372"/>
                </a:lnTo>
                <a:lnTo>
                  <a:pt x="137525" y="943195"/>
                </a:lnTo>
                <a:lnTo>
                  <a:pt x="110229" y="908798"/>
                </a:lnTo>
                <a:lnTo>
                  <a:pt x="85595" y="872328"/>
                </a:lnTo>
                <a:lnTo>
                  <a:pt x="63768" y="833933"/>
                </a:lnTo>
                <a:lnTo>
                  <a:pt x="44895" y="793759"/>
                </a:lnTo>
                <a:lnTo>
                  <a:pt x="29125" y="751954"/>
                </a:lnTo>
                <a:lnTo>
                  <a:pt x="16603" y="708664"/>
                </a:lnTo>
                <a:lnTo>
                  <a:pt x="7477" y="664037"/>
                </a:lnTo>
                <a:lnTo>
                  <a:pt x="1893" y="618219"/>
                </a:lnTo>
                <a:lnTo>
                  <a:pt x="0" y="571358"/>
                </a:lnTo>
                <a:lnTo>
                  <a:pt x="1893" y="524500"/>
                </a:lnTo>
                <a:lnTo>
                  <a:pt x="7477" y="478685"/>
                </a:lnTo>
                <a:lnTo>
                  <a:pt x="16603" y="434060"/>
                </a:lnTo>
                <a:lnTo>
                  <a:pt x="29125" y="390772"/>
                </a:lnTo>
                <a:lnTo>
                  <a:pt x="44895" y="348967"/>
                </a:lnTo>
                <a:lnTo>
                  <a:pt x="63768" y="308794"/>
                </a:lnTo>
                <a:lnTo>
                  <a:pt x="85595" y="270399"/>
                </a:lnTo>
                <a:lnTo>
                  <a:pt x="110229" y="233929"/>
                </a:lnTo>
                <a:lnTo>
                  <a:pt x="137525" y="199532"/>
                </a:lnTo>
                <a:lnTo>
                  <a:pt x="167335" y="167354"/>
                </a:lnTo>
                <a:lnTo>
                  <a:pt x="199511" y="137542"/>
                </a:lnTo>
                <a:lnTo>
                  <a:pt x="233907" y="110244"/>
                </a:lnTo>
                <a:lnTo>
                  <a:pt x="270377" y="85607"/>
                </a:lnTo>
                <a:lnTo>
                  <a:pt x="308772" y="63777"/>
                </a:lnTo>
                <a:lnTo>
                  <a:pt x="348946" y="44902"/>
                </a:lnTo>
                <a:lnTo>
                  <a:pt x="390752" y="29130"/>
                </a:lnTo>
                <a:lnTo>
                  <a:pt x="434044" y="16606"/>
                </a:lnTo>
                <a:lnTo>
                  <a:pt x="478673" y="7478"/>
                </a:lnTo>
                <a:lnTo>
                  <a:pt x="524493" y="1894"/>
                </a:lnTo>
                <a:lnTo>
                  <a:pt x="571358" y="0"/>
                </a:lnTo>
                <a:lnTo>
                  <a:pt x="618219" y="1894"/>
                </a:lnTo>
                <a:lnTo>
                  <a:pt x="664036" y="7478"/>
                </a:lnTo>
                <a:lnTo>
                  <a:pt x="708663" y="16606"/>
                </a:lnTo>
                <a:lnTo>
                  <a:pt x="751951" y="29130"/>
                </a:lnTo>
                <a:lnTo>
                  <a:pt x="793755" y="44902"/>
                </a:lnTo>
                <a:lnTo>
                  <a:pt x="833928" y="63777"/>
                </a:lnTo>
                <a:lnTo>
                  <a:pt x="872321" y="85607"/>
                </a:lnTo>
                <a:lnTo>
                  <a:pt x="908789" y="110244"/>
                </a:lnTo>
                <a:lnTo>
                  <a:pt x="943184" y="137542"/>
                </a:lnTo>
                <a:lnTo>
                  <a:pt x="975359" y="167354"/>
                </a:lnTo>
                <a:lnTo>
                  <a:pt x="1005168" y="199532"/>
                </a:lnTo>
                <a:lnTo>
                  <a:pt x="1032463" y="233929"/>
                </a:lnTo>
                <a:lnTo>
                  <a:pt x="1057097" y="270399"/>
                </a:lnTo>
                <a:lnTo>
                  <a:pt x="1078924" y="308794"/>
                </a:lnTo>
                <a:lnTo>
                  <a:pt x="1097796" y="348967"/>
                </a:lnTo>
                <a:lnTo>
                  <a:pt x="1113566" y="390772"/>
                </a:lnTo>
                <a:lnTo>
                  <a:pt x="1126088" y="434060"/>
                </a:lnTo>
                <a:lnTo>
                  <a:pt x="1135214" y="478685"/>
                </a:lnTo>
                <a:lnTo>
                  <a:pt x="1140798" y="524500"/>
                </a:lnTo>
                <a:lnTo>
                  <a:pt x="1142691" y="571358"/>
                </a:lnTo>
                <a:close/>
              </a:path>
            </a:pathLst>
          </a:custGeom>
          <a:ln w="38100">
            <a:solidFill>
              <a:srgbClr val="1A5740"/>
            </a:solidFill>
          </a:ln>
        </p:spPr>
        <p:txBody>
          <a:bodyPr wrap="square" lIns="0" tIns="0" rIns="0" bIns="0" rtlCol="0"/>
          <a:lstStyle/>
          <a:p>
            <a:endParaRPr sz="1092">
              <a:latin typeface="Uni Neue Book" pitchFamily="2" charset="0"/>
            </a:endParaRPr>
          </a:p>
        </p:txBody>
      </p:sp>
      <p:sp>
        <p:nvSpPr>
          <p:cNvPr id="19" name="object 16"/>
          <p:cNvSpPr/>
          <p:nvPr/>
        </p:nvSpPr>
        <p:spPr>
          <a:xfrm>
            <a:off x="295105" y="3726682"/>
            <a:ext cx="358110" cy="216021"/>
          </a:xfrm>
          <a:custGeom>
            <a:avLst/>
            <a:gdLst/>
            <a:ahLst/>
            <a:cxnLst/>
            <a:rect l="l" t="t" r="r" b="b"/>
            <a:pathLst>
              <a:path w="590550" h="356235">
                <a:moveTo>
                  <a:pt x="0" y="119493"/>
                </a:moveTo>
                <a:lnTo>
                  <a:pt x="234338" y="356219"/>
                </a:lnTo>
                <a:lnTo>
                  <a:pt x="590532" y="0"/>
                </a:lnTo>
              </a:path>
            </a:pathLst>
          </a:custGeom>
          <a:ln w="38100">
            <a:solidFill>
              <a:srgbClr val="1A5740"/>
            </a:solidFill>
          </a:ln>
        </p:spPr>
        <p:txBody>
          <a:bodyPr wrap="square" lIns="0" tIns="0" rIns="0" bIns="0" rtlCol="0"/>
          <a:lstStyle/>
          <a:p>
            <a:endParaRPr sz="1092">
              <a:latin typeface="Uni Neue Book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 t="2195" r="6810" b="-1708"/>
          <a:stretch/>
        </p:blipFill>
        <p:spPr>
          <a:xfrm>
            <a:off x="7911692" y="666413"/>
            <a:ext cx="3904084" cy="56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25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" y="0"/>
            <a:ext cx="12191144" cy="6858000"/>
          </a:xfrm>
          <a:prstGeom prst="rect">
            <a:avLst/>
          </a:prstGeom>
        </p:spPr>
      </p:pic>
      <p:sp>
        <p:nvSpPr>
          <p:cNvPr id="23" name="object 3">
            <a:extLst>
              <a:ext uri="{FF2B5EF4-FFF2-40B4-BE49-F238E27FC236}">
                <a16:creationId xmlns:a16="http://schemas.microsoft.com/office/drawing/2014/main" id="{50454858-AE3A-B148-9C84-609719BF2EBE}"/>
              </a:ext>
            </a:extLst>
          </p:cNvPr>
          <p:cNvSpPr/>
          <p:nvPr/>
        </p:nvSpPr>
        <p:spPr>
          <a:xfrm>
            <a:off x="3936" y="0"/>
            <a:ext cx="12188064" cy="6856075"/>
          </a:xfrm>
          <a:custGeom>
            <a:avLst/>
            <a:gdLst/>
            <a:ahLst/>
            <a:cxnLst/>
            <a:rect l="l" t="t" r="r" b="b"/>
            <a:pathLst>
              <a:path w="20099020" h="11306175">
                <a:moveTo>
                  <a:pt x="0" y="0"/>
                </a:moveTo>
                <a:lnTo>
                  <a:pt x="0" y="11305888"/>
                </a:lnTo>
                <a:lnTo>
                  <a:pt x="20098896" y="11305888"/>
                </a:lnTo>
                <a:lnTo>
                  <a:pt x="200988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8000"/>
            </a:schemeClr>
          </a:solidFill>
        </p:spPr>
        <p:txBody>
          <a:bodyPr wrap="square" lIns="0" tIns="0" rIns="0" bIns="0" rtlCol="0"/>
          <a:lstStyle/>
          <a:p>
            <a:endParaRPr sz="1092" dirty="0">
              <a:latin typeface="Uni Neue Book" pitchFamily="2" charset="0"/>
            </a:endParaRPr>
          </a:p>
        </p:txBody>
      </p:sp>
      <p:sp>
        <p:nvSpPr>
          <p:cNvPr id="14" name="object 5"/>
          <p:cNvSpPr/>
          <p:nvPr/>
        </p:nvSpPr>
        <p:spPr>
          <a:xfrm>
            <a:off x="3936428" y="534834"/>
            <a:ext cx="4320000" cy="720000"/>
          </a:xfrm>
          <a:custGeom>
            <a:avLst/>
            <a:gdLst/>
            <a:ahLst/>
            <a:cxnLst/>
            <a:rect l="l" t="t" r="r" b="b"/>
            <a:pathLst>
              <a:path w="5704205" h="1368425">
                <a:moveTo>
                  <a:pt x="0" y="1367953"/>
                </a:moveTo>
                <a:lnTo>
                  <a:pt x="5704211" y="1367953"/>
                </a:lnTo>
                <a:lnTo>
                  <a:pt x="5704211" y="0"/>
                </a:lnTo>
                <a:lnTo>
                  <a:pt x="0" y="0"/>
                </a:lnTo>
                <a:lnTo>
                  <a:pt x="0" y="1367953"/>
                </a:lnTo>
                <a:close/>
              </a:path>
            </a:pathLst>
          </a:custGeom>
          <a:solidFill>
            <a:srgbClr val="F4BD46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3200" b="1" dirty="0">
                <a:solidFill>
                  <a:srgbClr val="4765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endParaRPr sz="2800" dirty="0">
              <a:latin typeface="Uni Neue Book" pitchFamily="2" charset="0"/>
            </a:endParaRPr>
          </a:p>
        </p:txBody>
      </p:sp>
      <p:sp>
        <p:nvSpPr>
          <p:cNvPr id="15" name="object 8"/>
          <p:cNvSpPr txBox="1"/>
          <p:nvPr/>
        </p:nvSpPr>
        <p:spPr>
          <a:xfrm>
            <a:off x="1936122" y="2145724"/>
            <a:ext cx="10255878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400" dirty="0">
                <a:solidFill>
                  <a:srgbClr val="1A57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производства датчика из </a:t>
            </a:r>
            <a:r>
              <a:rPr lang="ru-RU" sz="2400" b="1" dirty="0">
                <a:solidFill>
                  <a:srgbClr val="1A57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требуемых материалов </a:t>
            </a:r>
            <a:r>
              <a:rPr lang="ru-RU" sz="2400" dirty="0">
                <a:solidFill>
                  <a:srgbClr val="1A57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>
                <a:solidFill>
                  <a:srgbClr val="1A57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необходимой точностью измерений </a:t>
            </a:r>
            <a:r>
              <a:rPr lang="ru-RU" sz="2400" dirty="0">
                <a:solidFill>
                  <a:srgbClr val="1A57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1A57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исполнениях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14574" y="3693420"/>
            <a:ext cx="693116" cy="693116"/>
            <a:chOff x="267059" y="3163401"/>
            <a:chExt cx="693116" cy="693116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267059" y="3163401"/>
              <a:ext cx="693116" cy="693116"/>
              <a:chOff x="267059" y="3163401"/>
              <a:chExt cx="693116" cy="693116"/>
            </a:xfrm>
          </p:grpSpPr>
          <p:sp>
            <p:nvSpPr>
              <p:cNvPr id="29" name="object 12"/>
              <p:cNvSpPr/>
              <p:nvPr/>
            </p:nvSpPr>
            <p:spPr>
              <a:xfrm>
                <a:off x="267059" y="3163401"/>
                <a:ext cx="693116" cy="693116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1143000">
                    <a:moveTo>
                      <a:pt x="1142691" y="571358"/>
                    </a:moveTo>
                    <a:lnTo>
                      <a:pt x="1140798" y="618219"/>
                    </a:lnTo>
                    <a:lnTo>
                      <a:pt x="1135214" y="664037"/>
                    </a:lnTo>
                    <a:lnTo>
                      <a:pt x="1126088" y="708664"/>
                    </a:lnTo>
                    <a:lnTo>
                      <a:pt x="1113566" y="751954"/>
                    </a:lnTo>
                    <a:lnTo>
                      <a:pt x="1097796" y="793759"/>
                    </a:lnTo>
                    <a:lnTo>
                      <a:pt x="1078924" y="833933"/>
                    </a:lnTo>
                    <a:lnTo>
                      <a:pt x="1057097" y="872328"/>
                    </a:lnTo>
                    <a:lnTo>
                      <a:pt x="1032463" y="908798"/>
                    </a:lnTo>
                    <a:lnTo>
                      <a:pt x="1005168" y="943195"/>
                    </a:lnTo>
                    <a:lnTo>
                      <a:pt x="975359" y="975372"/>
                    </a:lnTo>
                    <a:lnTo>
                      <a:pt x="943184" y="1005182"/>
                    </a:lnTo>
                    <a:lnTo>
                      <a:pt x="908789" y="1032479"/>
                    </a:lnTo>
                    <a:lnTo>
                      <a:pt x="872321" y="1057115"/>
                    </a:lnTo>
                    <a:lnTo>
                      <a:pt x="833928" y="1078944"/>
                    </a:lnTo>
                    <a:lnTo>
                      <a:pt x="793755" y="1097817"/>
                    </a:lnTo>
                    <a:lnTo>
                      <a:pt x="751951" y="1113589"/>
                    </a:lnTo>
                    <a:lnTo>
                      <a:pt x="708663" y="1126112"/>
                    </a:lnTo>
                    <a:lnTo>
                      <a:pt x="664036" y="1135239"/>
                    </a:lnTo>
                    <a:lnTo>
                      <a:pt x="618219" y="1140823"/>
                    </a:lnTo>
                    <a:lnTo>
                      <a:pt x="571358" y="1142717"/>
                    </a:lnTo>
                    <a:lnTo>
                      <a:pt x="524493" y="1140823"/>
                    </a:lnTo>
                    <a:lnTo>
                      <a:pt x="478673" y="1135239"/>
                    </a:lnTo>
                    <a:lnTo>
                      <a:pt x="434044" y="1126112"/>
                    </a:lnTo>
                    <a:lnTo>
                      <a:pt x="390752" y="1113589"/>
                    </a:lnTo>
                    <a:lnTo>
                      <a:pt x="348946" y="1097817"/>
                    </a:lnTo>
                    <a:lnTo>
                      <a:pt x="308772" y="1078944"/>
                    </a:lnTo>
                    <a:lnTo>
                      <a:pt x="270377" y="1057115"/>
                    </a:lnTo>
                    <a:lnTo>
                      <a:pt x="233907" y="1032479"/>
                    </a:lnTo>
                    <a:lnTo>
                      <a:pt x="199511" y="1005182"/>
                    </a:lnTo>
                    <a:lnTo>
                      <a:pt x="167335" y="975372"/>
                    </a:lnTo>
                    <a:lnTo>
                      <a:pt x="137525" y="943195"/>
                    </a:lnTo>
                    <a:lnTo>
                      <a:pt x="110229" y="908798"/>
                    </a:lnTo>
                    <a:lnTo>
                      <a:pt x="85595" y="872328"/>
                    </a:lnTo>
                    <a:lnTo>
                      <a:pt x="63768" y="833933"/>
                    </a:lnTo>
                    <a:lnTo>
                      <a:pt x="44895" y="793759"/>
                    </a:lnTo>
                    <a:lnTo>
                      <a:pt x="29125" y="751954"/>
                    </a:lnTo>
                    <a:lnTo>
                      <a:pt x="16603" y="708664"/>
                    </a:lnTo>
                    <a:lnTo>
                      <a:pt x="7477" y="664037"/>
                    </a:lnTo>
                    <a:lnTo>
                      <a:pt x="1893" y="618219"/>
                    </a:lnTo>
                    <a:lnTo>
                      <a:pt x="0" y="571358"/>
                    </a:lnTo>
                    <a:lnTo>
                      <a:pt x="1893" y="524497"/>
                    </a:lnTo>
                    <a:lnTo>
                      <a:pt x="7477" y="478679"/>
                    </a:lnTo>
                    <a:lnTo>
                      <a:pt x="16603" y="434052"/>
                    </a:lnTo>
                    <a:lnTo>
                      <a:pt x="29125" y="390762"/>
                    </a:lnTo>
                    <a:lnTo>
                      <a:pt x="44895" y="348957"/>
                    </a:lnTo>
                    <a:lnTo>
                      <a:pt x="63768" y="308783"/>
                    </a:lnTo>
                    <a:lnTo>
                      <a:pt x="85595" y="270388"/>
                    </a:lnTo>
                    <a:lnTo>
                      <a:pt x="110229" y="233918"/>
                    </a:lnTo>
                    <a:lnTo>
                      <a:pt x="137525" y="199521"/>
                    </a:lnTo>
                    <a:lnTo>
                      <a:pt x="167335" y="167344"/>
                    </a:lnTo>
                    <a:lnTo>
                      <a:pt x="199511" y="137534"/>
                    </a:lnTo>
                    <a:lnTo>
                      <a:pt x="233907" y="110237"/>
                    </a:lnTo>
                    <a:lnTo>
                      <a:pt x="270377" y="85601"/>
                    </a:lnTo>
                    <a:lnTo>
                      <a:pt x="308772" y="63772"/>
                    </a:lnTo>
                    <a:lnTo>
                      <a:pt x="348946" y="44899"/>
                    </a:lnTo>
                    <a:lnTo>
                      <a:pt x="390752" y="29127"/>
                    </a:lnTo>
                    <a:lnTo>
                      <a:pt x="434044" y="16604"/>
                    </a:lnTo>
                    <a:lnTo>
                      <a:pt x="478673" y="7477"/>
                    </a:lnTo>
                    <a:lnTo>
                      <a:pt x="524493" y="1893"/>
                    </a:lnTo>
                    <a:lnTo>
                      <a:pt x="571358" y="0"/>
                    </a:lnTo>
                    <a:lnTo>
                      <a:pt x="618219" y="1893"/>
                    </a:lnTo>
                    <a:lnTo>
                      <a:pt x="664036" y="7477"/>
                    </a:lnTo>
                    <a:lnTo>
                      <a:pt x="708663" y="16604"/>
                    </a:lnTo>
                    <a:lnTo>
                      <a:pt x="751951" y="29127"/>
                    </a:lnTo>
                    <a:lnTo>
                      <a:pt x="793755" y="44899"/>
                    </a:lnTo>
                    <a:lnTo>
                      <a:pt x="833928" y="63772"/>
                    </a:lnTo>
                    <a:lnTo>
                      <a:pt x="872321" y="85601"/>
                    </a:lnTo>
                    <a:lnTo>
                      <a:pt x="908789" y="110237"/>
                    </a:lnTo>
                    <a:lnTo>
                      <a:pt x="943184" y="137534"/>
                    </a:lnTo>
                    <a:lnTo>
                      <a:pt x="975359" y="167344"/>
                    </a:lnTo>
                    <a:lnTo>
                      <a:pt x="1005168" y="199521"/>
                    </a:lnTo>
                    <a:lnTo>
                      <a:pt x="1032463" y="233918"/>
                    </a:lnTo>
                    <a:lnTo>
                      <a:pt x="1057097" y="270388"/>
                    </a:lnTo>
                    <a:lnTo>
                      <a:pt x="1078924" y="308783"/>
                    </a:lnTo>
                    <a:lnTo>
                      <a:pt x="1097796" y="348957"/>
                    </a:lnTo>
                    <a:lnTo>
                      <a:pt x="1113566" y="390762"/>
                    </a:lnTo>
                    <a:lnTo>
                      <a:pt x="1126088" y="434052"/>
                    </a:lnTo>
                    <a:lnTo>
                      <a:pt x="1135214" y="478679"/>
                    </a:lnTo>
                    <a:lnTo>
                      <a:pt x="1140798" y="524497"/>
                    </a:lnTo>
                    <a:lnTo>
                      <a:pt x="1142691" y="571358"/>
                    </a:lnTo>
                    <a:close/>
                  </a:path>
                </a:pathLst>
              </a:custGeom>
              <a:ln w="41883">
                <a:solidFill>
                  <a:srgbClr val="1A5740"/>
                </a:solidFill>
              </a:ln>
            </p:spPr>
            <p:txBody>
              <a:bodyPr wrap="square" lIns="0" tIns="0" rIns="0" bIns="0" rtlCol="0"/>
              <a:lstStyle/>
              <a:p>
                <a:endParaRPr sz="1092">
                  <a:latin typeface="Uni Neue Book" pitchFamily="2" charset="0"/>
                </a:endParaRPr>
              </a:p>
            </p:txBody>
          </p:sp>
          <p:sp>
            <p:nvSpPr>
              <p:cNvPr id="30" name="object 17"/>
              <p:cNvSpPr/>
              <p:nvPr/>
            </p:nvSpPr>
            <p:spPr>
              <a:xfrm>
                <a:off x="382677" y="3284992"/>
                <a:ext cx="461692" cy="460537"/>
              </a:xfrm>
              <a:custGeom>
                <a:avLst/>
                <a:gdLst/>
                <a:ahLst/>
                <a:cxnLst/>
                <a:rect l="l" t="t" r="r" b="b"/>
                <a:pathLst>
                  <a:path w="761364" h="759459">
                    <a:moveTo>
                      <a:pt x="332354" y="638305"/>
                    </a:moveTo>
                    <a:lnTo>
                      <a:pt x="259795" y="638305"/>
                    </a:lnTo>
                    <a:lnTo>
                      <a:pt x="264092" y="640818"/>
                    </a:lnTo>
                    <a:lnTo>
                      <a:pt x="267485" y="640818"/>
                    </a:lnTo>
                    <a:lnTo>
                      <a:pt x="280258" y="645844"/>
                    </a:lnTo>
                    <a:lnTo>
                      <a:pt x="287737" y="658409"/>
                    </a:lnTo>
                    <a:lnTo>
                      <a:pt x="291413" y="673487"/>
                    </a:lnTo>
                    <a:lnTo>
                      <a:pt x="294926" y="686052"/>
                    </a:lnTo>
                    <a:lnTo>
                      <a:pt x="298259" y="698617"/>
                    </a:lnTo>
                    <a:lnTo>
                      <a:pt x="301398" y="711182"/>
                    </a:lnTo>
                    <a:lnTo>
                      <a:pt x="304327" y="721234"/>
                    </a:lnTo>
                    <a:lnTo>
                      <a:pt x="307032" y="731286"/>
                    </a:lnTo>
                    <a:lnTo>
                      <a:pt x="312039" y="746364"/>
                    </a:lnTo>
                    <a:lnTo>
                      <a:pt x="319474" y="756416"/>
                    </a:lnTo>
                    <a:lnTo>
                      <a:pt x="434223" y="758929"/>
                    </a:lnTo>
                    <a:lnTo>
                      <a:pt x="445165" y="753903"/>
                    </a:lnTo>
                    <a:lnTo>
                      <a:pt x="451649" y="741338"/>
                    </a:lnTo>
                    <a:lnTo>
                      <a:pt x="455181" y="728773"/>
                    </a:lnTo>
                    <a:lnTo>
                      <a:pt x="458636" y="716208"/>
                    </a:lnTo>
                    <a:lnTo>
                      <a:pt x="459970" y="711182"/>
                    </a:lnTo>
                    <a:lnTo>
                      <a:pt x="351520" y="711182"/>
                    </a:lnTo>
                    <a:lnTo>
                      <a:pt x="348292" y="701130"/>
                    </a:lnTo>
                    <a:lnTo>
                      <a:pt x="341798" y="676000"/>
                    </a:lnTo>
                    <a:lnTo>
                      <a:pt x="338585" y="663435"/>
                    </a:lnTo>
                    <a:lnTo>
                      <a:pt x="335428" y="650870"/>
                    </a:lnTo>
                    <a:lnTo>
                      <a:pt x="332354" y="638305"/>
                    </a:lnTo>
                    <a:close/>
                  </a:path>
                  <a:path w="761364" h="759459">
                    <a:moveTo>
                      <a:pt x="507730" y="585531"/>
                    </a:moveTo>
                    <a:lnTo>
                      <a:pt x="471219" y="598096"/>
                    </a:lnTo>
                    <a:lnTo>
                      <a:pt x="435998" y="618201"/>
                    </a:lnTo>
                    <a:lnTo>
                      <a:pt x="431943" y="633279"/>
                    </a:lnTo>
                    <a:lnTo>
                      <a:pt x="428160" y="645844"/>
                    </a:lnTo>
                    <a:lnTo>
                      <a:pt x="424609" y="658409"/>
                    </a:lnTo>
                    <a:lnTo>
                      <a:pt x="421251" y="670974"/>
                    </a:lnTo>
                    <a:lnTo>
                      <a:pt x="418044" y="681026"/>
                    </a:lnTo>
                    <a:lnTo>
                      <a:pt x="414948" y="693591"/>
                    </a:lnTo>
                    <a:lnTo>
                      <a:pt x="411922" y="703643"/>
                    </a:lnTo>
                    <a:lnTo>
                      <a:pt x="351520" y="711182"/>
                    </a:lnTo>
                    <a:lnTo>
                      <a:pt x="459970" y="711182"/>
                    </a:lnTo>
                    <a:lnTo>
                      <a:pt x="461971" y="703643"/>
                    </a:lnTo>
                    <a:lnTo>
                      <a:pt x="465142" y="691078"/>
                    </a:lnTo>
                    <a:lnTo>
                      <a:pt x="468106" y="678513"/>
                    </a:lnTo>
                    <a:lnTo>
                      <a:pt x="470821" y="668461"/>
                    </a:lnTo>
                    <a:lnTo>
                      <a:pt x="475341" y="653383"/>
                    </a:lnTo>
                    <a:lnTo>
                      <a:pt x="483776" y="645844"/>
                    </a:lnTo>
                    <a:lnTo>
                      <a:pt x="494209" y="640818"/>
                    </a:lnTo>
                    <a:lnTo>
                      <a:pt x="498179" y="640818"/>
                    </a:lnTo>
                    <a:lnTo>
                      <a:pt x="502351" y="638305"/>
                    </a:lnTo>
                    <a:lnTo>
                      <a:pt x="660807" y="638305"/>
                    </a:lnTo>
                    <a:lnTo>
                      <a:pt x="667106" y="630766"/>
                    </a:lnTo>
                    <a:lnTo>
                      <a:pt x="669849" y="628253"/>
                    </a:lnTo>
                    <a:lnTo>
                      <a:pt x="601099" y="628253"/>
                    </a:lnTo>
                    <a:lnTo>
                      <a:pt x="587262" y="625740"/>
                    </a:lnTo>
                    <a:lnTo>
                      <a:pt x="575020" y="623227"/>
                    </a:lnTo>
                    <a:lnTo>
                      <a:pt x="563847" y="615688"/>
                    </a:lnTo>
                    <a:lnTo>
                      <a:pt x="549503" y="608149"/>
                    </a:lnTo>
                    <a:lnTo>
                      <a:pt x="537997" y="600609"/>
                    </a:lnTo>
                    <a:lnTo>
                      <a:pt x="528407" y="595583"/>
                    </a:lnTo>
                    <a:lnTo>
                      <a:pt x="519813" y="590557"/>
                    </a:lnTo>
                    <a:lnTo>
                      <a:pt x="507730" y="585531"/>
                    </a:lnTo>
                    <a:close/>
                  </a:path>
                  <a:path w="761364" h="759459">
                    <a:moveTo>
                      <a:pt x="160452" y="70364"/>
                    </a:moveTo>
                    <a:lnTo>
                      <a:pt x="151022" y="72877"/>
                    </a:lnTo>
                    <a:lnTo>
                      <a:pt x="140154" y="82929"/>
                    </a:lnTo>
                    <a:lnTo>
                      <a:pt x="130016" y="92981"/>
                    </a:lnTo>
                    <a:lnTo>
                      <a:pt x="120499" y="100520"/>
                    </a:lnTo>
                    <a:lnTo>
                      <a:pt x="111494" y="110572"/>
                    </a:lnTo>
                    <a:lnTo>
                      <a:pt x="102893" y="118111"/>
                    </a:lnTo>
                    <a:lnTo>
                      <a:pt x="94586" y="128163"/>
                    </a:lnTo>
                    <a:lnTo>
                      <a:pt x="86465" y="135702"/>
                    </a:lnTo>
                    <a:lnTo>
                      <a:pt x="76095" y="148267"/>
                    </a:lnTo>
                    <a:lnTo>
                      <a:pt x="71484" y="158319"/>
                    </a:lnTo>
                    <a:lnTo>
                      <a:pt x="71962" y="168371"/>
                    </a:lnTo>
                    <a:lnTo>
                      <a:pt x="79153" y="180936"/>
                    </a:lnTo>
                    <a:lnTo>
                      <a:pt x="85956" y="193501"/>
                    </a:lnTo>
                    <a:lnTo>
                      <a:pt x="92429" y="203554"/>
                    </a:lnTo>
                    <a:lnTo>
                      <a:pt x="98629" y="213606"/>
                    </a:lnTo>
                    <a:lnTo>
                      <a:pt x="104615" y="226171"/>
                    </a:lnTo>
                    <a:lnTo>
                      <a:pt x="110444" y="236223"/>
                    </a:lnTo>
                    <a:lnTo>
                      <a:pt x="116175" y="246275"/>
                    </a:lnTo>
                    <a:lnTo>
                      <a:pt x="118556" y="256327"/>
                    </a:lnTo>
                    <a:lnTo>
                      <a:pt x="116202" y="271405"/>
                    </a:lnTo>
                    <a:lnTo>
                      <a:pt x="111544" y="281457"/>
                    </a:lnTo>
                    <a:lnTo>
                      <a:pt x="108235" y="286483"/>
                    </a:lnTo>
                    <a:lnTo>
                      <a:pt x="106275" y="286483"/>
                    </a:lnTo>
                    <a:lnTo>
                      <a:pt x="93988" y="288996"/>
                    </a:lnTo>
                    <a:lnTo>
                      <a:pt x="69417" y="296535"/>
                    </a:lnTo>
                    <a:lnTo>
                      <a:pt x="32496" y="304074"/>
                    </a:lnTo>
                    <a:lnTo>
                      <a:pt x="16594" y="309100"/>
                    </a:lnTo>
                    <a:lnTo>
                      <a:pt x="6316" y="316639"/>
                    </a:lnTo>
                    <a:lnTo>
                      <a:pt x="231" y="324178"/>
                    </a:lnTo>
                    <a:lnTo>
                      <a:pt x="0" y="432238"/>
                    </a:lnTo>
                    <a:lnTo>
                      <a:pt x="7417" y="444803"/>
                    </a:lnTo>
                    <a:lnTo>
                      <a:pt x="18504" y="449829"/>
                    </a:lnTo>
                    <a:lnTo>
                      <a:pt x="32142" y="454855"/>
                    </a:lnTo>
                    <a:lnTo>
                      <a:pt x="57656" y="459881"/>
                    </a:lnTo>
                    <a:lnTo>
                      <a:pt x="81521" y="467420"/>
                    </a:lnTo>
                    <a:lnTo>
                      <a:pt x="93097" y="469933"/>
                    </a:lnTo>
                    <a:lnTo>
                      <a:pt x="109692" y="474959"/>
                    </a:lnTo>
                    <a:lnTo>
                      <a:pt x="112633" y="474959"/>
                    </a:lnTo>
                    <a:lnTo>
                      <a:pt x="113537" y="479985"/>
                    </a:lnTo>
                    <a:lnTo>
                      <a:pt x="114015" y="482498"/>
                    </a:lnTo>
                    <a:lnTo>
                      <a:pt x="114945" y="485011"/>
                    </a:lnTo>
                    <a:lnTo>
                      <a:pt x="116327" y="487524"/>
                    </a:lnTo>
                    <a:lnTo>
                      <a:pt x="120719" y="497576"/>
                    </a:lnTo>
                    <a:lnTo>
                      <a:pt x="118866" y="510141"/>
                    </a:lnTo>
                    <a:lnTo>
                      <a:pt x="111121" y="522706"/>
                    </a:lnTo>
                    <a:lnTo>
                      <a:pt x="104039" y="535271"/>
                    </a:lnTo>
                    <a:lnTo>
                      <a:pt x="79829" y="575479"/>
                    </a:lnTo>
                    <a:lnTo>
                      <a:pt x="71452" y="600609"/>
                    </a:lnTo>
                    <a:lnTo>
                      <a:pt x="74711" y="610662"/>
                    </a:lnTo>
                    <a:lnTo>
                      <a:pt x="84649" y="620714"/>
                    </a:lnTo>
                    <a:lnTo>
                      <a:pt x="94161" y="630766"/>
                    </a:lnTo>
                    <a:lnTo>
                      <a:pt x="103310" y="640818"/>
                    </a:lnTo>
                    <a:lnTo>
                      <a:pt x="112161" y="648357"/>
                    </a:lnTo>
                    <a:lnTo>
                      <a:pt x="120778" y="658409"/>
                    </a:lnTo>
                    <a:lnTo>
                      <a:pt x="129224" y="665948"/>
                    </a:lnTo>
                    <a:lnTo>
                      <a:pt x="137564" y="676000"/>
                    </a:lnTo>
                    <a:lnTo>
                      <a:pt x="149852" y="686052"/>
                    </a:lnTo>
                    <a:lnTo>
                      <a:pt x="160523" y="688565"/>
                    </a:lnTo>
                    <a:lnTo>
                      <a:pt x="170386" y="688565"/>
                    </a:lnTo>
                    <a:lnTo>
                      <a:pt x="182535" y="681026"/>
                    </a:lnTo>
                    <a:lnTo>
                      <a:pt x="194194" y="673487"/>
                    </a:lnTo>
                    <a:lnTo>
                      <a:pt x="205435" y="668461"/>
                    </a:lnTo>
                    <a:lnTo>
                      <a:pt x="216331" y="660922"/>
                    </a:lnTo>
                    <a:lnTo>
                      <a:pt x="226957" y="655896"/>
                    </a:lnTo>
                    <a:lnTo>
                      <a:pt x="237384" y="648357"/>
                    </a:lnTo>
                    <a:lnTo>
                      <a:pt x="247687" y="643331"/>
                    </a:lnTo>
                    <a:lnTo>
                      <a:pt x="256151" y="638305"/>
                    </a:lnTo>
                    <a:lnTo>
                      <a:pt x="332354" y="638305"/>
                    </a:lnTo>
                    <a:lnTo>
                      <a:pt x="331449" y="635792"/>
                    </a:lnTo>
                    <a:lnTo>
                      <a:pt x="166311" y="635792"/>
                    </a:lnTo>
                    <a:lnTo>
                      <a:pt x="130573" y="598096"/>
                    </a:lnTo>
                    <a:lnTo>
                      <a:pt x="131909" y="585531"/>
                    </a:lnTo>
                    <a:lnTo>
                      <a:pt x="136562" y="575479"/>
                    </a:lnTo>
                    <a:lnTo>
                      <a:pt x="143833" y="562914"/>
                    </a:lnTo>
                    <a:lnTo>
                      <a:pt x="150519" y="550349"/>
                    </a:lnTo>
                    <a:lnTo>
                      <a:pt x="156788" y="540297"/>
                    </a:lnTo>
                    <a:lnTo>
                      <a:pt x="162804" y="530245"/>
                    </a:lnTo>
                    <a:lnTo>
                      <a:pt x="168735" y="520193"/>
                    </a:lnTo>
                    <a:lnTo>
                      <a:pt x="173410" y="507628"/>
                    </a:lnTo>
                    <a:lnTo>
                      <a:pt x="172473" y="495063"/>
                    </a:lnTo>
                    <a:lnTo>
                      <a:pt x="166549" y="482498"/>
                    </a:lnTo>
                    <a:lnTo>
                      <a:pt x="161500" y="469933"/>
                    </a:lnTo>
                    <a:lnTo>
                      <a:pt x="157128" y="459881"/>
                    </a:lnTo>
                    <a:lnTo>
                      <a:pt x="149905" y="442290"/>
                    </a:lnTo>
                    <a:lnTo>
                      <a:pt x="142136" y="434751"/>
                    </a:lnTo>
                    <a:lnTo>
                      <a:pt x="128257" y="429725"/>
                    </a:lnTo>
                    <a:lnTo>
                      <a:pt x="102482" y="424699"/>
                    </a:lnTo>
                    <a:lnTo>
                      <a:pt x="90369" y="419673"/>
                    </a:lnTo>
                    <a:lnTo>
                      <a:pt x="67149" y="414647"/>
                    </a:lnTo>
                    <a:lnTo>
                      <a:pt x="55825" y="409621"/>
                    </a:lnTo>
                    <a:lnTo>
                      <a:pt x="47923" y="349308"/>
                    </a:lnTo>
                    <a:lnTo>
                      <a:pt x="84824" y="341769"/>
                    </a:lnTo>
                    <a:lnTo>
                      <a:pt x="97102" y="336743"/>
                    </a:lnTo>
                    <a:lnTo>
                      <a:pt x="137929" y="326691"/>
                    </a:lnTo>
                    <a:lnTo>
                      <a:pt x="158303" y="296535"/>
                    </a:lnTo>
                    <a:lnTo>
                      <a:pt x="163107" y="283970"/>
                    </a:lnTo>
                    <a:lnTo>
                      <a:pt x="168114" y="273918"/>
                    </a:lnTo>
                    <a:lnTo>
                      <a:pt x="172895" y="258840"/>
                    </a:lnTo>
                    <a:lnTo>
                      <a:pt x="172502" y="248788"/>
                    </a:lnTo>
                    <a:lnTo>
                      <a:pt x="165382" y="236223"/>
                    </a:lnTo>
                    <a:lnTo>
                      <a:pt x="158601" y="223658"/>
                    </a:lnTo>
                    <a:lnTo>
                      <a:pt x="152114" y="213606"/>
                    </a:lnTo>
                    <a:lnTo>
                      <a:pt x="145874" y="201040"/>
                    </a:lnTo>
                    <a:lnTo>
                      <a:pt x="139836" y="190988"/>
                    </a:lnTo>
                    <a:lnTo>
                      <a:pt x="133955" y="180936"/>
                    </a:lnTo>
                    <a:lnTo>
                      <a:pt x="128184" y="170884"/>
                    </a:lnTo>
                    <a:lnTo>
                      <a:pt x="135523" y="160832"/>
                    </a:lnTo>
                    <a:lnTo>
                      <a:pt x="143386" y="150780"/>
                    </a:lnTo>
                    <a:lnTo>
                      <a:pt x="151685" y="140728"/>
                    </a:lnTo>
                    <a:lnTo>
                      <a:pt x="160332" y="130676"/>
                    </a:lnTo>
                    <a:lnTo>
                      <a:pt x="328060" y="130676"/>
                    </a:lnTo>
                    <a:lnTo>
                      <a:pt x="329415" y="125650"/>
                    </a:lnTo>
                    <a:lnTo>
                      <a:pt x="330931" y="120624"/>
                    </a:lnTo>
                    <a:lnTo>
                      <a:pt x="255121" y="120624"/>
                    </a:lnTo>
                    <a:lnTo>
                      <a:pt x="252482" y="118111"/>
                    </a:lnTo>
                    <a:lnTo>
                      <a:pt x="241481" y="113085"/>
                    </a:lnTo>
                    <a:lnTo>
                      <a:pt x="230503" y="105546"/>
                    </a:lnTo>
                    <a:lnTo>
                      <a:pt x="219545" y="100520"/>
                    </a:lnTo>
                    <a:lnTo>
                      <a:pt x="197679" y="85442"/>
                    </a:lnTo>
                    <a:lnTo>
                      <a:pt x="186765" y="80416"/>
                    </a:lnTo>
                    <a:lnTo>
                      <a:pt x="172021" y="72877"/>
                    </a:lnTo>
                    <a:lnTo>
                      <a:pt x="160452" y="70364"/>
                    </a:lnTo>
                    <a:close/>
                  </a:path>
                  <a:path w="761364" h="759459">
                    <a:moveTo>
                      <a:pt x="660807" y="638305"/>
                    </a:moveTo>
                    <a:lnTo>
                      <a:pt x="505794" y="638305"/>
                    </a:lnTo>
                    <a:lnTo>
                      <a:pt x="520734" y="645844"/>
                    </a:lnTo>
                    <a:lnTo>
                      <a:pt x="542611" y="660922"/>
                    </a:lnTo>
                    <a:lnTo>
                      <a:pt x="553563" y="665948"/>
                    </a:lnTo>
                    <a:lnTo>
                      <a:pt x="575477" y="678513"/>
                    </a:lnTo>
                    <a:lnTo>
                      <a:pt x="590376" y="686052"/>
                    </a:lnTo>
                    <a:lnTo>
                      <a:pt x="601797" y="688565"/>
                    </a:lnTo>
                    <a:lnTo>
                      <a:pt x="610988" y="686052"/>
                    </a:lnTo>
                    <a:lnTo>
                      <a:pt x="621600" y="676000"/>
                    </a:lnTo>
                    <a:lnTo>
                      <a:pt x="631587" y="665948"/>
                    </a:lnTo>
                    <a:lnTo>
                      <a:pt x="641040" y="658409"/>
                    </a:lnTo>
                    <a:lnTo>
                      <a:pt x="650050" y="648357"/>
                    </a:lnTo>
                    <a:lnTo>
                      <a:pt x="658708" y="640818"/>
                    </a:lnTo>
                    <a:lnTo>
                      <a:pt x="660807" y="638305"/>
                    </a:lnTo>
                    <a:close/>
                  </a:path>
                  <a:path w="761364" h="759459">
                    <a:moveTo>
                      <a:pt x="261742" y="588044"/>
                    </a:moveTo>
                    <a:lnTo>
                      <a:pt x="250472" y="588044"/>
                    </a:lnTo>
                    <a:lnTo>
                      <a:pt x="237620" y="595583"/>
                    </a:lnTo>
                    <a:lnTo>
                      <a:pt x="225591" y="600609"/>
                    </a:lnTo>
                    <a:lnTo>
                      <a:pt x="214251" y="608149"/>
                    </a:lnTo>
                    <a:lnTo>
                      <a:pt x="203464" y="613175"/>
                    </a:lnTo>
                    <a:lnTo>
                      <a:pt x="193096" y="620714"/>
                    </a:lnTo>
                    <a:lnTo>
                      <a:pt x="173078" y="630766"/>
                    </a:lnTo>
                    <a:lnTo>
                      <a:pt x="170306" y="633279"/>
                    </a:lnTo>
                    <a:lnTo>
                      <a:pt x="168145" y="633279"/>
                    </a:lnTo>
                    <a:lnTo>
                      <a:pt x="166311" y="635792"/>
                    </a:lnTo>
                    <a:lnTo>
                      <a:pt x="331449" y="635792"/>
                    </a:lnTo>
                    <a:lnTo>
                      <a:pt x="297295" y="600609"/>
                    </a:lnTo>
                    <a:lnTo>
                      <a:pt x="285616" y="598096"/>
                    </a:lnTo>
                    <a:lnTo>
                      <a:pt x="274795" y="593070"/>
                    </a:lnTo>
                    <a:lnTo>
                      <a:pt x="261742" y="588044"/>
                    </a:lnTo>
                    <a:close/>
                  </a:path>
                  <a:path w="761364" h="759459">
                    <a:moveTo>
                      <a:pt x="667951" y="128163"/>
                    </a:moveTo>
                    <a:lnTo>
                      <a:pt x="589157" y="128163"/>
                    </a:lnTo>
                    <a:lnTo>
                      <a:pt x="600798" y="133189"/>
                    </a:lnTo>
                    <a:lnTo>
                      <a:pt x="611157" y="140728"/>
                    </a:lnTo>
                    <a:lnTo>
                      <a:pt x="620610" y="150780"/>
                    </a:lnTo>
                    <a:lnTo>
                      <a:pt x="629534" y="158319"/>
                    </a:lnTo>
                    <a:lnTo>
                      <a:pt x="626255" y="170884"/>
                    </a:lnTo>
                    <a:lnTo>
                      <a:pt x="622020" y="183449"/>
                    </a:lnTo>
                    <a:lnTo>
                      <a:pt x="617016" y="196014"/>
                    </a:lnTo>
                    <a:lnTo>
                      <a:pt x="611432" y="206067"/>
                    </a:lnTo>
                    <a:lnTo>
                      <a:pt x="605456" y="218632"/>
                    </a:lnTo>
                    <a:lnTo>
                      <a:pt x="599276" y="228684"/>
                    </a:lnTo>
                    <a:lnTo>
                      <a:pt x="596362" y="233710"/>
                    </a:lnTo>
                    <a:lnTo>
                      <a:pt x="594051" y="236223"/>
                    </a:lnTo>
                    <a:lnTo>
                      <a:pt x="591563" y="241249"/>
                    </a:lnTo>
                    <a:lnTo>
                      <a:pt x="587525" y="253814"/>
                    </a:lnTo>
                    <a:lnTo>
                      <a:pt x="589387" y="263866"/>
                    </a:lnTo>
                    <a:lnTo>
                      <a:pt x="594966" y="278944"/>
                    </a:lnTo>
                    <a:lnTo>
                      <a:pt x="599952" y="288996"/>
                    </a:lnTo>
                    <a:lnTo>
                      <a:pt x="604489" y="301561"/>
                    </a:lnTo>
                    <a:lnTo>
                      <a:pt x="611930" y="316639"/>
                    </a:lnTo>
                    <a:lnTo>
                      <a:pt x="619848" y="324178"/>
                    </a:lnTo>
                    <a:lnTo>
                      <a:pt x="633506" y="329204"/>
                    </a:lnTo>
                    <a:lnTo>
                      <a:pt x="646563" y="331717"/>
                    </a:lnTo>
                    <a:lnTo>
                      <a:pt x="659115" y="336743"/>
                    </a:lnTo>
                    <a:lnTo>
                      <a:pt x="694658" y="344282"/>
                    </a:lnTo>
                    <a:lnTo>
                      <a:pt x="706112" y="349308"/>
                    </a:lnTo>
                    <a:lnTo>
                      <a:pt x="713469" y="409621"/>
                    </a:lnTo>
                    <a:lnTo>
                      <a:pt x="676526" y="417160"/>
                    </a:lnTo>
                    <a:lnTo>
                      <a:pt x="664250" y="422186"/>
                    </a:lnTo>
                    <a:lnTo>
                      <a:pt x="623431" y="432238"/>
                    </a:lnTo>
                    <a:lnTo>
                      <a:pt x="603090" y="462394"/>
                    </a:lnTo>
                    <a:lnTo>
                      <a:pt x="598300" y="474959"/>
                    </a:lnTo>
                    <a:lnTo>
                      <a:pt x="593307" y="485011"/>
                    </a:lnTo>
                    <a:lnTo>
                      <a:pt x="588459" y="500089"/>
                    </a:lnTo>
                    <a:lnTo>
                      <a:pt x="588777" y="510141"/>
                    </a:lnTo>
                    <a:lnTo>
                      <a:pt x="595846" y="522706"/>
                    </a:lnTo>
                    <a:lnTo>
                      <a:pt x="602594" y="535271"/>
                    </a:lnTo>
                    <a:lnTo>
                      <a:pt x="609065" y="545323"/>
                    </a:lnTo>
                    <a:lnTo>
                      <a:pt x="615304" y="557888"/>
                    </a:lnTo>
                    <a:lnTo>
                      <a:pt x="621354" y="567940"/>
                    </a:lnTo>
                    <a:lnTo>
                      <a:pt x="627259" y="577992"/>
                    </a:lnTo>
                    <a:lnTo>
                      <a:pt x="633063" y="588044"/>
                    </a:lnTo>
                    <a:lnTo>
                      <a:pt x="625813" y="598096"/>
                    </a:lnTo>
                    <a:lnTo>
                      <a:pt x="618004" y="608149"/>
                    </a:lnTo>
                    <a:lnTo>
                      <a:pt x="609733" y="618201"/>
                    </a:lnTo>
                    <a:lnTo>
                      <a:pt x="601099" y="628253"/>
                    </a:lnTo>
                    <a:lnTo>
                      <a:pt x="669849" y="628253"/>
                    </a:lnTo>
                    <a:lnTo>
                      <a:pt x="675335" y="623227"/>
                    </a:lnTo>
                    <a:lnTo>
                      <a:pt x="685633" y="610662"/>
                    </a:lnTo>
                    <a:lnTo>
                      <a:pt x="689950" y="600609"/>
                    </a:lnTo>
                    <a:lnTo>
                      <a:pt x="689117" y="590557"/>
                    </a:lnTo>
                    <a:lnTo>
                      <a:pt x="682122" y="577992"/>
                    </a:lnTo>
                    <a:lnTo>
                      <a:pt x="675552" y="565427"/>
                    </a:lnTo>
                    <a:lnTo>
                      <a:pt x="669284" y="555375"/>
                    </a:lnTo>
                    <a:lnTo>
                      <a:pt x="663197" y="545323"/>
                    </a:lnTo>
                    <a:lnTo>
                      <a:pt x="657168" y="535271"/>
                    </a:lnTo>
                    <a:lnTo>
                      <a:pt x="651075" y="525219"/>
                    </a:lnTo>
                    <a:lnTo>
                      <a:pt x="644258" y="512654"/>
                    </a:lnTo>
                    <a:lnTo>
                      <a:pt x="641169" y="500089"/>
                    </a:lnTo>
                    <a:lnTo>
                      <a:pt x="642646" y="490037"/>
                    </a:lnTo>
                    <a:lnTo>
                      <a:pt x="647100" y="482498"/>
                    </a:lnTo>
                    <a:lnTo>
                      <a:pt x="647628" y="482498"/>
                    </a:lnTo>
                    <a:lnTo>
                      <a:pt x="647904" y="479985"/>
                    </a:lnTo>
                    <a:lnTo>
                      <a:pt x="648809" y="474959"/>
                    </a:lnTo>
                    <a:lnTo>
                      <a:pt x="651674" y="474959"/>
                    </a:lnTo>
                    <a:lnTo>
                      <a:pt x="656021" y="472446"/>
                    </a:lnTo>
                    <a:lnTo>
                      <a:pt x="680623" y="467420"/>
                    </a:lnTo>
                    <a:lnTo>
                      <a:pt x="692916" y="462394"/>
                    </a:lnTo>
                    <a:lnTo>
                      <a:pt x="729779" y="454855"/>
                    </a:lnTo>
                    <a:lnTo>
                      <a:pt x="761101" y="429725"/>
                    </a:lnTo>
                    <a:lnTo>
                      <a:pt x="761326" y="389516"/>
                    </a:lnTo>
                    <a:lnTo>
                      <a:pt x="761355" y="376951"/>
                    </a:lnTo>
                    <a:lnTo>
                      <a:pt x="761351" y="339256"/>
                    </a:lnTo>
                    <a:lnTo>
                      <a:pt x="728948" y="304074"/>
                    </a:lnTo>
                    <a:lnTo>
                      <a:pt x="704437" y="299048"/>
                    </a:lnTo>
                    <a:lnTo>
                      <a:pt x="692143" y="294022"/>
                    </a:lnTo>
                    <a:lnTo>
                      <a:pt x="651786" y="281457"/>
                    </a:lnTo>
                    <a:lnTo>
                      <a:pt x="641371" y="261353"/>
                    </a:lnTo>
                    <a:lnTo>
                      <a:pt x="640968" y="261353"/>
                    </a:lnTo>
                    <a:lnTo>
                      <a:pt x="638280" y="258840"/>
                    </a:lnTo>
                    <a:lnTo>
                      <a:pt x="639310" y="253814"/>
                    </a:lnTo>
                    <a:lnTo>
                      <a:pt x="648186" y="238736"/>
                    </a:lnTo>
                    <a:lnTo>
                      <a:pt x="661091" y="218632"/>
                    </a:lnTo>
                    <a:lnTo>
                      <a:pt x="667521" y="206067"/>
                    </a:lnTo>
                    <a:lnTo>
                      <a:pt x="680372" y="185962"/>
                    </a:lnTo>
                    <a:lnTo>
                      <a:pt x="687630" y="170884"/>
                    </a:lnTo>
                    <a:lnTo>
                      <a:pt x="689956" y="158319"/>
                    </a:lnTo>
                    <a:lnTo>
                      <a:pt x="687631" y="150780"/>
                    </a:lnTo>
                    <a:lnTo>
                      <a:pt x="680936" y="140728"/>
                    </a:lnTo>
                    <a:lnTo>
                      <a:pt x="667951" y="128163"/>
                    </a:lnTo>
                    <a:close/>
                  </a:path>
                  <a:path w="761364" h="759459">
                    <a:moveTo>
                      <a:pt x="328060" y="130676"/>
                    </a:moveTo>
                    <a:lnTo>
                      <a:pt x="160332" y="130676"/>
                    </a:lnTo>
                    <a:lnTo>
                      <a:pt x="173947" y="133189"/>
                    </a:lnTo>
                    <a:lnTo>
                      <a:pt x="186251" y="138215"/>
                    </a:lnTo>
                    <a:lnTo>
                      <a:pt x="197623" y="143241"/>
                    </a:lnTo>
                    <a:lnTo>
                      <a:pt x="208442" y="148267"/>
                    </a:lnTo>
                    <a:lnTo>
                      <a:pt x="221107" y="155806"/>
                    </a:lnTo>
                    <a:lnTo>
                      <a:pt x="231859" y="163345"/>
                    </a:lnTo>
                    <a:lnTo>
                      <a:pt x="241541" y="168371"/>
                    </a:lnTo>
                    <a:lnTo>
                      <a:pt x="253883" y="173397"/>
                    </a:lnTo>
                    <a:lnTo>
                      <a:pt x="265344" y="170884"/>
                    </a:lnTo>
                    <a:lnTo>
                      <a:pt x="278296" y="165858"/>
                    </a:lnTo>
                    <a:lnTo>
                      <a:pt x="290123" y="160832"/>
                    </a:lnTo>
                    <a:lnTo>
                      <a:pt x="301256" y="155806"/>
                    </a:lnTo>
                    <a:lnTo>
                      <a:pt x="316917" y="148267"/>
                    </a:lnTo>
                    <a:lnTo>
                      <a:pt x="325350" y="140728"/>
                    </a:lnTo>
                    <a:lnTo>
                      <a:pt x="328060" y="130676"/>
                    </a:lnTo>
                    <a:close/>
                  </a:path>
                  <a:path w="761364" h="759459">
                    <a:moveTo>
                      <a:pt x="459650" y="47747"/>
                    </a:moveTo>
                    <a:lnTo>
                      <a:pt x="409822" y="47747"/>
                    </a:lnTo>
                    <a:lnTo>
                      <a:pt x="413054" y="57799"/>
                    </a:lnTo>
                    <a:lnTo>
                      <a:pt x="419542" y="82929"/>
                    </a:lnTo>
                    <a:lnTo>
                      <a:pt x="422754" y="95494"/>
                    </a:lnTo>
                    <a:lnTo>
                      <a:pt x="425915" y="108059"/>
                    </a:lnTo>
                    <a:lnTo>
                      <a:pt x="429004" y="120624"/>
                    </a:lnTo>
                    <a:lnTo>
                      <a:pt x="434413" y="135702"/>
                    </a:lnTo>
                    <a:lnTo>
                      <a:pt x="441453" y="145754"/>
                    </a:lnTo>
                    <a:lnTo>
                      <a:pt x="450882" y="153293"/>
                    </a:lnTo>
                    <a:lnTo>
                      <a:pt x="463784" y="155806"/>
                    </a:lnTo>
                    <a:lnTo>
                      <a:pt x="475541" y="160832"/>
                    </a:lnTo>
                    <a:lnTo>
                      <a:pt x="486542" y="165858"/>
                    </a:lnTo>
                    <a:lnTo>
                      <a:pt x="500049" y="170884"/>
                    </a:lnTo>
                    <a:lnTo>
                      <a:pt x="511232" y="170884"/>
                    </a:lnTo>
                    <a:lnTo>
                      <a:pt x="524044" y="163345"/>
                    </a:lnTo>
                    <a:lnTo>
                      <a:pt x="536105" y="158319"/>
                    </a:lnTo>
                    <a:lnTo>
                      <a:pt x="547529" y="150780"/>
                    </a:lnTo>
                    <a:lnTo>
                      <a:pt x="558431" y="145754"/>
                    </a:lnTo>
                    <a:lnTo>
                      <a:pt x="568926" y="138215"/>
                    </a:lnTo>
                    <a:lnTo>
                      <a:pt x="589157" y="128163"/>
                    </a:lnTo>
                    <a:lnTo>
                      <a:pt x="667951" y="128163"/>
                    </a:lnTo>
                    <a:lnTo>
                      <a:pt x="662757" y="123137"/>
                    </a:lnTo>
                    <a:lnTo>
                      <a:pt x="657645" y="118111"/>
                    </a:lnTo>
                    <a:lnTo>
                      <a:pt x="492643" y="118111"/>
                    </a:lnTo>
                    <a:lnTo>
                      <a:pt x="483754" y="113085"/>
                    </a:lnTo>
                    <a:lnTo>
                      <a:pt x="480890" y="113085"/>
                    </a:lnTo>
                    <a:lnTo>
                      <a:pt x="478527" y="110572"/>
                    </a:lnTo>
                    <a:lnTo>
                      <a:pt x="475260" y="108059"/>
                    </a:lnTo>
                    <a:lnTo>
                      <a:pt x="471234" y="92981"/>
                    </a:lnTo>
                    <a:lnTo>
                      <a:pt x="467977" y="80416"/>
                    </a:lnTo>
                    <a:lnTo>
                      <a:pt x="464753" y="67851"/>
                    </a:lnTo>
                    <a:lnTo>
                      <a:pt x="461556" y="55286"/>
                    </a:lnTo>
                    <a:lnTo>
                      <a:pt x="459650" y="47747"/>
                    </a:lnTo>
                    <a:close/>
                  </a:path>
                  <a:path w="761364" h="759459">
                    <a:moveTo>
                      <a:pt x="431263" y="0"/>
                    </a:moveTo>
                    <a:lnTo>
                      <a:pt x="325120" y="0"/>
                    </a:lnTo>
                    <a:lnTo>
                      <a:pt x="314829" y="7539"/>
                    </a:lnTo>
                    <a:lnTo>
                      <a:pt x="309400" y="17591"/>
                    </a:lnTo>
                    <a:lnTo>
                      <a:pt x="306090" y="30156"/>
                    </a:lnTo>
                    <a:lnTo>
                      <a:pt x="302719" y="42721"/>
                    </a:lnTo>
                    <a:lnTo>
                      <a:pt x="299390" y="55286"/>
                    </a:lnTo>
                    <a:lnTo>
                      <a:pt x="296204" y="67851"/>
                    </a:lnTo>
                    <a:lnTo>
                      <a:pt x="293263" y="80416"/>
                    </a:lnTo>
                    <a:lnTo>
                      <a:pt x="288900" y="95494"/>
                    </a:lnTo>
                    <a:lnTo>
                      <a:pt x="282925" y="108059"/>
                    </a:lnTo>
                    <a:lnTo>
                      <a:pt x="274110" y="115598"/>
                    </a:lnTo>
                    <a:lnTo>
                      <a:pt x="264368" y="118111"/>
                    </a:lnTo>
                    <a:lnTo>
                      <a:pt x="259192" y="118111"/>
                    </a:lnTo>
                    <a:lnTo>
                      <a:pt x="255121" y="120624"/>
                    </a:lnTo>
                    <a:lnTo>
                      <a:pt x="330931" y="120624"/>
                    </a:lnTo>
                    <a:lnTo>
                      <a:pt x="333205" y="113085"/>
                    </a:lnTo>
                    <a:lnTo>
                      <a:pt x="336760" y="100520"/>
                    </a:lnTo>
                    <a:lnTo>
                      <a:pt x="340121" y="87955"/>
                    </a:lnTo>
                    <a:lnTo>
                      <a:pt x="343328" y="77903"/>
                    </a:lnTo>
                    <a:lnTo>
                      <a:pt x="346421" y="65338"/>
                    </a:lnTo>
                    <a:lnTo>
                      <a:pt x="349442" y="55286"/>
                    </a:lnTo>
                    <a:lnTo>
                      <a:pt x="409822" y="47747"/>
                    </a:lnTo>
                    <a:lnTo>
                      <a:pt x="459650" y="47747"/>
                    </a:lnTo>
                    <a:lnTo>
                      <a:pt x="458379" y="42721"/>
                    </a:lnTo>
                    <a:lnTo>
                      <a:pt x="455215" y="30156"/>
                    </a:lnTo>
                    <a:lnTo>
                      <a:pt x="448926" y="12565"/>
                    </a:lnTo>
                    <a:lnTo>
                      <a:pt x="441151" y="2513"/>
                    </a:lnTo>
                    <a:lnTo>
                      <a:pt x="431263" y="0"/>
                    </a:lnTo>
                    <a:close/>
                  </a:path>
                  <a:path w="761364" h="759459">
                    <a:moveTo>
                      <a:pt x="603406" y="70364"/>
                    </a:moveTo>
                    <a:lnTo>
                      <a:pt x="593784" y="70364"/>
                    </a:lnTo>
                    <a:lnTo>
                      <a:pt x="580772" y="77903"/>
                    </a:lnTo>
                    <a:lnTo>
                      <a:pt x="568677" y="82929"/>
                    </a:lnTo>
                    <a:lnTo>
                      <a:pt x="557367" y="90468"/>
                    </a:lnTo>
                    <a:lnTo>
                      <a:pt x="546705" y="95494"/>
                    </a:lnTo>
                    <a:lnTo>
                      <a:pt x="536558" y="103033"/>
                    </a:lnTo>
                    <a:lnTo>
                      <a:pt x="526792" y="108059"/>
                    </a:lnTo>
                    <a:lnTo>
                      <a:pt x="513945" y="115598"/>
                    </a:lnTo>
                    <a:lnTo>
                      <a:pt x="502858" y="118111"/>
                    </a:lnTo>
                    <a:lnTo>
                      <a:pt x="657645" y="118111"/>
                    </a:lnTo>
                    <a:lnTo>
                      <a:pt x="627142" y="87955"/>
                    </a:lnTo>
                    <a:lnTo>
                      <a:pt x="614291" y="75390"/>
                    </a:lnTo>
                    <a:lnTo>
                      <a:pt x="603406" y="70364"/>
                    </a:lnTo>
                    <a:close/>
                  </a:path>
                </a:pathLst>
              </a:custGeom>
              <a:solidFill>
                <a:srgbClr val="1A5740"/>
              </a:solidFill>
            </p:spPr>
            <p:txBody>
              <a:bodyPr wrap="square" lIns="0" tIns="0" rIns="0" bIns="0" rtlCol="0"/>
              <a:lstStyle/>
              <a:p>
                <a:endParaRPr sz="1092">
                  <a:latin typeface="Uni Neue Book" pitchFamily="2" charset="0"/>
                </a:endParaRPr>
              </a:p>
            </p:txBody>
          </p:sp>
        </p:grpSp>
        <p:sp>
          <p:nvSpPr>
            <p:cNvPr id="28" name="object 18"/>
            <p:cNvSpPr/>
            <p:nvPr/>
          </p:nvSpPr>
          <p:spPr>
            <a:xfrm>
              <a:off x="526984" y="3427797"/>
              <a:ext cx="172894" cy="172894"/>
            </a:xfrm>
            <a:custGeom>
              <a:avLst/>
              <a:gdLst/>
              <a:ahLst/>
              <a:cxnLst/>
              <a:rect l="l" t="t" r="r" b="b"/>
              <a:pathLst>
                <a:path w="285114" h="285115">
                  <a:moveTo>
                    <a:pt x="145412" y="0"/>
                  </a:moveTo>
                  <a:lnTo>
                    <a:pt x="103030" y="6417"/>
                  </a:lnTo>
                  <a:lnTo>
                    <a:pt x="65316" y="24461"/>
                  </a:lnTo>
                  <a:lnTo>
                    <a:pt x="34348" y="52071"/>
                  </a:lnTo>
                  <a:lnTo>
                    <a:pt x="12205" y="87182"/>
                  </a:lnTo>
                  <a:lnTo>
                    <a:pt x="964" y="127734"/>
                  </a:lnTo>
                  <a:lnTo>
                    <a:pt x="0" y="142103"/>
                  </a:lnTo>
                  <a:lnTo>
                    <a:pt x="777" y="156358"/>
                  </a:lnTo>
                  <a:lnTo>
                    <a:pt x="11819" y="196952"/>
                  </a:lnTo>
                  <a:lnTo>
                    <a:pt x="34040" y="232481"/>
                  </a:lnTo>
                  <a:lnTo>
                    <a:pt x="65019" y="260623"/>
                  </a:lnTo>
                  <a:lnTo>
                    <a:pt x="102336" y="279053"/>
                  </a:lnTo>
                  <a:lnTo>
                    <a:pt x="129538" y="284797"/>
                  </a:lnTo>
                  <a:lnTo>
                    <a:pt x="145240" y="284225"/>
                  </a:lnTo>
                  <a:lnTo>
                    <a:pt x="188974" y="274516"/>
                  </a:lnTo>
                  <a:lnTo>
                    <a:pt x="226417" y="254409"/>
                  </a:lnTo>
                  <a:lnTo>
                    <a:pt x="245343" y="237932"/>
                  </a:lnTo>
                  <a:lnTo>
                    <a:pt x="141818" y="237932"/>
                  </a:lnTo>
                  <a:lnTo>
                    <a:pt x="126667" y="236804"/>
                  </a:lnTo>
                  <a:lnTo>
                    <a:pt x="87457" y="221965"/>
                  </a:lnTo>
                  <a:lnTo>
                    <a:pt x="60121" y="192486"/>
                  </a:lnTo>
                  <a:lnTo>
                    <a:pt x="47881" y="151638"/>
                  </a:lnTo>
                  <a:lnTo>
                    <a:pt x="48805" y="134832"/>
                  </a:lnTo>
                  <a:lnTo>
                    <a:pt x="62055" y="92387"/>
                  </a:lnTo>
                  <a:lnTo>
                    <a:pt x="88829" y="63163"/>
                  </a:lnTo>
                  <a:lnTo>
                    <a:pt x="126303" y="48779"/>
                  </a:lnTo>
                  <a:lnTo>
                    <a:pt x="140684" y="47562"/>
                  </a:lnTo>
                  <a:lnTo>
                    <a:pt x="245522" y="47562"/>
                  </a:lnTo>
                  <a:lnTo>
                    <a:pt x="244351" y="46156"/>
                  </a:lnTo>
                  <a:lnTo>
                    <a:pt x="212828" y="19880"/>
                  </a:lnTo>
                  <a:lnTo>
                    <a:pt x="175951" y="3970"/>
                  </a:lnTo>
                  <a:lnTo>
                    <a:pt x="149503" y="77"/>
                  </a:lnTo>
                  <a:lnTo>
                    <a:pt x="145412" y="0"/>
                  </a:lnTo>
                  <a:close/>
                </a:path>
                <a:path w="285114" h="285115">
                  <a:moveTo>
                    <a:pt x="245522" y="47562"/>
                  </a:moveTo>
                  <a:lnTo>
                    <a:pt x="140684" y="47562"/>
                  </a:lnTo>
                  <a:lnTo>
                    <a:pt x="156396" y="48707"/>
                  </a:lnTo>
                  <a:lnTo>
                    <a:pt x="171033" y="51779"/>
                  </a:lnTo>
                  <a:lnTo>
                    <a:pt x="207493" y="71369"/>
                  </a:lnTo>
                  <a:lnTo>
                    <a:pt x="230665" y="104035"/>
                  </a:lnTo>
                  <a:lnTo>
                    <a:pt x="237392" y="131498"/>
                  </a:lnTo>
                  <a:lnTo>
                    <a:pt x="236510" y="148699"/>
                  </a:lnTo>
                  <a:lnTo>
                    <a:pt x="223609" y="191940"/>
                  </a:lnTo>
                  <a:lnTo>
                    <a:pt x="197411" y="221623"/>
                  </a:lnTo>
                  <a:lnTo>
                    <a:pt x="160601" y="236449"/>
                  </a:lnTo>
                  <a:lnTo>
                    <a:pt x="141818" y="237932"/>
                  </a:lnTo>
                  <a:lnTo>
                    <a:pt x="245343" y="237932"/>
                  </a:lnTo>
                  <a:lnTo>
                    <a:pt x="270527" y="203354"/>
                  </a:lnTo>
                  <a:lnTo>
                    <a:pt x="283428" y="165533"/>
                  </a:lnTo>
                  <a:lnTo>
                    <a:pt x="285114" y="152183"/>
                  </a:lnTo>
                  <a:lnTo>
                    <a:pt x="284436" y="136905"/>
                  </a:lnTo>
                  <a:lnTo>
                    <a:pt x="274162" y="93968"/>
                  </a:lnTo>
                  <a:lnTo>
                    <a:pt x="253280" y="56883"/>
                  </a:lnTo>
                  <a:lnTo>
                    <a:pt x="245522" y="47562"/>
                  </a:lnTo>
                  <a:close/>
                </a:path>
              </a:pathLst>
            </a:custGeom>
            <a:solidFill>
              <a:srgbClr val="1A5740"/>
            </a:solidFill>
          </p:spPr>
          <p:txBody>
            <a:bodyPr wrap="square" lIns="0" tIns="0" rIns="0" bIns="0" rtlCol="0"/>
            <a:lstStyle/>
            <a:p>
              <a:endParaRPr sz="1092">
                <a:latin typeface="Uni Neue Book" pitchFamily="2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99604" y="2168498"/>
            <a:ext cx="693116" cy="693116"/>
            <a:chOff x="295281" y="1621296"/>
            <a:chExt cx="693116" cy="693116"/>
          </a:xfrm>
        </p:grpSpPr>
        <p:sp>
          <p:nvSpPr>
            <p:cNvPr id="32" name="object 13"/>
            <p:cNvSpPr/>
            <p:nvPr/>
          </p:nvSpPr>
          <p:spPr>
            <a:xfrm>
              <a:off x="295281" y="1621296"/>
              <a:ext cx="693116" cy="693116"/>
            </a:xfrm>
            <a:custGeom>
              <a:avLst/>
              <a:gdLst/>
              <a:ahLst/>
              <a:cxnLst/>
              <a:rect l="l" t="t" r="r" b="b"/>
              <a:pathLst>
                <a:path w="1143000" h="1143000">
                  <a:moveTo>
                    <a:pt x="1142691" y="571358"/>
                  </a:moveTo>
                  <a:lnTo>
                    <a:pt x="1140798" y="618219"/>
                  </a:lnTo>
                  <a:lnTo>
                    <a:pt x="1135214" y="664037"/>
                  </a:lnTo>
                  <a:lnTo>
                    <a:pt x="1126088" y="708664"/>
                  </a:lnTo>
                  <a:lnTo>
                    <a:pt x="1113566" y="751954"/>
                  </a:lnTo>
                  <a:lnTo>
                    <a:pt x="1097796" y="793759"/>
                  </a:lnTo>
                  <a:lnTo>
                    <a:pt x="1078924" y="833933"/>
                  </a:lnTo>
                  <a:lnTo>
                    <a:pt x="1057097" y="872328"/>
                  </a:lnTo>
                  <a:lnTo>
                    <a:pt x="1032463" y="908798"/>
                  </a:lnTo>
                  <a:lnTo>
                    <a:pt x="1005168" y="943195"/>
                  </a:lnTo>
                  <a:lnTo>
                    <a:pt x="975359" y="975372"/>
                  </a:lnTo>
                  <a:lnTo>
                    <a:pt x="943184" y="1005182"/>
                  </a:lnTo>
                  <a:lnTo>
                    <a:pt x="908789" y="1032479"/>
                  </a:lnTo>
                  <a:lnTo>
                    <a:pt x="872321" y="1057115"/>
                  </a:lnTo>
                  <a:lnTo>
                    <a:pt x="833928" y="1078944"/>
                  </a:lnTo>
                  <a:lnTo>
                    <a:pt x="793755" y="1097817"/>
                  </a:lnTo>
                  <a:lnTo>
                    <a:pt x="751951" y="1113589"/>
                  </a:lnTo>
                  <a:lnTo>
                    <a:pt x="708663" y="1126112"/>
                  </a:lnTo>
                  <a:lnTo>
                    <a:pt x="664036" y="1135239"/>
                  </a:lnTo>
                  <a:lnTo>
                    <a:pt x="618219" y="1140823"/>
                  </a:lnTo>
                  <a:lnTo>
                    <a:pt x="571358" y="1142717"/>
                  </a:lnTo>
                  <a:lnTo>
                    <a:pt x="524493" y="1140823"/>
                  </a:lnTo>
                  <a:lnTo>
                    <a:pt x="478673" y="1135239"/>
                  </a:lnTo>
                  <a:lnTo>
                    <a:pt x="434044" y="1126112"/>
                  </a:lnTo>
                  <a:lnTo>
                    <a:pt x="390752" y="1113589"/>
                  </a:lnTo>
                  <a:lnTo>
                    <a:pt x="348946" y="1097817"/>
                  </a:lnTo>
                  <a:lnTo>
                    <a:pt x="308772" y="1078944"/>
                  </a:lnTo>
                  <a:lnTo>
                    <a:pt x="270377" y="1057115"/>
                  </a:lnTo>
                  <a:lnTo>
                    <a:pt x="233907" y="1032479"/>
                  </a:lnTo>
                  <a:lnTo>
                    <a:pt x="199511" y="1005182"/>
                  </a:lnTo>
                  <a:lnTo>
                    <a:pt x="167335" y="975372"/>
                  </a:lnTo>
                  <a:lnTo>
                    <a:pt x="137525" y="943195"/>
                  </a:lnTo>
                  <a:lnTo>
                    <a:pt x="110229" y="908798"/>
                  </a:lnTo>
                  <a:lnTo>
                    <a:pt x="85595" y="872328"/>
                  </a:lnTo>
                  <a:lnTo>
                    <a:pt x="63768" y="833933"/>
                  </a:lnTo>
                  <a:lnTo>
                    <a:pt x="44895" y="793759"/>
                  </a:lnTo>
                  <a:lnTo>
                    <a:pt x="29125" y="751954"/>
                  </a:lnTo>
                  <a:lnTo>
                    <a:pt x="16603" y="708664"/>
                  </a:lnTo>
                  <a:lnTo>
                    <a:pt x="7477" y="664037"/>
                  </a:lnTo>
                  <a:lnTo>
                    <a:pt x="1893" y="618219"/>
                  </a:lnTo>
                  <a:lnTo>
                    <a:pt x="0" y="571358"/>
                  </a:lnTo>
                  <a:lnTo>
                    <a:pt x="1893" y="524500"/>
                  </a:lnTo>
                  <a:lnTo>
                    <a:pt x="7477" y="478685"/>
                  </a:lnTo>
                  <a:lnTo>
                    <a:pt x="16603" y="434060"/>
                  </a:lnTo>
                  <a:lnTo>
                    <a:pt x="29125" y="390772"/>
                  </a:lnTo>
                  <a:lnTo>
                    <a:pt x="44895" y="348967"/>
                  </a:lnTo>
                  <a:lnTo>
                    <a:pt x="63768" y="308794"/>
                  </a:lnTo>
                  <a:lnTo>
                    <a:pt x="85595" y="270399"/>
                  </a:lnTo>
                  <a:lnTo>
                    <a:pt x="110229" y="233929"/>
                  </a:lnTo>
                  <a:lnTo>
                    <a:pt x="137525" y="199532"/>
                  </a:lnTo>
                  <a:lnTo>
                    <a:pt x="167335" y="167354"/>
                  </a:lnTo>
                  <a:lnTo>
                    <a:pt x="199511" y="137542"/>
                  </a:lnTo>
                  <a:lnTo>
                    <a:pt x="233907" y="110244"/>
                  </a:lnTo>
                  <a:lnTo>
                    <a:pt x="270377" y="85607"/>
                  </a:lnTo>
                  <a:lnTo>
                    <a:pt x="308772" y="63777"/>
                  </a:lnTo>
                  <a:lnTo>
                    <a:pt x="348946" y="44902"/>
                  </a:lnTo>
                  <a:lnTo>
                    <a:pt x="390752" y="29130"/>
                  </a:lnTo>
                  <a:lnTo>
                    <a:pt x="434044" y="16606"/>
                  </a:lnTo>
                  <a:lnTo>
                    <a:pt x="478673" y="7478"/>
                  </a:lnTo>
                  <a:lnTo>
                    <a:pt x="524493" y="1894"/>
                  </a:lnTo>
                  <a:lnTo>
                    <a:pt x="571358" y="0"/>
                  </a:lnTo>
                  <a:lnTo>
                    <a:pt x="618219" y="1894"/>
                  </a:lnTo>
                  <a:lnTo>
                    <a:pt x="664036" y="7478"/>
                  </a:lnTo>
                  <a:lnTo>
                    <a:pt x="708663" y="16606"/>
                  </a:lnTo>
                  <a:lnTo>
                    <a:pt x="751951" y="29130"/>
                  </a:lnTo>
                  <a:lnTo>
                    <a:pt x="793755" y="44902"/>
                  </a:lnTo>
                  <a:lnTo>
                    <a:pt x="833928" y="63777"/>
                  </a:lnTo>
                  <a:lnTo>
                    <a:pt x="872321" y="85607"/>
                  </a:lnTo>
                  <a:lnTo>
                    <a:pt x="908789" y="110244"/>
                  </a:lnTo>
                  <a:lnTo>
                    <a:pt x="943184" y="137542"/>
                  </a:lnTo>
                  <a:lnTo>
                    <a:pt x="975359" y="167354"/>
                  </a:lnTo>
                  <a:lnTo>
                    <a:pt x="1005168" y="199532"/>
                  </a:lnTo>
                  <a:lnTo>
                    <a:pt x="1032463" y="233929"/>
                  </a:lnTo>
                  <a:lnTo>
                    <a:pt x="1057097" y="270399"/>
                  </a:lnTo>
                  <a:lnTo>
                    <a:pt x="1078924" y="308794"/>
                  </a:lnTo>
                  <a:lnTo>
                    <a:pt x="1097796" y="348967"/>
                  </a:lnTo>
                  <a:lnTo>
                    <a:pt x="1113566" y="390772"/>
                  </a:lnTo>
                  <a:lnTo>
                    <a:pt x="1126088" y="434060"/>
                  </a:lnTo>
                  <a:lnTo>
                    <a:pt x="1135214" y="478685"/>
                  </a:lnTo>
                  <a:lnTo>
                    <a:pt x="1140798" y="524500"/>
                  </a:lnTo>
                  <a:lnTo>
                    <a:pt x="1142691" y="571358"/>
                  </a:lnTo>
                  <a:close/>
                </a:path>
              </a:pathLst>
            </a:custGeom>
            <a:ln w="41883">
              <a:solidFill>
                <a:srgbClr val="1A5740"/>
              </a:solidFill>
            </a:ln>
          </p:spPr>
          <p:txBody>
            <a:bodyPr wrap="square" lIns="0" tIns="0" rIns="0" bIns="0" rtlCol="0"/>
            <a:lstStyle/>
            <a:p>
              <a:endParaRPr sz="1092">
                <a:solidFill>
                  <a:srgbClr val="1A5740"/>
                </a:solidFill>
                <a:latin typeface="Uni Neue Book" pitchFamily="2" charset="0"/>
              </a:endParaRPr>
            </a:p>
          </p:txBody>
        </p:sp>
        <p:sp>
          <p:nvSpPr>
            <p:cNvPr id="33" name="object 16"/>
            <p:cNvSpPr/>
            <p:nvPr/>
          </p:nvSpPr>
          <p:spPr>
            <a:xfrm>
              <a:off x="462696" y="1867313"/>
              <a:ext cx="358110" cy="216021"/>
            </a:xfrm>
            <a:custGeom>
              <a:avLst/>
              <a:gdLst/>
              <a:ahLst/>
              <a:cxnLst/>
              <a:rect l="l" t="t" r="r" b="b"/>
              <a:pathLst>
                <a:path w="590550" h="356235">
                  <a:moveTo>
                    <a:pt x="0" y="119493"/>
                  </a:moveTo>
                  <a:lnTo>
                    <a:pt x="234338" y="356219"/>
                  </a:lnTo>
                  <a:lnTo>
                    <a:pt x="590532" y="0"/>
                  </a:lnTo>
                </a:path>
              </a:pathLst>
            </a:custGeom>
            <a:ln w="41910">
              <a:solidFill>
                <a:srgbClr val="1A5740"/>
              </a:solidFill>
            </a:ln>
          </p:spPr>
          <p:txBody>
            <a:bodyPr wrap="square" lIns="0" tIns="0" rIns="0" bIns="0" rtlCol="0"/>
            <a:lstStyle/>
            <a:p>
              <a:endParaRPr sz="1092">
                <a:solidFill>
                  <a:srgbClr val="1A5740"/>
                </a:solidFill>
                <a:latin typeface="Uni Neue Book" pitchFamily="2" charset="0"/>
              </a:endParaRPr>
            </a:p>
          </p:txBody>
        </p:sp>
      </p:grpSp>
      <p:sp>
        <p:nvSpPr>
          <p:cNvPr id="34" name="object 8"/>
          <p:cNvSpPr txBox="1"/>
          <p:nvPr/>
        </p:nvSpPr>
        <p:spPr>
          <a:xfrm>
            <a:off x="1936122" y="3670646"/>
            <a:ext cx="10255878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1A57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Датчики предназначены для применения в различных жёстких промышленных условиях</a:t>
            </a:r>
          </a:p>
        </p:txBody>
      </p:sp>
    </p:spTree>
    <p:extLst>
      <p:ext uri="{BB962C8B-B14F-4D97-AF65-F5344CB8AC3E}">
        <p14:creationId xmlns:p14="http://schemas.microsoft.com/office/powerpoint/2010/main" val="170212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DA42131E-6942-4190-94A4-DCE9E691A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48"/>
            <a:ext cx="12189864" cy="687884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65970" y="835825"/>
            <a:ext cx="7204173" cy="3893773"/>
          </a:xfrm>
          <a:custGeom>
            <a:avLst/>
            <a:gdLst/>
            <a:ahLst/>
            <a:cxnLst/>
            <a:rect l="l" t="t" r="r" b="b"/>
            <a:pathLst>
              <a:path w="11880215" h="6421120">
                <a:moveTo>
                  <a:pt x="0" y="6420847"/>
                </a:moveTo>
                <a:lnTo>
                  <a:pt x="11879637" y="6420847"/>
                </a:lnTo>
                <a:lnTo>
                  <a:pt x="11879637" y="0"/>
                </a:lnTo>
                <a:lnTo>
                  <a:pt x="0" y="0"/>
                </a:lnTo>
                <a:lnTo>
                  <a:pt x="0" y="64208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 txBox="1"/>
          <p:nvPr/>
        </p:nvSpPr>
        <p:spPr>
          <a:xfrm>
            <a:off x="568320" y="205826"/>
            <a:ext cx="5970234" cy="615553"/>
          </a:xfrm>
          <a:prstGeom prst="rect">
            <a:avLst/>
          </a:prstGeom>
          <a:solidFill>
            <a:srgbClr val="F4BD46"/>
          </a:solidFill>
        </p:spPr>
        <p:txBody>
          <a:bodyPr vert="horz" wrap="square" lIns="0" tIns="0" rIns="0" bIns="0" rtlCol="0">
            <a:spAutoFit/>
          </a:bodyPr>
          <a:lstStyle/>
          <a:p>
            <a:pPr marL="205239"/>
            <a:r>
              <a:rPr sz="4000" spc="-185" dirty="0">
                <a:solidFill>
                  <a:srgbClr val="26502C"/>
                </a:solidFill>
                <a:latin typeface="Uni Neue Book"/>
                <a:cs typeface="Arial"/>
              </a:rPr>
              <a:t> </a:t>
            </a:r>
            <a:r>
              <a:rPr lang="ru-RU" sz="4000" spc="-185" dirty="0">
                <a:solidFill>
                  <a:srgbClr val="26502C"/>
                </a:solidFill>
                <a:latin typeface="Uni Neue Book"/>
                <a:cs typeface="Arial"/>
              </a:rPr>
              <a:t>коротко о </a:t>
            </a:r>
            <a:r>
              <a:rPr lang="ru-RU" sz="4000" spc="139" dirty="0">
                <a:solidFill>
                  <a:srgbClr val="26502C"/>
                </a:solidFill>
                <a:latin typeface="Uni Neue Book"/>
                <a:cs typeface="Arial"/>
              </a:rPr>
              <a:t>К</a:t>
            </a:r>
            <a:r>
              <a:rPr sz="4000" spc="-18" dirty="0">
                <a:solidFill>
                  <a:srgbClr val="26502C"/>
                </a:solidFill>
                <a:latin typeface="Uni Neue Book"/>
                <a:cs typeface="Arial"/>
              </a:rPr>
              <a:t>омпании</a:t>
            </a:r>
            <a:r>
              <a:rPr lang="ru-RU" sz="4000" spc="-18" dirty="0">
                <a:solidFill>
                  <a:srgbClr val="26502C"/>
                </a:solidFill>
                <a:latin typeface="Uni Neue Book"/>
                <a:cs typeface="Arial"/>
              </a:rPr>
              <a:t>:</a:t>
            </a:r>
            <a:endParaRPr sz="4000" dirty="0">
              <a:solidFill>
                <a:srgbClr val="26502C"/>
              </a:solidFill>
              <a:latin typeface="Uni Neue Book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4991" y="1641294"/>
            <a:ext cx="6654438" cy="117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805554">
              <a:lnSpc>
                <a:spcPts val="2250"/>
              </a:lnSpc>
            </a:pPr>
            <a:r>
              <a:rPr sz="2001" i="1" dirty="0">
                <a:solidFill>
                  <a:srgbClr val="231F20"/>
                </a:solidFill>
                <a:latin typeface="Uni Neue Book" pitchFamily="2" charset="0"/>
                <a:cs typeface="Arial"/>
              </a:rPr>
              <a:t>ABiTech Ltd. создана в 2003 году и</a:t>
            </a:r>
            <a:r>
              <a:rPr lang="en-US" sz="2001" i="1" dirty="0">
                <a:solidFill>
                  <a:srgbClr val="231F20"/>
                </a:solidFill>
                <a:latin typeface="Uni Neue Book" pitchFamily="2" charset="0"/>
                <a:cs typeface="Arial"/>
              </a:rPr>
              <a:t> </a:t>
            </a:r>
            <a:r>
              <a:rPr sz="2001" i="1" dirty="0">
                <a:solidFill>
                  <a:srgbClr val="231F20"/>
                </a:solidFill>
                <a:latin typeface="Uni Neue Book" pitchFamily="2" charset="0"/>
                <a:cs typeface="Arial"/>
              </a:rPr>
              <a:t>предоставляет профессиональные IT-услуги по автоматизации</a:t>
            </a:r>
            <a:r>
              <a:rPr lang="en-US" sz="2001" dirty="0">
                <a:latin typeface="Uni Neue Book" pitchFamily="2" charset="0"/>
                <a:cs typeface="Arial"/>
              </a:rPr>
              <a:t> </a:t>
            </a:r>
            <a:r>
              <a:rPr sz="2001" i="1" dirty="0">
                <a:solidFill>
                  <a:srgbClr val="231F20"/>
                </a:solidFill>
                <a:latin typeface="Uni Neue Book" pitchFamily="2" charset="0"/>
                <a:cs typeface="Arial"/>
              </a:rPr>
              <a:t>бизнес-процессов предприятий </a:t>
            </a:r>
            <a:r>
              <a:rPr lang="ru-RU" sz="2001" i="1" dirty="0">
                <a:solidFill>
                  <a:srgbClr val="231F20"/>
                </a:solidFill>
                <a:latin typeface="Uni Neue Book" pitchFamily="2" charset="0"/>
                <a:cs typeface="Arial"/>
              </a:rPr>
              <a:t>и управления Активами </a:t>
            </a:r>
            <a:r>
              <a:rPr sz="2001" i="1" dirty="0">
                <a:solidFill>
                  <a:srgbClr val="231F20"/>
                </a:solidFill>
                <a:latin typeface="Uni Neue Book" pitchFamily="2" charset="0"/>
                <a:cs typeface="Arial"/>
              </a:rPr>
              <a:t>на базе RFID технологий</a:t>
            </a:r>
            <a:endParaRPr sz="2001" dirty="0">
              <a:latin typeface="Uni Neue Book" pitchFamily="2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48948" y="3044090"/>
            <a:ext cx="4954240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038"/>
              </a:lnSpc>
            </a:pPr>
            <a:r>
              <a:rPr sz="1728" spc="-91" dirty="0">
                <a:solidFill>
                  <a:srgbClr val="231F20"/>
                </a:solidFill>
                <a:latin typeface="Uni Neue Book" pitchFamily="2" charset="0"/>
                <a:cs typeface="Arial"/>
              </a:rPr>
              <a:t>Награда за лучшее внедрение RFID технологий</a:t>
            </a:r>
            <a:endParaRPr sz="1728" spc="-91" dirty="0">
              <a:latin typeface="Uni Neue Book" pitchFamily="2" charset="0"/>
              <a:cs typeface="Arial"/>
            </a:endParaRPr>
          </a:p>
          <a:p>
            <a:pPr marL="7701">
              <a:lnSpc>
                <a:spcPts val="2038"/>
              </a:lnSpc>
            </a:pPr>
            <a:r>
              <a:rPr sz="1728" spc="-91" dirty="0">
                <a:solidFill>
                  <a:srgbClr val="231F20"/>
                </a:solidFill>
                <a:latin typeface="Uni Neue Book" pitchFamily="2" charset="0"/>
                <a:cs typeface="Arial"/>
              </a:rPr>
              <a:t>для улучшения сервиса РГП «Казаэронавигация»</a:t>
            </a:r>
            <a:endParaRPr sz="1728" spc="-91" dirty="0">
              <a:latin typeface="Uni Neue Book" pitchFamily="2" charset="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8948" y="3834639"/>
            <a:ext cx="4155154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486" i="1" dirty="0">
                <a:solidFill>
                  <a:srgbClr val="231F20"/>
                </a:solidFill>
                <a:latin typeface="Uni Neue Book" pitchFamily="2" charset="0"/>
                <a:cs typeface="Arial"/>
              </a:rPr>
              <a:t>США, Орландо, 2018, RFID Journal Live</a:t>
            </a:r>
            <a:endParaRPr sz="1486" dirty="0">
              <a:latin typeface="Uni Neue Book" pitchFamily="2" charset="0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03587" y="3150298"/>
            <a:ext cx="663851" cy="768204"/>
          </a:xfrm>
          <a:custGeom>
            <a:avLst/>
            <a:gdLst/>
            <a:ahLst/>
            <a:cxnLst/>
            <a:rect l="l" t="t" r="r" b="b"/>
            <a:pathLst>
              <a:path w="1094739" h="1266825">
                <a:moveTo>
                  <a:pt x="847685" y="1012744"/>
                </a:moveTo>
                <a:lnTo>
                  <a:pt x="251499" y="1012744"/>
                </a:lnTo>
                <a:lnTo>
                  <a:pt x="237820" y="1017770"/>
                </a:lnTo>
                <a:lnTo>
                  <a:pt x="227797" y="1025309"/>
                </a:lnTo>
                <a:lnTo>
                  <a:pt x="223294" y="1040387"/>
                </a:lnTo>
                <a:lnTo>
                  <a:pt x="223210" y="1238915"/>
                </a:lnTo>
                <a:lnTo>
                  <a:pt x="226730" y="1253993"/>
                </a:lnTo>
                <a:lnTo>
                  <a:pt x="236048" y="1264045"/>
                </a:lnTo>
                <a:lnTo>
                  <a:pt x="249300" y="1266558"/>
                </a:lnTo>
                <a:lnTo>
                  <a:pt x="845502" y="1266558"/>
                </a:lnTo>
                <a:lnTo>
                  <a:pt x="859172" y="1264045"/>
                </a:lnTo>
                <a:lnTo>
                  <a:pt x="869191" y="1253993"/>
                </a:lnTo>
                <a:lnTo>
                  <a:pt x="873690" y="1241428"/>
                </a:lnTo>
                <a:lnTo>
                  <a:pt x="873703" y="1211271"/>
                </a:lnTo>
                <a:lnTo>
                  <a:pt x="279775" y="1211271"/>
                </a:lnTo>
                <a:lnTo>
                  <a:pt x="279775" y="1070543"/>
                </a:lnTo>
                <a:lnTo>
                  <a:pt x="873761" y="1070543"/>
                </a:lnTo>
                <a:lnTo>
                  <a:pt x="873774" y="1040387"/>
                </a:lnTo>
                <a:lnTo>
                  <a:pt x="870251" y="1027822"/>
                </a:lnTo>
                <a:lnTo>
                  <a:pt x="860932" y="1017770"/>
                </a:lnTo>
                <a:lnTo>
                  <a:pt x="847685" y="1012744"/>
                </a:lnTo>
                <a:close/>
              </a:path>
              <a:path w="1094739" h="1266825">
                <a:moveTo>
                  <a:pt x="873761" y="1070543"/>
                </a:moveTo>
                <a:lnTo>
                  <a:pt x="817206" y="1070543"/>
                </a:lnTo>
                <a:lnTo>
                  <a:pt x="817206" y="1211271"/>
                </a:lnTo>
                <a:lnTo>
                  <a:pt x="873703" y="1211271"/>
                </a:lnTo>
                <a:lnTo>
                  <a:pt x="873761" y="1070543"/>
                </a:lnTo>
                <a:close/>
              </a:path>
              <a:path w="1094739" h="1266825">
                <a:moveTo>
                  <a:pt x="758627" y="909710"/>
                </a:moveTo>
                <a:lnTo>
                  <a:pt x="336951" y="909710"/>
                </a:lnTo>
                <a:lnTo>
                  <a:pt x="336617" y="912223"/>
                </a:lnTo>
                <a:lnTo>
                  <a:pt x="335057" y="912223"/>
                </a:lnTo>
                <a:lnTo>
                  <a:pt x="334803" y="914736"/>
                </a:lnTo>
                <a:lnTo>
                  <a:pt x="333702" y="914736"/>
                </a:lnTo>
                <a:lnTo>
                  <a:pt x="333506" y="917249"/>
                </a:lnTo>
                <a:lnTo>
                  <a:pt x="332594" y="917249"/>
                </a:lnTo>
                <a:lnTo>
                  <a:pt x="332418" y="919762"/>
                </a:lnTo>
                <a:lnTo>
                  <a:pt x="331719" y="919762"/>
                </a:lnTo>
                <a:lnTo>
                  <a:pt x="331435" y="922275"/>
                </a:lnTo>
                <a:lnTo>
                  <a:pt x="331297" y="922275"/>
                </a:lnTo>
                <a:lnTo>
                  <a:pt x="331101" y="924788"/>
                </a:lnTo>
                <a:lnTo>
                  <a:pt x="330847" y="924788"/>
                </a:lnTo>
                <a:lnTo>
                  <a:pt x="330749" y="927301"/>
                </a:lnTo>
                <a:lnTo>
                  <a:pt x="330689" y="1012744"/>
                </a:lnTo>
                <a:lnTo>
                  <a:pt x="387272" y="1012744"/>
                </a:lnTo>
                <a:lnTo>
                  <a:pt x="387272" y="957457"/>
                </a:lnTo>
                <a:lnTo>
                  <a:pt x="766292" y="957457"/>
                </a:lnTo>
                <a:lnTo>
                  <a:pt x="766292" y="919762"/>
                </a:lnTo>
                <a:lnTo>
                  <a:pt x="763377" y="914736"/>
                </a:lnTo>
                <a:lnTo>
                  <a:pt x="758627" y="909710"/>
                </a:lnTo>
                <a:close/>
              </a:path>
              <a:path w="1094739" h="1266825">
                <a:moveTo>
                  <a:pt x="766292" y="957457"/>
                </a:moveTo>
                <a:lnTo>
                  <a:pt x="709724" y="957457"/>
                </a:lnTo>
                <a:lnTo>
                  <a:pt x="709724" y="1012744"/>
                </a:lnTo>
                <a:lnTo>
                  <a:pt x="766292" y="1012744"/>
                </a:lnTo>
                <a:lnTo>
                  <a:pt x="766292" y="957457"/>
                </a:lnTo>
                <a:close/>
              </a:path>
              <a:path w="1094739" h="1266825">
                <a:moveTo>
                  <a:pt x="757371" y="907197"/>
                </a:moveTo>
                <a:lnTo>
                  <a:pt x="339454" y="907197"/>
                </a:lnTo>
                <a:lnTo>
                  <a:pt x="338788" y="909710"/>
                </a:lnTo>
                <a:lnTo>
                  <a:pt x="758552" y="909710"/>
                </a:lnTo>
                <a:lnTo>
                  <a:pt x="757371" y="907197"/>
                </a:lnTo>
                <a:close/>
              </a:path>
              <a:path w="1094739" h="1266825">
                <a:moveTo>
                  <a:pt x="754732" y="904684"/>
                </a:moveTo>
                <a:lnTo>
                  <a:pt x="341967" y="904684"/>
                </a:lnTo>
                <a:lnTo>
                  <a:pt x="341497" y="907197"/>
                </a:lnTo>
                <a:lnTo>
                  <a:pt x="755335" y="907197"/>
                </a:lnTo>
                <a:lnTo>
                  <a:pt x="754732" y="904684"/>
                </a:lnTo>
                <a:close/>
              </a:path>
              <a:path w="1094739" h="1266825">
                <a:moveTo>
                  <a:pt x="751314" y="902171"/>
                </a:moveTo>
                <a:lnTo>
                  <a:pt x="345953" y="902171"/>
                </a:lnTo>
                <a:lnTo>
                  <a:pt x="345227" y="904684"/>
                </a:lnTo>
                <a:lnTo>
                  <a:pt x="751993" y="904684"/>
                </a:lnTo>
                <a:lnTo>
                  <a:pt x="751314" y="902171"/>
                </a:lnTo>
                <a:close/>
              </a:path>
              <a:path w="1094739" h="1266825">
                <a:moveTo>
                  <a:pt x="744479" y="899658"/>
                </a:moveTo>
                <a:lnTo>
                  <a:pt x="352482" y="899658"/>
                </a:lnTo>
                <a:lnTo>
                  <a:pt x="352218" y="902171"/>
                </a:lnTo>
                <a:lnTo>
                  <a:pt x="745308" y="902171"/>
                </a:lnTo>
                <a:lnTo>
                  <a:pt x="744479" y="899658"/>
                </a:lnTo>
                <a:close/>
              </a:path>
              <a:path w="1094739" h="1266825">
                <a:moveTo>
                  <a:pt x="880723" y="0"/>
                </a:moveTo>
                <a:lnTo>
                  <a:pt x="215651" y="0"/>
                </a:lnTo>
                <a:lnTo>
                  <a:pt x="201976" y="5026"/>
                </a:lnTo>
                <a:lnTo>
                  <a:pt x="191958" y="12565"/>
                </a:lnTo>
                <a:lnTo>
                  <a:pt x="187454" y="27643"/>
                </a:lnTo>
                <a:lnTo>
                  <a:pt x="187369" y="168371"/>
                </a:lnTo>
                <a:lnTo>
                  <a:pt x="28205" y="168371"/>
                </a:lnTo>
                <a:lnTo>
                  <a:pt x="14530" y="170884"/>
                </a:lnTo>
                <a:lnTo>
                  <a:pt x="4508" y="180936"/>
                </a:lnTo>
                <a:lnTo>
                  <a:pt x="0" y="193501"/>
                </a:lnTo>
                <a:lnTo>
                  <a:pt x="571" y="213606"/>
                </a:lnTo>
                <a:lnTo>
                  <a:pt x="9064" y="271405"/>
                </a:lnTo>
                <a:lnTo>
                  <a:pt x="27117" y="324178"/>
                </a:lnTo>
                <a:lnTo>
                  <a:pt x="44075" y="356847"/>
                </a:lnTo>
                <a:lnTo>
                  <a:pt x="53945" y="374438"/>
                </a:lnTo>
                <a:lnTo>
                  <a:pt x="64702" y="389516"/>
                </a:lnTo>
                <a:lnTo>
                  <a:pt x="76318" y="402081"/>
                </a:lnTo>
                <a:lnTo>
                  <a:pt x="88764" y="417160"/>
                </a:lnTo>
                <a:lnTo>
                  <a:pt x="130791" y="454855"/>
                </a:lnTo>
                <a:lnTo>
                  <a:pt x="179243" y="485011"/>
                </a:lnTo>
                <a:lnTo>
                  <a:pt x="196685" y="492550"/>
                </a:lnTo>
                <a:lnTo>
                  <a:pt x="201759" y="510141"/>
                </a:lnTo>
                <a:lnTo>
                  <a:pt x="214971" y="547836"/>
                </a:lnTo>
                <a:lnTo>
                  <a:pt x="232053" y="583018"/>
                </a:lnTo>
                <a:lnTo>
                  <a:pt x="252746" y="615688"/>
                </a:lnTo>
                <a:lnTo>
                  <a:pt x="264366" y="633279"/>
                </a:lnTo>
                <a:lnTo>
                  <a:pt x="276792" y="648357"/>
                </a:lnTo>
                <a:lnTo>
                  <a:pt x="289991" y="660922"/>
                </a:lnTo>
                <a:lnTo>
                  <a:pt x="303931" y="676000"/>
                </a:lnTo>
                <a:lnTo>
                  <a:pt x="318580" y="688565"/>
                </a:lnTo>
                <a:lnTo>
                  <a:pt x="333905" y="698617"/>
                </a:lnTo>
                <a:lnTo>
                  <a:pt x="349874" y="711182"/>
                </a:lnTo>
                <a:lnTo>
                  <a:pt x="383615" y="731286"/>
                </a:lnTo>
                <a:lnTo>
                  <a:pt x="419543" y="746364"/>
                </a:lnTo>
                <a:lnTo>
                  <a:pt x="457400" y="758929"/>
                </a:lnTo>
                <a:lnTo>
                  <a:pt x="457783" y="771494"/>
                </a:lnTo>
                <a:lnTo>
                  <a:pt x="450936" y="811703"/>
                </a:lnTo>
                <a:lnTo>
                  <a:pt x="440258" y="834320"/>
                </a:lnTo>
                <a:lnTo>
                  <a:pt x="433250" y="846885"/>
                </a:lnTo>
                <a:lnTo>
                  <a:pt x="406209" y="874528"/>
                </a:lnTo>
                <a:lnTo>
                  <a:pt x="371297" y="894632"/>
                </a:lnTo>
                <a:lnTo>
                  <a:pt x="358168" y="899658"/>
                </a:lnTo>
                <a:lnTo>
                  <a:pt x="462838" y="899658"/>
                </a:lnTo>
                <a:lnTo>
                  <a:pt x="471164" y="889606"/>
                </a:lnTo>
                <a:lnTo>
                  <a:pt x="478899" y="879554"/>
                </a:lnTo>
                <a:lnTo>
                  <a:pt x="486645" y="866989"/>
                </a:lnTo>
                <a:lnTo>
                  <a:pt x="493358" y="854424"/>
                </a:lnTo>
                <a:lnTo>
                  <a:pt x="499074" y="844372"/>
                </a:lnTo>
                <a:lnTo>
                  <a:pt x="510607" y="806676"/>
                </a:lnTo>
                <a:lnTo>
                  <a:pt x="514468" y="771494"/>
                </a:lnTo>
                <a:lnTo>
                  <a:pt x="527043" y="768981"/>
                </a:lnTo>
                <a:lnTo>
                  <a:pt x="639254" y="768981"/>
                </a:lnTo>
                <a:lnTo>
                  <a:pt x="639186" y="763955"/>
                </a:lnTo>
                <a:lnTo>
                  <a:pt x="658190" y="758929"/>
                </a:lnTo>
                <a:lnTo>
                  <a:pt x="676742" y="751390"/>
                </a:lnTo>
                <a:lnTo>
                  <a:pt x="694808" y="741338"/>
                </a:lnTo>
                <a:lnTo>
                  <a:pt x="712359" y="733799"/>
                </a:lnTo>
                <a:lnTo>
                  <a:pt x="729363" y="723747"/>
                </a:lnTo>
                <a:lnTo>
                  <a:pt x="742503" y="713695"/>
                </a:lnTo>
                <a:lnTo>
                  <a:pt x="547082" y="713695"/>
                </a:lnTo>
                <a:lnTo>
                  <a:pt x="497976" y="708669"/>
                </a:lnTo>
                <a:lnTo>
                  <a:pt x="451369" y="698617"/>
                </a:lnTo>
                <a:lnTo>
                  <a:pt x="407889" y="678513"/>
                </a:lnTo>
                <a:lnTo>
                  <a:pt x="368167" y="655896"/>
                </a:lnTo>
                <a:lnTo>
                  <a:pt x="332830" y="625740"/>
                </a:lnTo>
                <a:lnTo>
                  <a:pt x="302507" y="588044"/>
                </a:lnTo>
                <a:lnTo>
                  <a:pt x="289423" y="570453"/>
                </a:lnTo>
                <a:lnTo>
                  <a:pt x="267802" y="527732"/>
                </a:lnTo>
                <a:lnTo>
                  <a:pt x="252768" y="482498"/>
                </a:lnTo>
                <a:lnTo>
                  <a:pt x="244949" y="434751"/>
                </a:lnTo>
                <a:lnTo>
                  <a:pt x="244546" y="424699"/>
                </a:lnTo>
                <a:lnTo>
                  <a:pt x="187653" y="424699"/>
                </a:lnTo>
                <a:lnTo>
                  <a:pt x="176360" y="417160"/>
                </a:lnTo>
                <a:lnTo>
                  <a:pt x="165478" y="409621"/>
                </a:lnTo>
                <a:lnTo>
                  <a:pt x="155022" y="402081"/>
                </a:lnTo>
                <a:lnTo>
                  <a:pt x="145007" y="392029"/>
                </a:lnTo>
                <a:lnTo>
                  <a:pt x="135448" y="384490"/>
                </a:lnTo>
                <a:lnTo>
                  <a:pt x="109654" y="354334"/>
                </a:lnTo>
                <a:lnTo>
                  <a:pt x="95007" y="331717"/>
                </a:lnTo>
                <a:lnTo>
                  <a:pt x="88492" y="321665"/>
                </a:lnTo>
                <a:lnTo>
                  <a:pt x="82537" y="309100"/>
                </a:lnTo>
                <a:lnTo>
                  <a:pt x="77155" y="299048"/>
                </a:lnTo>
                <a:lnTo>
                  <a:pt x="72362" y="286483"/>
                </a:lnTo>
                <a:lnTo>
                  <a:pt x="61660" y="246275"/>
                </a:lnTo>
                <a:lnTo>
                  <a:pt x="58047" y="223658"/>
                </a:lnTo>
                <a:lnTo>
                  <a:pt x="243942" y="223658"/>
                </a:lnTo>
                <a:lnTo>
                  <a:pt x="243942" y="57799"/>
                </a:lnTo>
                <a:lnTo>
                  <a:pt x="906795" y="57799"/>
                </a:lnTo>
                <a:lnTo>
                  <a:pt x="906795" y="30156"/>
                </a:lnTo>
                <a:lnTo>
                  <a:pt x="903278" y="15078"/>
                </a:lnTo>
                <a:lnTo>
                  <a:pt x="893967" y="5026"/>
                </a:lnTo>
                <a:lnTo>
                  <a:pt x="880723" y="0"/>
                </a:lnTo>
                <a:close/>
              </a:path>
              <a:path w="1094739" h="1266825">
                <a:moveTo>
                  <a:pt x="639254" y="768981"/>
                </a:moveTo>
                <a:lnTo>
                  <a:pt x="578637" y="768981"/>
                </a:lnTo>
                <a:lnTo>
                  <a:pt x="579974" y="781546"/>
                </a:lnTo>
                <a:lnTo>
                  <a:pt x="588353" y="819242"/>
                </a:lnTo>
                <a:lnTo>
                  <a:pt x="603100" y="856937"/>
                </a:lnTo>
                <a:lnTo>
                  <a:pt x="632265" y="897145"/>
                </a:lnTo>
                <a:lnTo>
                  <a:pt x="462838" y="899658"/>
                </a:lnTo>
                <a:lnTo>
                  <a:pt x="744203" y="899658"/>
                </a:lnTo>
                <a:lnTo>
                  <a:pt x="730815" y="897145"/>
                </a:lnTo>
                <a:lnTo>
                  <a:pt x="718116" y="892119"/>
                </a:lnTo>
                <a:lnTo>
                  <a:pt x="706161" y="887093"/>
                </a:lnTo>
                <a:lnTo>
                  <a:pt x="695002" y="879554"/>
                </a:lnTo>
                <a:lnTo>
                  <a:pt x="684695" y="869502"/>
                </a:lnTo>
                <a:lnTo>
                  <a:pt x="675293" y="861963"/>
                </a:lnTo>
                <a:lnTo>
                  <a:pt x="666851" y="851911"/>
                </a:lnTo>
                <a:lnTo>
                  <a:pt x="659423" y="839346"/>
                </a:lnTo>
                <a:lnTo>
                  <a:pt x="653063" y="829294"/>
                </a:lnTo>
                <a:lnTo>
                  <a:pt x="647826" y="816729"/>
                </a:lnTo>
                <a:lnTo>
                  <a:pt x="643766" y="804163"/>
                </a:lnTo>
                <a:lnTo>
                  <a:pt x="640936" y="791598"/>
                </a:lnTo>
                <a:lnTo>
                  <a:pt x="639391" y="779033"/>
                </a:lnTo>
                <a:lnTo>
                  <a:pt x="639254" y="768981"/>
                </a:lnTo>
                <a:close/>
              </a:path>
              <a:path w="1094739" h="1266825">
                <a:moveTo>
                  <a:pt x="906795" y="57799"/>
                </a:moveTo>
                <a:lnTo>
                  <a:pt x="850227" y="57799"/>
                </a:lnTo>
                <a:lnTo>
                  <a:pt x="850227" y="409621"/>
                </a:lnTo>
                <a:lnTo>
                  <a:pt x="849220" y="434751"/>
                </a:lnTo>
                <a:lnTo>
                  <a:pt x="841400" y="482498"/>
                </a:lnTo>
                <a:lnTo>
                  <a:pt x="826364" y="527732"/>
                </a:lnTo>
                <a:lnTo>
                  <a:pt x="804741" y="570453"/>
                </a:lnTo>
                <a:lnTo>
                  <a:pt x="791656" y="588044"/>
                </a:lnTo>
                <a:lnTo>
                  <a:pt x="777160" y="608149"/>
                </a:lnTo>
                <a:lnTo>
                  <a:pt x="744250" y="640818"/>
                </a:lnTo>
                <a:lnTo>
                  <a:pt x="706641" y="668461"/>
                </a:lnTo>
                <a:lnTo>
                  <a:pt x="664961" y="688565"/>
                </a:lnTo>
                <a:lnTo>
                  <a:pt x="596185" y="708669"/>
                </a:lnTo>
                <a:lnTo>
                  <a:pt x="547082" y="713695"/>
                </a:lnTo>
                <a:lnTo>
                  <a:pt x="742503" y="713695"/>
                </a:lnTo>
                <a:lnTo>
                  <a:pt x="745788" y="711182"/>
                </a:lnTo>
                <a:lnTo>
                  <a:pt x="761604" y="701130"/>
                </a:lnTo>
                <a:lnTo>
                  <a:pt x="776778" y="688565"/>
                </a:lnTo>
                <a:lnTo>
                  <a:pt x="791280" y="676000"/>
                </a:lnTo>
                <a:lnTo>
                  <a:pt x="805077" y="660922"/>
                </a:lnTo>
                <a:lnTo>
                  <a:pt x="818140" y="645844"/>
                </a:lnTo>
                <a:lnTo>
                  <a:pt x="830436" y="633279"/>
                </a:lnTo>
                <a:lnTo>
                  <a:pt x="841934" y="615688"/>
                </a:lnTo>
                <a:lnTo>
                  <a:pt x="852603" y="600609"/>
                </a:lnTo>
                <a:lnTo>
                  <a:pt x="862411" y="583018"/>
                </a:lnTo>
                <a:lnTo>
                  <a:pt x="879320" y="547836"/>
                </a:lnTo>
                <a:lnTo>
                  <a:pt x="892411" y="510141"/>
                </a:lnTo>
                <a:lnTo>
                  <a:pt x="897446" y="492550"/>
                </a:lnTo>
                <a:lnTo>
                  <a:pt x="914908" y="485011"/>
                </a:lnTo>
                <a:lnTo>
                  <a:pt x="947919" y="464907"/>
                </a:lnTo>
                <a:lnTo>
                  <a:pt x="992223" y="429725"/>
                </a:lnTo>
                <a:lnTo>
                  <a:pt x="997528" y="424699"/>
                </a:lnTo>
                <a:lnTo>
                  <a:pt x="906493" y="424699"/>
                </a:lnTo>
                <a:lnTo>
                  <a:pt x="906644" y="419673"/>
                </a:lnTo>
                <a:lnTo>
                  <a:pt x="906769" y="414647"/>
                </a:lnTo>
                <a:lnTo>
                  <a:pt x="906795" y="223658"/>
                </a:lnTo>
                <a:lnTo>
                  <a:pt x="1093089" y="223658"/>
                </a:lnTo>
                <a:lnTo>
                  <a:pt x="1093832" y="216119"/>
                </a:lnTo>
                <a:lnTo>
                  <a:pt x="1094416" y="196014"/>
                </a:lnTo>
                <a:lnTo>
                  <a:pt x="1090894" y="180936"/>
                </a:lnTo>
                <a:lnTo>
                  <a:pt x="1081577" y="170884"/>
                </a:lnTo>
                <a:lnTo>
                  <a:pt x="1068341" y="168371"/>
                </a:lnTo>
                <a:lnTo>
                  <a:pt x="906795" y="168371"/>
                </a:lnTo>
                <a:lnTo>
                  <a:pt x="906795" y="57799"/>
                </a:lnTo>
                <a:close/>
              </a:path>
              <a:path w="1094739" h="1266825">
                <a:moveTo>
                  <a:pt x="243942" y="223658"/>
                </a:moveTo>
                <a:lnTo>
                  <a:pt x="187369" y="223658"/>
                </a:lnTo>
                <a:lnTo>
                  <a:pt x="187399" y="414647"/>
                </a:lnTo>
                <a:lnTo>
                  <a:pt x="187497" y="419673"/>
                </a:lnTo>
                <a:lnTo>
                  <a:pt x="187653" y="424699"/>
                </a:lnTo>
                <a:lnTo>
                  <a:pt x="244546" y="424699"/>
                </a:lnTo>
                <a:lnTo>
                  <a:pt x="243942" y="409621"/>
                </a:lnTo>
                <a:lnTo>
                  <a:pt x="243942" y="223658"/>
                </a:lnTo>
                <a:close/>
              </a:path>
              <a:path w="1094739" h="1266825">
                <a:moveTo>
                  <a:pt x="1093089" y="223658"/>
                </a:moveTo>
                <a:lnTo>
                  <a:pt x="1036265" y="223658"/>
                </a:lnTo>
                <a:lnTo>
                  <a:pt x="1034486" y="236223"/>
                </a:lnTo>
                <a:lnTo>
                  <a:pt x="1032047" y="251301"/>
                </a:lnTo>
                <a:lnTo>
                  <a:pt x="1020925" y="288996"/>
                </a:lnTo>
                <a:lnTo>
                  <a:pt x="1010484" y="311613"/>
                </a:lnTo>
                <a:lnTo>
                  <a:pt x="1004401" y="324178"/>
                </a:lnTo>
                <a:lnTo>
                  <a:pt x="997761" y="334230"/>
                </a:lnTo>
                <a:lnTo>
                  <a:pt x="990581" y="346795"/>
                </a:lnTo>
                <a:lnTo>
                  <a:pt x="982874" y="356847"/>
                </a:lnTo>
                <a:lnTo>
                  <a:pt x="974656" y="366899"/>
                </a:lnTo>
                <a:lnTo>
                  <a:pt x="965942" y="376951"/>
                </a:lnTo>
                <a:lnTo>
                  <a:pt x="956745" y="387003"/>
                </a:lnTo>
                <a:lnTo>
                  <a:pt x="947081" y="394542"/>
                </a:lnTo>
                <a:lnTo>
                  <a:pt x="936965" y="404594"/>
                </a:lnTo>
                <a:lnTo>
                  <a:pt x="926411" y="412134"/>
                </a:lnTo>
                <a:lnTo>
                  <a:pt x="915434" y="419673"/>
                </a:lnTo>
                <a:lnTo>
                  <a:pt x="906493" y="424699"/>
                </a:lnTo>
                <a:lnTo>
                  <a:pt x="997528" y="424699"/>
                </a:lnTo>
                <a:lnTo>
                  <a:pt x="1029575" y="389516"/>
                </a:lnTo>
                <a:lnTo>
                  <a:pt x="1050228" y="356847"/>
                </a:lnTo>
                <a:lnTo>
                  <a:pt x="1059193" y="341769"/>
                </a:lnTo>
                <a:lnTo>
                  <a:pt x="1074255" y="306587"/>
                </a:lnTo>
                <a:lnTo>
                  <a:pt x="1089245" y="253814"/>
                </a:lnTo>
                <a:lnTo>
                  <a:pt x="1092099" y="233710"/>
                </a:lnTo>
                <a:lnTo>
                  <a:pt x="1093089" y="223658"/>
                </a:lnTo>
                <a:close/>
              </a:path>
            </a:pathLst>
          </a:custGeom>
          <a:solidFill>
            <a:srgbClr val="B8862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1465916" y="3824011"/>
            <a:ext cx="140549" cy="34656"/>
          </a:xfrm>
          <a:custGeom>
            <a:avLst/>
            <a:gdLst/>
            <a:ahLst/>
            <a:cxnLst/>
            <a:rect l="l" t="t" r="r" b="b"/>
            <a:pathLst>
              <a:path w="231775" h="57150">
                <a:moveTo>
                  <a:pt x="203568" y="0"/>
                </a:moveTo>
                <a:lnTo>
                  <a:pt x="28197" y="0"/>
                </a:lnTo>
                <a:lnTo>
                  <a:pt x="14526" y="3520"/>
                </a:lnTo>
                <a:lnTo>
                  <a:pt x="4503" y="12837"/>
                </a:lnTo>
                <a:lnTo>
                  <a:pt x="0" y="26080"/>
                </a:lnTo>
                <a:lnTo>
                  <a:pt x="3204" y="40734"/>
                </a:lnTo>
                <a:lnTo>
                  <a:pt x="11856" y="51233"/>
                </a:lnTo>
                <a:lnTo>
                  <a:pt x="24284" y="56297"/>
                </a:lnTo>
                <a:lnTo>
                  <a:pt x="203568" y="56567"/>
                </a:lnTo>
                <a:lnTo>
                  <a:pt x="217244" y="53050"/>
                </a:lnTo>
                <a:lnTo>
                  <a:pt x="227267" y="43740"/>
                </a:lnTo>
                <a:lnTo>
                  <a:pt x="231778" y="30496"/>
                </a:lnTo>
                <a:lnTo>
                  <a:pt x="228579" y="15842"/>
                </a:lnTo>
                <a:lnTo>
                  <a:pt x="219933" y="5342"/>
                </a:lnTo>
                <a:lnTo>
                  <a:pt x="207505" y="272"/>
                </a:lnTo>
                <a:lnTo>
                  <a:pt x="203568" y="0"/>
                </a:lnTo>
                <a:close/>
              </a:path>
            </a:pathLst>
          </a:custGeom>
          <a:solidFill>
            <a:srgbClr val="B8862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1432694" y="3263372"/>
            <a:ext cx="207550" cy="199078"/>
          </a:xfrm>
          <a:custGeom>
            <a:avLst/>
            <a:gdLst/>
            <a:ahLst/>
            <a:cxnLst/>
            <a:rect l="l" t="t" r="r" b="b"/>
            <a:pathLst>
              <a:path w="342264" h="328295">
                <a:moveTo>
                  <a:pt x="284711" y="285351"/>
                </a:moveTo>
                <a:lnTo>
                  <a:pt x="170675" y="285351"/>
                </a:lnTo>
                <a:lnTo>
                  <a:pt x="250011" y="327067"/>
                </a:lnTo>
                <a:lnTo>
                  <a:pt x="254534" y="328148"/>
                </a:lnTo>
                <a:lnTo>
                  <a:pt x="264913" y="328148"/>
                </a:lnTo>
                <a:lnTo>
                  <a:pt x="270743" y="326314"/>
                </a:lnTo>
                <a:lnTo>
                  <a:pt x="275669" y="322720"/>
                </a:lnTo>
                <a:lnTo>
                  <a:pt x="283987" y="313194"/>
                </a:lnTo>
                <a:lnTo>
                  <a:pt x="287302" y="301132"/>
                </a:lnTo>
                <a:lnTo>
                  <a:pt x="284711" y="285351"/>
                </a:lnTo>
                <a:close/>
              </a:path>
              <a:path w="342264" h="328295">
                <a:moveTo>
                  <a:pt x="175424" y="0"/>
                </a:moveTo>
                <a:lnTo>
                  <a:pt x="160458" y="2102"/>
                </a:lnTo>
                <a:lnTo>
                  <a:pt x="150002" y="8688"/>
                </a:lnTo>
                <a:lnTo>
                  <a:pt x="107709" y="91548"/>
                </a:lnTo>
                <a:lnTo>
                  <a:pt x="23631" y="103786"/>
                </a:lnTo>
                <a:lnTo>
                  <a:pt x="11301" y="108718"/>
                </a:lnTo>
                <a:lnTo>
                  <a:pt x="2649" y="118635"/>
                </a:lnTo>
                <a:lnTo>
                  <a:pt x="0" y="132528"/>
                </a:lnTo>
                <a:lnTo>
                  <a:pt x="2277" y="143925"/>
                </a:lnTo>
                <a:lnTo>
                  <a:pt x="68787" y="211343"/>
                </a:lnTo>
                <a:lnTo>
                  <a:pt x="54436" y="295077"/>
                </a:lnTo>
                <a:lnTo>
                  <a:pt x="55132" y="307697"/>
                </a:lnTo>
                <a:lnTo>
                  <a:pt x="61166" y="318650"/>
                </a:lnTo>
                <a:lnTo>
                  <a:pt x="73863" y="326021"/>
                </a:lnTo>
                <a:lnTo>
                  <a:pt x="85356" y="327806"/>
                </a:lnTo>
                <a:lnTo>
                  <a:pt x="170675" y="285351"/>
                </a:lnTo>
                <a:lnTo>
                  <a:pt x="284711" y="285351"/>
                </a:lnTo>
                <a:lnTo>
                  <a:pt x="278599" y="248134"/>
                </a:lnTo>
                <a:lnTo>
                  <a:pt x="119882" y="248134"/>
                </a:lnTo>
                <a:lnTo>
                  <a:pt x="127059" y="206242"/>
                </a:lnTo>
                <a:lnTo>
                  <a:pt x="126382" y="193695"/>
                </a:lnTo>
                <a:lnTo>
                  <a:pt x="120376" y="182708"/>
                </a:lnTo>
                <a:lnTo>
                  <a:pt x="88479" y="151508"/>
                </a:lnTo>
                <a:lnTo>
                  <a:pt x="130562" y="145402"/>
                </a:lnTo>
                <a:lnTo>
                  <a:pt x="142733" y="140566"/>
                </a:lnTo>
                <a:lnTo>
                  <a:pt x="151413" y="130799"/>
                </a:lnTo>
                <a:lnTo>
                  <a:pt x="170675" y="91799"/>
                </a:lnTo>
                <a:lnTo>
                  <a:pt x="235325" y="91799"/>
                </a:lnTo>
                <a:lnTo>
                  <a:pt x="233651" y="91548"/>
                </a:lnTo>
                <a:lnTo>
                  <a:pt x="196031" y="15379"/>
                </a:lnTo>
                <a:lnTo>
                  <a:pt x="187517" y="5178"/>
                </a:lnTo>
                <a:lnTo>
                  <a:pt x="175424" y="0"/>
                </a:lnTo>
                <a:close/>
              </a:path>
              <a:path w="342264" h="328295">
                <a:moveTo>
                  <a:pt x="175198" y="225115"/>
                </a:moveTo>
                <a:lnTo>
                  <a:pt x="166152" y="225115"/>
                </a:lnTo>
                <a:lnTo>
                  <a:pt x="161628" y="226195"/>
                </a:lnTo>
                <a:lnTo>
                  <a:pt x="119882" y="248134"/>
                </a:lnTo>
                <a:lnTo>
                  <a:pt x="221488" y="248134"/>
                </a:lnTo>
                <a:lnTo>
                  <a:pt x="179722" y="226195"/>
                </a:lnTo>
                <a:lnTo>
                  <a:pt x="175198" y="225115"/>
                </a:lnTo>
                <a:close/>
              </a:path>
              <a:path w="342264" h="328295">
                <a:moveTo>
                  <a:pt x="235325" y="91799"/>
                </a:moveTo>
                <a:lnTo>
                  <a:pt x="170675" y="91799"/>
                </a:lnTo>
                <a:lnTo>
                  <a:pt x="189497" y="129947"/>
                </a:lnTo>
                <a:lnTo>
                  <a:pt x="197862" y="140027"/>
                </a:lnTo>
                <a:lnTo>
                  <a:pt x="209838" y="145249"/>
                </a:lnTo>
                <a:lnTo>
                  <a:pt x="252876" y="151508"/>
                </a:lnTo>
                <a:lnTo>
                  <a:pt x="222418" y="181187"/>
                </a:lnTo>
                <a:lnTo>
                  <a:pt x="215598" y="191749"/>
                </a:lnTo>
                <a:lnTo>
                  <a:pt x="214002" y="204168"/>
                </a:lnTo>
                <a:lnTo>
                  <a:pt x="221488" y="248134"/>
                </a:lnTo>
                <a:lnTo>
                  <a:pt x="278599" y="248134"/>
                </a:lnTo>
                <a:lnTo>
                  <a:pt x="272552" y="211318"/>
                </a:lnTo>
                <a:lnTo>
                  <a:pt x="333392" y="152011"/>
                </a:lnTo>
                <a:lnTo>
                  <a:pt x="340156" y="141636"/>
                </a:lnTo>
                <a:lnTo>
                  <a:pt x="341847" y="129523"/>
                </a:lnTo>
                <a:lnTo>
                  <a:pt x="340555" y="123036"/>
                </a:lnTo>
                <a:lnTo>
                  <a:pt x="333602" y="111713"/>
                </a:lnTo>
                <a:lnTo>
                  <a:pt x="322364" y="104863"/>
                </a:lnTo>
                <a:lnTo>
                  <a:pt x="235325" y="91799"/>
                </a:lnTo>
                <a:close/>
              </a:path>
            </a:pathLst>
          </a:custGeom>
          <a:solidFill>
            <a:srgbClr val="B8862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7982537" y="0"/>
            <a:ext cx="4207327" cy="6857615"/>
          </a:xfrm>
          <a:custGeom>
            <a:avLst/>
            <a:gdLst/>
            <a:ahLst/>
            <a:cxnLst/>
            <a:rect l="l" t="t" r="r" b="b"/>
            <a:pathLst>
              <a:path w="6449694" h="11308715">
                <a:moveTo>
                  <a:pt x="0" y="11308555"/>
                </a:moveTo>
                <a:lnTo>
                  <a:pt x="6449420" y="11308555"/>
                </a:lnTo>
                <a:lnTo>
                  <a:pt x="6449420" y="9"/>
                </a:lnTo>
                <a:lnTo>
                  <a:pt x="0" y="9"/>
                </a:lnTo>
                <a:lnTo>
                  <a:pt x="0" y="11308555"/>
                </a:lnTo>
              </a:path>
            </a:pathLst>
          </a:custGeom>
          <a:solidFill>
            <a:srgbClr val="1A5740">
              <a:alpha val="84000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 txBox="1"/>
          <p:nvPr/>
        </p:nvSpPr>
        <p:spPr>
          <a:xfrm>
            <a:off x="8618731" y="1118355"/>
            <a:ext cx="3415552" cy="30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lang="ru-RU" sz="2001" b="1" spc="-94" dirty="0">
                <a:solidFill>
                  <a:srgbClr val="FFFFFF"/>
                </a:solidFill>
                <a:latin typeface="Uni Neue Book" pitchFamily="2" charset="0"/>
                <a:cs typeface="Arial"/>
              </a:rPr>
              <a:t>Отечественный </a:t>
            </a:r>
            <a:r>
              <a:rPr sz="2001" b="1" spc="-94" dirty="0">
                <a:solidFill>
                  <a:srgbClr val="FFFFFF"/>
                </a:solidFill>
                <a:latin typeface="Uni Neue Book" pitchFamily="2" charset="0"/>
                <a:cs typeface="Arial"/>
              </a:rPr>
              <a:t>Р</a:t>
            </a:r>
            <a:r>
              <a:rPr sz="2001" b="1" spc="-45" dirty="0">
                <a:solidFill>
                  <a:srgbClr val="FFFFFF"/>
                </a:solidFill>
                <a:latin typeface="Uni Neue Book" pitchFamily="2" charset="0"/>
                <a:cs typeface="Arial"/>
              </a:rPr>
              <a:t>азраб</a:t>
            </a:r>
            <a:r>
              <a:rPr sz="2001" b="1" spc="-64" dirty="0">
                <a:solidFill>
                  <a:srgbClr val="FFFFFF"/>
                </a:solidFill>
                <a:latin typeface="Uni Neue Book" pitchFamily="2" charset="0"/>
                <a:cs typeface="Arial"/>
              </a:rPr>
              <a:t>о</a:t>
            </a:r>
            <a:r>
              <a:rPr sz="2001" b="1" spc="27" dirty="0">
                <a:solidFill>
                  <a:srgbClr val="FFFFFF"/>
                </a:solidFill>
                <a:latin typeface="Uni Neue Book" pitchFamily="2" charset="0"/>
                <a:cs typeface="Arial"/>
              </a:rPr>
              <a:t>тчик</a:t>
            </a:r>
            <a:r>
              <a:rPr sz="2001" b="1" spc="-127" dirty="0">
                <a:solidFill>
                  <a:srgbClr val="FFFFFF"/>
                </a:solidFill>
                <a:latin typeface="Uni Neue Book" pitchFamily="2" charset="0"/>
                <a:cs typeface="Arial"/>
              </a:rPr>
              <a:t> </a:t>
            </a:r>
            <a:r>
              <a:rPr sz="2001" b="1" spc="-152" dirty="0">
                <a:solidFill>
                  <a:srgbClr val="FFFFFF"/>
                </a:solidFill>
                <a:latin typeface="Uni Neue Book" pitchFamily="2" charset="0"/>
                <a:cs typeface="Arial"/>
              </a:rPr>
              <a:t>ПО</a:t>
            </a:r>
            <a:endParaRPr sz="2001" b="1" dirty="0">
              <a:latin typeface="Uni Neue Book" pitchFamily="2" charset="0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113350" y="3914144"/>
            <a:ext cx="358495" cy="358495"/>
          </a:xfrm>
          <a:custGeom>
            <a:avLst/>
            <a:gdLst/>
            <a:ahLst/>
            <a:cxnLst/>
            <a:rect l="l" t="t" r="r" b="b"/>
            <a:pathLst>
              <a:path w="591184" h="591185">
                <a:moveTo>
                  <a:pt x="590985" y="295505"/>
                </a:moveTo>
                <a:lnTo>
                  <a:pt x="587117" y="343434"/>
                </a:lnTo>
                <a:lnTo>
                  <a:pt x="575921" y="388901"/>
                </a:lnTo>
                <a:lnTo>
                  <a:pt x="558004" y="431297"/>
                </a:lnTo>
                <a:lnTo>
                  <a:pt x="533974" y="470014"/>
                </a:lnTo>
                <a:lnTo>
                  <a:pt x="504440" y="504443"/>
                </a:lnTo>
                <a:lnTo>
                  <a:pt x="470008" y="533976"/>
                </a:lnTo>
                <a:lnTo>
                  <a:pt x="431289" y="558005"/>
                </a:lnTo>
                <a:lnTo>
                  <a:pt x="388889" y="575921"/>
                </a:lnTo>
                <a:lnTo>
                  <a:pt x="343416" y="587117"/>
                </a:lnTo>
                <a:lnTo>
                  <a:pt x="295479" y="590985"/>
                </a:lnTo>
                <a:lnTo>
                  <a:pt x="271245" y="590005"/>
                </a:lnTo>
                <a:lnTo>
                  <a:pt x="224470" y="582398"/>
                </a:lnTo>
                <a:lnTo>
                  <a:pt x="180463" y="567765"/>
                </a:lnTo>
                <a:lnTo>
                  <a:pt x="139831" y="546716"/>
                </a:lnTo>
                <a:lnTo>
                  <a:pt x="103182" y="519859"/>
                </a:lnTo>
                <a:lnTo>
                  <a:pt x="71125" y="487802"/>
                </a:lnTo>
                <a:lnTo>
                  <a:pt x="44268" y="451154"/>
                </a:lnTo>
                <a:lnTo>
                  <a:pt x="23219" y="410521"/>
                </a:lnTo>
                <a:lnTo>
                  <a:pt x="8587" y="366514"/>
                </a:lnTo>
                <a:lnTo>
                  <a:pt x="979" y="319739"/>
                </a:lnTo>
                <a:lnTo>
                  <a:pt x="0" y="295505"/>
                </a:lnTo>
                <a:lnTo>
                  <a:pt x="979" y="271270"/>
                </a:lnTo>
                <a:lnTo>
                  <a:pt x="8587" y="224494"/>
                </a:lnTo>
                <a:lnTo>
                  <a:pt x="23219" y="180484"/>
                </a:lnTo>
                <a:lnTo>
                  <a:pt x="44268" y="139849"/>
                </a:lnTo>
                <a:lnTo>
                  <a:pt x="71125" y="103196"/>
                </a:lnTo>
                <a:lnTo>
                  <a:pt x="103182" y="71136"/>
                </a:lnTo>
                <a:lnTo>
                  <a:pt x="139831" y="44275"/>
                </a:lnTo>
                <a:lnTo>
                  <a:pt x="180463" y="23223"/>
                </a:lnTo>
                <a:lnTo>
                  <a:pt x="224470" y="8588"/>
                </a:lnTo>
                <a:lnTo>
                  <a:pt x="271245" y="979"/>
                </a:lnTo>
                <a:lnTo>
                  <a:pt x="295479" y="0"/>
                </a:lnTo>
                <a:lnTo>
                  <a:pt x="319718" y="979"/>
                </a:lnTo>
                <a:lnTo>
                  <a:pt x="366498" y="8588"/>
                </a:lnTo>
                <a:lnTo>
                  <a:pt x="410511" y="23223"/>
                </a:lnTo>
                <a:lnTo>
                  <a:pt x="451147" y="44275"/>
                </a:lnTo>
                <a:lnTo>
                  <a:pt x="487798" y="71136"/>
                </a:lnTo>
                <a:lnTo>
                  <a:pt x="519857" y="103196"/>
                </a:lnTo>
                <a:lnTo>
                  <a:pt x="546715" y="139849"/>
                </a:lnTo>
                <a:lnTo>
                  <a:pt x="567765" y="180484"/>
                </a:lnTo>
                <a:lnTo>
                  <a:pt x="582397" y="224494"/>
                </a:lnTo>
                <a:lnTo>
                  <a:pt x="590005" y="271270"/>
                </a:lnTo>
                <a:lnTo>
                  <a:pt x="590985" y="295505"/>
                </a:lnTo>
                <a:close/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8183484" y="3999767"/>
            <a:ext cx="187141" cy="187141"/>
          </a:xfrm>
          <a:custGeom>
            <a:avLst/>
            <a:gdLst/>
            <a:ahLst/>
            <a:cxnLst/>
            <a:rect l="l" t="t" r="r" b="b"/>
            <a:pathLst>
              <a:path w="308609" h="308610">
                <a:moveTo>
                  <a:pt x="148141" y="0"/>
                </a:moveTo>
                <a:lnTo>
                  <a:pt x="106350" y="7439"/>
                </a:lnTo>
                <a:lnTo>
                  <a:pt x="69277" y="25488"/>
                </a:lnTo>
                <a:lnTo>
                  <a:pt x="38549" y="52651"/>
                </a:lnTo>
                <a:lnTo>
                  <a:pt x="15792" y="87435"/>
                </a:lnTo>
                <a:lnTo>
                  <a:pt x="2635" y="128344"/>
                </a:lnTo>
                <a:lnTo>
                  <a:pt x="0" y="158280"/>
                </a:lnTo>
                <a:lnTo>
                  <a:pt x="1075" y="172766"/>
                </a:lnTo>
                <a:lnTo>
                  <a:pt x="11917" y="213563"/>
                </a:lnTo>
                <a:lnTo>
                  <a:pt x="32953" y="249083"/>
                </a:lnTo>
                <a:lnTo>
                  <a:pt x="62602" y="277666"/>
                </a:lnTo>
                <a:lnTo>
                  <a:pt x="99280" y="297654"/>
                </a:lnTo>
                <a:lnTo>
                  <a:pt x="141406" y="307388"/>
                </a:lnTo>
                <a:lnTo>
                  <a:pt x="156385" y="308068"/>
                </a:lnTo>
                <a:lnTo>
                  <a:pt x="171032" y="307156"/>
                </a:lnTo>
                <a:lnTo>
                  <a:pt x="212315" y="296674"/>
                </a:lnTo>
                <a:lnTo>
                  <a:pt x="248289" y="275890"/>
                </a:lnTo>
                <a:lnTo>
                  <a:pt x="277261" y="246500"/>
                </a:lnTo>
                <a:lnTo>
                  <a:pt x="297536" y="210200"/>
                </a:lnTo>
                <a:lnTo>
                  <a:pt x="307419" y="168689"/>
                </a:lnTo>
                <a:lnTo>
                  <a:pt x="308112" y="153987"/>
                </a:lnTo>
                <a:lnTo>
                  <a:pt x="307947" y="146795"/>
                </a:lnTo>
                <a:lnTo>
                  <a:pt x="300225" y="105333"/>
                </a:lnTo>
                <a:lnTo>
                  <a:pt x="281989" y="68577"/>
                </a:lnTo>
                <a:lnTo>
                  <a:pt x="254661" y="38132"/>
                </a:lnTo>
                <a:lnTo>
                  <a:pt x="219662" y="15602"/>
                </a:lnTo>
                <a:lnTo>
                  <a:pt x="178412" y="2592"/>
                </a:lnTo>
                <a:lnTo>
                  <a:pt x="1481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8087743" y="2036409"/>
            <a:ext cx="358495" cy="358495"/>
          </a:xfrm>
          <a:custGeom>
            <a:avLst/>
            <a:gdLst/>
            <a:ahLst/>
            <a:cxnLst/>
            <a:rect l="l" t="t" r="r" b="b"/>
            <a:pathLst>
              <a:path w="591184" h="591185">
                <a:moveTo>
                  <a:pt x="590985" y="295505"/>
                </a:moveTo>
                <a:lnTo>
                  <a:pt x="587117" y="343435"/>
                </a:lnTo>
                <a:lnTo>
                  <a:pt x="575921" y="388904"/>
                </a:lnTo>
                <a:lnTo>
                  <a:pt x="558004" y="431303"/>
                </a:lnTo>
                <a:lnTo>
                  <a:pt x="533974" y="470023"/>
                </a:lnTo>
                <a:lnTo>
                  <a:pt x="504440" y="504455"/>
                </a:lnTo>
                <a:lnTo>
                  <a:pt x="470008" y="533992"/>
                </a:lnTo>
                <a:lnTo>
                  <a:pt x="431289" y="558025"/>
                </a:lnTo>
                <a:lnTo>
                  <a:pt x="388889" y="575944"/>
                </a:lnTo>
                <a:lnTo>
                  <a:pt x="343416" y="587142"/>
                </a:lnTo>
                <a:lnTo>
                  <a:pt x="295479" y="591010"/>
                </a:lnTo>
                <a:lnTo>
                  <a:pt x="271245" y="590030"/>
                </a:lnTo>
                <a:lnTo>
                  <a:pt x="224470" y="582421"/>
                </a:lnTo>
                <a:lnTo>
                  <a:pt x="180463" y="567786"/>
                </a:lnTo>
                <a:lnTo>
                  <a:pt x="139831" y="546734"/>
                </a:lnTo>
                <a:lnTo>
                  <a:pt x="103182" y="519874"/>
                </a:lnTo>
                <a:lnTo>
                  <a:pt x="71125" y="487813"/>
                </a:lnTo>
                <a:lnTo>
                  <a:pt x="44268" y="451161"/>
                </a:lnTo>
                <a:lnTo>
                  <a:pt x="23219" y="410525"/>
                </a:lnTo>
                <a:lnTo>
                  <a:pt x="8587" y="366515"/>
                </a:lnTo>
                <a:lnTo>
                  <a:pt x="979" y="319740"/>
                </a:lnTo>
                <a:lnTo>
                  <a:pt x="0" y="295505"/>
                </a:lnTo>
                <a:lnTo>
                  <a:pt x="979" y="271266"/>
                </a:lnTo>
                <a:lnTo>
                  <a:pt x="8587" y="224486"/>
                </a:lnTo>
                <a:lnTo>
                  <a:pt x="23219" y="180473"/>
                </a:lnTo>
                <a:lnTo>
                  <a:pt x="44268" y="139838"/>
                </a:lnTo>
                <a:lnTo>
                  <a:pt x="71125" y="103186"/>
                </a:lnTo>
                <a:lnTo>
                  <a:pt x="103182" y="71127"/>
                </a:lnTo>
                <a:lnTo>
                  <a:pt x="139831" y="44269"/>
                </a:lnTo>
                <a:lnTo>
                  <a:pt x="180463" y="23219"/>
                </a:lnTo>
                <a:lnTo>
                  <a:pt x="224470" y="8587"/>
                </a:lnTo>
                <a:lnTo>
                  <a:pt x="271245" y="979"/>
                </a:lnTo>
                <a:lnTo>
                  <a:pt x="295479" y="0"/>
                </a:lnTo>
                <a:lnTo>
                  <a:pt x="319718" y="979"/>
                </a:lnTo>
                <a:lnTo>
                  <a:pt x="366498" y="8587"/>
                </a:lnTo>
                <a:lnTo>
                  <a:pt x="410511" y="23219"/>
                </a:lnTo>
                <a:lnTo>
                  <a:pt x="451147" y="44269"/>
                </a:lnTo>
                <a:lnTo>
                  <a:pt x="487798" y="71127"/>
                </a:lnTo>
                <a:lnTo>
                  <a:pt x="519857" y="103186"/>
                </a:lnTo>
                <a:lnTo>
                  <a:pt x="546715" y="139838"/>
                </a:lnTo>
                <a:lnTo>
                  <a:pt x="567765" y="180473"/>
                </a:lnTo>
                <a:lnTo>
                  <a:pt x="582397" y="224486"/>
                </a:lnTo>
                <a:lnTo>
                  <a:pt x="590005" y="271266"/>
                </a:lnTo>
                <a:lnTo>
                  <a:pt x="590985" y="295505"/>
                </a:lnTo>
                <a:close/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8173528" y="2122225"/>
            <a:ext cx="187141" cy="187141"/>
          </a:xfrm>
          <a:custGeom>
            <a:avLst/>
            <a:gdLst/>
            <a:ahLst/>
            <a:cxnLst/>
            <a:rect l="l" t="t" r="r" b="b"/>
            <a:pathLst>
              <a:path w="308609" h="308610">
                <a:moveTo>
                  <a:pt x="148141" y="0"/>
                </a:moveTo>
                <a:lnTo>
                  <a:pt x="106350" y="7439"/>
                </a:lnTo>
                <a:lnTo>
                  <a:pt x="69277" y="25488"/>
                </a:lnTo>
                <a:lnTo>
                  <a:pt x="38549" y="52651"/>
                </a:lnTo>
                <a:lnTo>
                  <a:pt x="15792" y="87435"/>
                </a:lnTo>
                <a:lnTo>
                  <a:pt x="2635" y="128344"/>
                </a:lnTo>
                <a:lnTo>
                  <a:pt x="0" y="158280"/>
                </a:lnTo>
                <a:lnTo>
                  <a:pt x="1075" y="172766"/>
                </a:lnTo>
                <a:lnTo>
                  <a:pt x="11917" y="213563"/>
                </a:lnTo>
                <a:lnTo>
                  <a:pt x="32953" y="249083"/>
                </a:lnTo>
                <a:lnTo>
                  <a:pt x="62602" y="277666"/>
                </a:lnTo>
                <a:lnTo>
                  <a:pt x="99280" y="297654"/>
                </a:lnTo>
                <a:lnTo>
                  <a:pt x="141406" y="307388"/>
                </a:lnTo>
                <a:lnTo>
                  <a:pt x="156385" y="308068"/>
                </a:lnTo>
                <a:lnTo>
                  <a:pt x="171032" y="307156"/>
                </a:lnTo>
                <a:lnTo>
                  <a:pt x="212315" y="296674"/>
                </a:lnTo>
                <a:lnTo>
                  <a:pt x="248289" y="275890"/>
                </a:lnTo>
                <a:lnTo>
                  <a:pt x="277261" y="246500"/>
                </a:lnTo>
                <a:lnTo>
                  <a:pt x="297536" y="210200"/>
                </a:lnTo>
                <a:lnTo>
                  <a:pt x="307419" y="168689"/>
                </a:lnTo>
                <a:lnTo>
                  <a:pt x="308112" y="153987"/>
                </a:lnTo>
                <a:lnTo>
                  <a:pt x="307947" y="146795"/>
                </a:lnTo>
                <a:lnTo>
                  <a:pt x="300225" y="105333"/>
                </a:lnTo>
                <a:lnTo>
                  <a:pt x="281989" y="68577"/>
                </a:lnTo>
                <a:lnTo>
                  <a:pt x="254661" y="38132"/>
                </a:lnTo>
                <a:lnTo>
                  <a:pt x="219662" y="15602"/>
                </a:lnTo>
                <a:lnTo>
                  <a:pt x="178412" y="2592"/>
                </a:lnTo>
                <a:lnTo>
                  <a:pt x="1481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8087743" y="1110888"/>
            <a:ext cx="358495" cy="358495"/>
          </a:xfrm>
          <a:custGeom>
            <a:avLst/>
            <a:gdLst/>
            <a:ahLst/>
            <a:cxnLst/>
            <a:rect l="l" t="t" r="r" b="b"/>
            <a:pathLst>
              <a:path w="591184" h="591185">
                <a:moveTo>
                  <a:pt x="590985" y="295505"/>
                </a:moveTo>
                <a:lnTo>
                  <a:pt x="587117" y="343435"/>
                </a:lnTo>
                <a:lnTo>
                  <a:pt x="575921" y="388904"/>
                </a:lnTo>
                <a:lnTo>
                  <a:pt x="558004" y="431303"/>
                </a:lnTo>
                <a:lnTo>
                  <a:pt x="533974" y="470023"/>
                </a:lnTo>
                <a:lnTo>
                  <a:pt x="504440" y="504455"/>
                </a:lnTo>
                <a:lnTo>
                  <a:pt x="470008" y="533992"/>
                </a:lnTo>
                <a:lnTo>
                  <a:pt x="431289" y="558025"/>
                </a:lnTo>
                <a:lnTo>
                  <a:pt x="388889" y="575944"/>
                </a:lnTo>
                <a:lnTo>
                  <a:pt x="343416" y="587142"/>
                </a:lnTo>
                <a:lnTo>
                  <a:pt x="295479" y="591010"/>
                </a:lnTo>
                <a:lnTo>
                  <a:pt x="271245" y="590030"/>
                </a:lnTo>
                <a:lnTo>
                  <a:pt x="224470" y="582421"/>
                </a:lnTo>
                <a:lnTo>
                  <a:pt x="180463" y="567786"/>
                </a:lnTo>
                <a:lnTo>
                  <a:pt x="139831" y="546734"/>
                </a:lnTo>
                <a:lnTo>
                  <a:pt x="103182" y="519874"/>
                </a:lnTo>
                <a:lnTo>
                  <a:pt x="71125" y="487813"/>
                </a:lnTo>
                <a:lnTo>
                  <a:pt x="44268" y="451161"/>
                </a:lnTo>
                <a:lnTo>
                  <a:pt x="23219" y="410525"/>
                </a:lnTo>
                <a:lnTo>
                  <a:pt x="8587" y="366515"/>
                </a:lnTo>
                <a:lnTo>
                  <a:pt x="979" y="319740"/>
                </a:lnTo>
                <a:lnTo>
                  <a:pt x="0" y="295505"/>
                </a:lnTo>
                <a:lnTo>
                  <a:pt x="979" y="271270"/>
                </a:lnTo>
                <a:lnTo>
                  <a:pt x="8587" y="224494"/>
                </a:lnTo>
                <a:lnTo>
                  <a:pt x="23219" y="180484"/>
                </a:lnTo>
                <a:lnTo>
                  <a:pt x="44268" y="139849"/>
                </a:lnTo>
                <a:lnTo>
                  <a:pt x="71125" y="103196"/>
                </a:lnTo>
                <a:lnTo>
                  <a:pt x="103182" y="71136"/>
                </a:lnTo>
                <a:lnTo>
                  <a:pt x="139831" y="44275"/>
                </a:lnTo>
                <a:lnTo>
                  <a:pt x="180463" y="23223"/>
                </a:lnTo>
                <a:lnTo>
                  <a:pt x="224470" y="8588"/>
                </a:lnTo>
                <a:lnTo>
                  <a:pt x="271245" y="979"/>
                </a:lnTo>
                <a:lnTo>
                  <a:pt x="295479" y="0"/>
                </a:lnTo>
                <a:lnTo>
                  <a:pt x="319718" y="979"/>
                </a:lnTo>
                <a:lnTo>
                  <a:pt x="366498" y="8588"/>
                </a:lnTo>
                <a:lnTo>
                  <a:pt x="410511" y="23223"/>
                </a:lnTo>
                <a:lnTo>
                  <a:pt x="451147" y="44275"/>
                </a:lnTo>
                <a:lnTo>
                  <a:pt x="487798" y="71136"/>
                </a:lnTo>
                <a:lnTo>
                  <a:pt x="519857" y="103196"/>
                </a:lnTo>
                <a:lnTo>
                  <a:pt x="546715" y="139849"/>
                </a:lnTo>
                <a:lnTo>
                  <a:pt x="567765" y="180484"/>
                </a:lnTo>
                <a:lnTo>
                  <a:pt x="582397" y="224494"/>
                </a:lnTo>
                <a:lnTo>
                  <a:pt x="590005" y="271270"/>
                </a:lnTo>
                <a:lnTo>
                  <a:pt x="590985" y="295505"/>
                </a:lnTo>
                <a:close/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8173528" y="1196704"/>
            <a:ext cx="187141" cy="187141"/>
          </a:xfrm>
          <a:custGeom>
            <a:avLst/>
            <a:gdLst/>
            <a:ahLst/>
            <a:cxnLst/>
            <a:rect l="l" t="t" r="r" b="b"/>
            <a:pathLst>
              <a:path w="308609" h="308610">
                <a:moveTo>
                  <a:pt x="148141" y="0"/>
                </a:moveTo>
                <a:lnTo>
                  <a:pt x="106350" y="7439"/>
                </a:lnTo>
                <a:lnTo>
                  <a:pt x="69277" y="25488"/>
                </a:lnTo>
                <a:lnTo>
                  <a:pt x="38549" y="52651"/>
                </a:lnTo>
                <a:lnTo>
                  <a:pt x="15792" y="87435"/>
                </a:lnTo>
                <a:lnTo>
                  <a:pt x="2635" y="128344"/>
                </a:lnTo>
                <a:lnTo>
                  <a:pt x="0" y="158280"/>
                </a:lnTo>
                <a:lnTo>
                  <a:pt x="1075" y="172766"/>
                </a:lnTo>
                <a:lnTo>
                  <a:pt x="11917" y="213563"/>
                </a:lnTo>
                <a:lnTo>
                  <a:pt x="32953" y="249083"/>
                </a:lnTo>
                <a:lnTo>
                  <a:pt x="62602" y="277666"/>
                </a:lnTo>
                <a:lnTo>
                  <a:pt x="99280" y="297654"/>
                </a:lnTo>
                <a:lnTo>
                  <a:pt x="141406" y="307388"/>
                </a:lnTo>
                <a:lnTo>
                  <a:pt x="156385" y="308068"/>
                </a:lnTo>
                <a:lnTo>
                  <a:pt x="171032" y="307156"/>
                </a:lnTo>
                <a:lnTo>
                  <a:pt x="212315" y="296674"/>
                </a:lnTo>
                <a:lnTo>
                  <a:pt x="248289" y="275890"/>
                </a:lnTo>
                <a:lnTo>
                  <a:pt x="277261" y="246500"/>
                </a:lnTo>
                <a:lnTo>
                  <a:pt x="297536" y="210200"/>
                </a:lnTo>
                <a:lnTo>
                  <a:pt x="307419" y="168689"/>
                </a:lnTo>
                <a:lnTo>
                  <a:pt x="308112" y="153987"/>
                </a:lnTo>
                <a:lnTo>
                  <a:pt x="307947" y="146795"/>
                </a:lnTo>
                <a:lnTo>
                  <a:pt x="300225" y="105333"/>
                </a:lnTo>
                <a:lnTo>
                  <a:pt x="281989" y="68577"/>
                </a:lnTo>
                <a:lnTo>
                  <a:pt x="254661" y="38132"/>
                </a:lnTo>
                <a:lnTo>
                  <a:pt x="219662" y="15602"/>
                </a:lnTo>
                <a:lnTo>
                  <a:pt x="178412" y="2592"/>
                </a:lnTo>
                <a:lnTo>
                  <a:pt x="1481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 txBox="1"/>
          <p:nvPr/>
        </p:nvSpPr>
        <p:spPr>
          <a:xfrm>
            <a:off x="8621396" y="1965229"/>
            <a:ext cx="3037774" cy="529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077"/>
              </a:lnSpc>
            </a:pPr>
            <a:r>
              <a:rPr sz="2001" b="1" spc="-112" dirty="0">
                <a:solidFill>
                  <a:srgbClr val="FFFFFF"/>
                </a:solidFill>
                <a:latin typeface="Uni Neue Book" pitchFamily="2" charset="0"/>
                <a:cs typeface="Arial"/>
              </a:rPr>
              <a:t>Т</a:t>
            </a:r>
            <a:r>
              <a:rPr sz="2001" b="1" spc="-36" dirty="0">
                <a:solidFill>
                  <a:srgbClr val="FFFFFF"/>
                </a:solidFill>
                <a:latin typeface="Uni Neue Book" pitchFamily="2" charset="0"/>
                <a:cs typeface="Arial"/>
              </a:rPr>
              <a:t>ОП-4</a:t>
            </a:r>
            <a:endParaRPr sz="2001" b="1" dirty="0">
              <a:latin typeface="Uni Neue Book" pitchFamily="2" charset="0"/>
              <a:cs typeface="Arial"/>
            </a:endParaRPr>
          </a:p>
          <a:p>
            <a:pPr marL="7701">
              <a:lnSpc>
                <a:spcPts val="2007"/>
              </a:lnSpc>
            </a:pPr>
            <a:r>
              <a:rPr lang="ru-RU" sz="2001" b="1" spc="-12" dirty="0">
                <a:solidFill>
                  <a:srgbClr val="FFFFFF"/>
                </a:solidFill>
                <a:latin typeface="Uni Neue Book" pitchFamily="2" charset="0"/>
                <a:cs typeface="Arial"/>
              </a:rPr>
              <a:t>И</a:t>
            </a:r>
            <a:r>
              <a:rPr sz="2001" b="1" spc="-12" dirty="0">
                <a:solidFill>
                  <a:srgbClr val="FFFFFF"/>
                </a:solidFill>
                <a:latin typeface="Uni Neue Book" pitchFamily="2" charset="0"/>
                <a:cs typeface="Arial"/>
              </a:rPr>
              <a:t>нновационных</a:t>
            </a:r>
            <a:r>
              <a:rPr lang="ru-RU" sz="2001" b="1" spc="-12" dirty="0">
                <a:solidFill>
                  <a:srgbClr val="FFFFFF"/>
                </a:solidFill>
                <a:latin typeface="Uni Neue Book" pitchFamily="2" charset="0"/>
                <a:cs typeface="Arial"/>
              </a:rPr>
              <a:t> </a:t>
            </a:r>
            <a:r>
              <a:rPr sz="2001" b="1" spc="73" dirty="0">
                <a:solidFill>
                  <a:srgbClr val="FFFFFF"/>
                </a:solidFill>
                <a:latin typeface="Uni Neue Book" pitchFamily="2" charset="0"/>
                <a:cs typeface="Arial"/>
              </a:rPr>
              <a:t>к</a:t>
            </a:r>
            <a:r>
              <a:rPr sz="2001" b="1" spc="-24" dirty="0">
                <a:solidFill>
                  <a:srgbClr val="FFFFFF"/>
                </a:solidFill>
                <a:latin typeface="Uni Neue Book" pitchFamily="2" charset="0"/>
                <a:cs typeface="Arial"/>
              </a:rPr>
              <a:t>омпаний</a:t>
            </a:r>
            <a:endParaRPr sz="2001" b="1" dirty="0">
              <a:latin typeface="Uni Neue Book" pitchFamily="2" charset="0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621350" y="3885315"/>
            <a:ext cx="2618439" cy="117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2335"/>
              </a:lnSpc>
            </a:pPr>
            <a:r>
              <a:rPr lang="ru-RU" sz="2001" b="1" spc="24" dirty="0">
                <a:solidFill>
                  <a:srgbClr val="FFFFFF"/>
                </a:solidFill>
                <a:latin typeface="Uni Neue Book" pitchFamily="2" charset="0"/>
                <a:cs typeface="Arial"/>
              </a:rPr>
              <a:t>В списке ИТ Чемпионов Казахстана в сфере </a:t>
            </a:r>
            <a:r>
              <a:rPr lang="en-US" sz="2001" b="1" spc="24" dirty="0">
                <a:solidFill>
                  <a:srgbClr val="FFFFFF"/>
                </a:solidFill>
                <a:latin typeface="Uni Neue Book" pitchFamily="2" charset="0"/>
                <a:cs typeface="Arial"/>
              </a:rPr>
              <a:t>SMART City </a:t>
            </a:r>
            <a:r>
              <a:rPr lang="ru-RU" sz="2001" b="1" spc="24" dirty="0">
                <a:solidFill>
                  <a:srgbClr val="FFFFFF"/>
                </a:solidFill>
                <a:latin typeface="Uni Neue Book" pitchFamily="2" charset="0"/>
                <a:cs typeface="Arial"/>
              </a:rPr>
              <a:t>и Инфраструктура</a:t>
            </a:r>
            <a:endParaRPr sz="1486" dirty="0">
              <a:latin typeface="Uni Neue Book" pitchFamily="2" charset="0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976353" y="5495980"/>
            <a:ext cx="643443" cy="643443"/>
          </a:xfrm>
          <a:custGeom>
            <a:avLst/>
            <a:gdLst/>
            <a:ahLst/>
            <a:cxnLst/>
            <a:rect l="l" t="t" r="r" b="b"/>
            <a:pathLst>
              <a:path w="1061085" h="1061084">
                <a:moveTo>
                  <a:pt x="1060692" y="530343"/>
                </a:moveTo>
                <a:lnTo>
                  <a:pt x="1058934" y="573840"/>
                </a:lnTo>
                <a:lnTo>
                  <a:pt x="1053750" y="616368"/>
                </a:lnTo>
                <a:lnTo>
                  <a:pt x="1045278" y="657792"/>
                </a:lnTo>
                <a:lnTo>
                  <a:pt x="1033653" y="697974"/>
                </a:lnTo>
                <a:lnTo>
                  <a:pt x="1019013" y="736778"/>
                </a:lnTo>
                <a:lnTo>
                  <a:pt x="1001494" y="774068"/>
                </a:lnTo>
                <a:lnTo>
                  <a:pt x="981231" y="809707"/>
                </a:lnTo>
                <a:lnTo>
                  <a:pt x="958363" y="843559"/>
                </a:lnTo>
                <a:lnTo>
                  <a:pt x="933024" y="875486"/>
                </a:lnTo>
                <a:lnTo>
                  <a:pt x="905353" y="905354"/>
                </a:lnTo>
                <a:lnTo>
                  <a:pt x="875485" y="933025"/>
                </a:lnTo>
                <a:lnTo>
                  <a:pt x="843557" y="958362"/>
                </a:lnTo>
                <a:lnTo>
                  <a:pt x="809705" y="981230"/>
                </a:lnTo>
                <a:lnTo>
                  <a:pt x="774066" y="1001491"/>
                </a:lnTo>
                <a:lnTo>
                  <a:pt x="736776" y="1019010"/>
                </a:lnTo>
                <a:lnTo>
                  <a:pt x="697972" y="1033650"/>
                </a:lnTo>
                <a:lnTo>
                  <a:pt x="657791" y="1045274"/>
                </a:lnTo>
                <a:lnTo>
                  <a:pt x="616368" y="1053746"/>
                </a:lnTo>
                <a:lnTo>
                  <a:pt x="573841" y="1058929"/>
                </a:lnTo>
                <a:lnTo>
                  <a:pt x="530346" y="1060687"/>
                </a:lnTo>
                <a:lnTo>
                  <a:pt x="486850" y="1058929"/>
                </a:lnTo>
                <a:lnTo>
                  <a:pt x="444323" y="1053746"/>
                </a:lnTo>
                <a:lnTo>
                  <a:pt x="402901" y="1045274"/>
                </a:lnTo>
                <a:lnTo>
                  <a:pt x="362719" y="1033650"/>
                </a:lnTo>
                <a:lnTo>
                  <a:pt x="323915" y="1019010"/>
                </a:lnTo>
                <a:lnTo>
                  <a:pt x="286626" y="1001491"/>
                </a:lnTo>
                <a:lnTo>
                  <a:pt x="250987" y="981230"/>
                </a:lnTo>
                <a:lnTo>
                  <a:pt x="217135" y="958362"/>
                </a:lnTo>
                <a:lnTo>
                  <a:pt x="185206" y="933025"/>
                </a:lnTo>
                <a:lnTo>
                  <a:pt x="155338" y="905354"/>
                </a:lnTo>
                <a:lnTo>
                  <a:pt x="127667" y="875486"/>
                </a:lnTo>
                <a:lnTo>
                  <a:pt x="102329" y="843559"/>
                </a:lnTo>
                <a:lnTo>
                  <a:pt x="79460" y="809707"/>
                </a:lnTo>
                <a:lnTo>
                  <a:pt x="59198" y="774068"/>
                </a:lnTo>
                <a:lnTo>
                  <a:pt x="41678" y="736778"/>
                </a:lnTo>
                <a:lnTo>
                  <a:pt x="27038" y="697974"/>
                </a:lnTo>
                <a:lnTo>
                  <a:pt x="15413" y="657792"/>
                </a:lnTo>
                <a:lnTo>
                  <a:pt x="6941" y="616368"/>
                </a:lnTo>
                <a:lnTo>
                  <a:pt x="1758" y="573840"/>
                </a:lnTo>
                <a:lnTo>
                  <a:pt x="0" y="530343"/>
                </a:lnTo>
                <a:lnTo>
                  <a:pt x="1758" y="486846"/>
                </a:lnTo>
                <a:lnTo>
                  <a:pt x="6941" y="444318"/>
                </a:lnTo>
                <a:lnTo>
                  <a:pt x="15413" y="402894"/>
                </a:lnTo>
                <a:lnTo>
                  <a:pt x="27038" y="362712"/>
                </a:lnTo>
                <a:lnTo>
                  <a:pt x="41678" y="323908"/>
                </a:lnTo>
                <a:lnTo>
                  <a:pt x="59198" y="286618"/>
                </a:lnTo>
                <a:lnTo>
                  <a:pt x="79460" y="250979"/>
                </a:lnTo>
                <a:lnTo>
                  <a:pt x="102329" y="217128"/>
                </a:lnTo>
                <a:lnTo>
                  <a:pt x="127667" y="185200"/>
                </a:lnTo>
                <a:lnTo>
                  <a:pt x="155338" y="155332"/>
                </a:lnTo>
                <a:lnTo>
                  <a:pt x="185206" y="127662"/>
                </a:lnTo>
                <a:lnTo>
                  <a:pt x="217135" y="102324"/>
                </a:lnTo>
                <a:lnTo>
                  <a:pt x="250987" y="79456"/>
                </a:lnTo>
                <a:lnTo>
                  <a:pt x="286626" y="59195"/>
                </a:lnTo>
                <a:lnTo>
                  <a:pt x="323915" y="41676"/>
                </a:lnTo>
                <a:lnTo>
                  <a:pt x="362719" y="27036"/>
                </a:lnTo>
                <a:lnTo>
                  <a:pt x="402901" y="15412"/>
                </a:lnTo>
                <a:lnTo>
                  <a:pt x="444323" y="6941"/>
                </a:lnTo>
                <a:lnTo>
                  <a:pt x="486850" y="1758"/>
                </a:lnTo>
                <a:lnTo>
                  <a:pt x="530346" y="0"/>
                </a:lnTo>
                <a:lnTo>
                  <a:pt x="573841" y="1758"/>
                </a:lnTo>
                <a:lnTo>
                  <a:pt x="616368" y="6941"/>
                </a:lnTo>
                <a:lnTo>
                  <a:pt x="657791" y="15412"/>
                </a:lnTo>
                <a:lnTo>
                  <a:pt x="697972" y="27036"/>
                </a:lnTo>
                <a:lnTo>
                  <a:pt x="736776" y="41676"/>
                </a:lnTo>
                <a:lnTo>
                  <a:pt x="774066" y="59195"/>
                </a:lnTo>
                <a:lnTo>
                  <a:pt x="809705" y="79456"/>
                </a:lnTo>
                <a:lnTo>
                  <a:pt x="843557" y="102324"/>
                </a:lnTo>
                <a:lnTo>
                  <a:pt x="875485" y="127662"/>
                </a:lnTo>
                <a:lnTo>
                  <a:pt x="905353" y="155332"/>
                </a:lnTo>
                <a:lnTo>
                  <a:pt x="933024" y="185200"/>
                </a:lnTo>
                <a:lnTo>
                  <a:pt x="958363" y="217128"/>
                </a:lnTo>
                <a:lnTo>
                  <a:pt x="981231" y="250979"/>
                </a:lnTo>
                <a:lnTo>
                  <a:pt x="1001494" y="286618"/>
                </a:lnTo>
                <a:lnTo>
                  <a:pt x="1019013" y="323908"/>
                </a:lnTo>
                <a:lnTo>
                  <a:pt x="1033653" y="362712"/>
                </a:lnTo>
                <a:lnTo>
                  <a:pt x="1045278" y="402894"/>
                </a:lnTo>
                <a:lnTo>
                  <a:pt x="1053750" y="444318"/>
                </a:lnTo>
                <a:lnTo>
                  <a:pt x="1058934" y="486846"/>
                </a:lnTo>
                <a:lnTo>
                  <a:pt x="1060692" y="530343"/>
                </a:lnTo>
                <a:close/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2"/>
          <p:cNvSpPr/>
          <p:nvPr/>
        </p:nvSpPr>
        <p:spPr>
          <a:xfrm>
            <a:off x="2031181" y="5557838"/>
            <a:ext cx="533314" cy="521377"/>
          </a:xfrm>
          <a:custGeom>
            <a:avLst/>
            <a:gdLst/>
            <a:ahLst/>
            <a:cxnLst/>
            <a:rect l="l" t="t" r="r" b="b"/>
            <a:pathLst>
              <a:path w="879475" h="859790">
                <a:moveTo>
                  <a:pt x="566511" y="459881"/>
                </a:moveTo>
                <a:lnTo>
                  <a:pt x="389001" y="459881"/>
                </a:lnTo>
                <a:lnTo>
                  <a:pt x="389825" y="490037"/>
                </a:lnTo>
                <a:lnTo>
                  <a:pt x="391230" y="537784"/>
                </a:lnTo>
                <a:lnTo>
                  <a:pt x="392930" y="590557"/>
                </a:lnTo>
                <a:lnTo>
                  <a:pt x="393441" y="603122"/>
                </a:lnTo>
                <a:lnTo>
                  <a:pt x="393948" y="615688"/>
                </a:lnTo>
                <a:lnTo>
                  <a:pt x="396869" y="653383"/>
                </a:lnTo>
                <a:lnTo>
                  <a:pt x="397625" y="660922"/>
                </a:lnTo>
                <a:lnTo>
                  <a:pt x="398469" y="665948"/>
                </a:lnTo>
                <a:lnTo>
                  <a:pt x="399415" y="673487"/>
                </a:lnTo>
                <a:lnTo>
                  <a:pt x="400476" y="678513"/>
                </a:lnTo>
                <a:lnTo>
                  <a:pt x="407255" y="716208"/>
                </a:lnTo>
                <a:lnTo>
                  <a:pt x="412902" y="741338"/>
                </a:lnTo>
                <a:lnTo>
                  <a:pt x="401598" y="751390"/>
                </a:lnTo>
                <a:lnTo>
                  <a:pt x="389419" y="758929"/>
                </a:lnTo>
                <a:lnTo>
                  <a:pt x="364301" y="779033"/>
                </a:lnTo>
                <a:lnTo>
                  <a:pt x="352293" y="786572"/>
                </a:lnTo>
                <a:lnTo>
                  <a:pt x="341275" y="794111"/>
                </a:lnTo>
                <a:lnTo>
                  <a:pt x="331713" y="801650"/>
                </a:lnTo>
                <a:lnTo>
                  <a:pt x="324072" y="806676"/>
                </a:lnTo>
                <a:lnTo>
                  <a:pt x="318818" y="809189"/>
                </a:lnTo>
                <a:lnTo>
                  <a:pt x="305551" y="821755"/>
                </a:lnTo>
                <a:lnTo>
                  <a:pt x="296103" y="829294"/>
                </a:lnTo>
                <a:lnTo>
                  <a:pt x="291873" y="839346"/>
                </a:lnTo>
                <a:lnTo>
                  <a:pt x="290060" y="851911"/>
                </a:lnTo>
                <a:lnTo>
                  <a:pt x="291938" y="859450"/>
                </a:lnTo>
                <a:lnTo>
                  <a:pt x="295788" y="859450"/>
                </a:lnTo>
                <a:lnTo>
                  <a:pt x="303061" y="856937"/>
                </a:lnTo>
                <a:lnTo>
                  <a:pt x="313175" y="854424"/>
                </a:lnTo>
                <a:lnTo>
                  <a:pt x="325546" y="849398"/>
                </a:lnTo>
                <a:lnTo>
                  <a:pt x="339592" y="846885"/>
                </a:lnTo>
                <a:lnTo>
                  <a:pt x="354730" y="841859"/>
                </a:lnTo>
                <a:lnTo>
                  <a:pt x="385950" y="831807"/>
                </a:lnTo>
                <a:lnTo>
                  <a:pt x="400866" y="826781"/>
                </a:lnTo>
                <a:lnTo>
                  <a:pt x="414542" y="821755"/>
                </a:lnTo>
                <a:lnTo>
                  <a:pt x="426395" y="816729"/>
                </a:lnTo>
                <a:lnTo>
                  <a:pt x="445543" y="816729"/>
                </a:lnTo>
                <a:lnTo>
                  <a:pt x="446415" y="814216"/>
                </a:lnTo>
                <a:lnTo>
                  <a:pt x="564435" y="814216"/>
                </a:lnTo>
                <a:lnTo>
                  <a:pt x="559351" y="809189"/>
                </a:lnTo>
                <a:lnTo>
                  <a:pt x="551893" y="804163"/>
                </a:lnTo>
                <a:lnTo>
                  <a:pt x="542492" y="796624"/>
                </a:lnTo>
                <a:lnTo>
                  <a:pt x="531580" y="789085"/>
                </a:lnTo>
                <a:lnTo>
                  <a:pt x="519590" y="781546"/>
                </a:lnTo>
                <a:lnTo>
                  <a:pt x="506951" y="774007"/>
                </a:lnTo>
                <a:lnTo>
                  <a:pt x="494097" y="766468"/>
                </a:lnTo>
                <a:lnTo>
                  <a:pt x="481458" y="756416"/>
                </a:lnTo>
                <a:lnTo>
                  <a:pt x="469467" y="748877"/>
                </a:lnTo>
                <a:lnTo>
                  <a:pt x="470711" y="736312"/>
                </a:lnTo>
                <a:lnTo>
                  <a:pt x="472439" y="721234"/>
                </a:lnTo>
                <a:lnTo>
                  <a:pt x="474422" y="708669"/>
                </a:lnTo>
                <a:lnTo>
                  <a:pt x="476430" y="696104"/>
                </a:lnTo>
                <a:lnTo>
                  <a:pt x="478235" y="686052"/>
                </a:lnTo>
                <a:lnTo>
                  <a:pt x="479473" y="676000"/>
                </a:lnTo>
                <a:lnTo>
                  <a:pt x="483881" y="623227"/>
                </a:lnTo>
                <a:lnTo>
                  <a:pt x="486549" y="570453"/>
                </a:lnTo>
                <a:lnTo>
                  <a:pt x="487304" y="555375"/>
                </a:lnTo>
                <a:lnTo>
                  <a:pt x="487988" y="537784"/>
                </a:lnTo>
                <a:lnTo>
                  <a:pt x="488599" y="522706"/>
                </a:lnTo>
                <a:lnTo>
                  <a:pt x="489133" y="507628"/>
                </a:lnTo>
                <a:lnTo>
                  <a:pt x="489590" y="492550"/>
                </a:lnTo>
                <a:lnTo>
                  <a:pt x="489966" y="482498"/>
                </a:lnTo>
                <a:lnTo>
                  <a:pt x="490259" y="472446"/>
                </a:lnTo>
                <a:lnTo>
                  <a:pt x="490467" y="464907"/>
                </a:lnTo>
                <a:lnTo>
                  <a:pt x="490587" y="462394"/>
                </a:lnTo>
                <a:lnTo>
                  <a:pt x="566511" y="459881"/>
                </a:lnTo>
                <a:close/>
              </a:path>
              <a:path w="879475" h="859790">
                <a:moveTo>
                  <a:pt x="564435" y="814216"/>
                </a:moveTo>
                <a:lnTo>
                  <a:pt x="446415" y="814216"/>
                </a:lnTo>
                <a:lnTo>
                  <a:pt x="469327" y="821755"/>
                </a:lnTo>
                <a:lnTo>
                  <a:pt x="483588" y="826781"/>
                </a:lnTo>
                <a:lnTo>
                  <a:pt x="530279" y="841859"/>
                </a:lnTo>
                <a:lnTo>
                  <a:pt x="545117" y="846885"/>
                </a:lnTo>
                <a:lnTo>
                  <a:pt x="558576" y="851911"/>
                </a:lnTo>
                <a:lnTo>
                  <a:pt x="570048" y="856937"/>
                </a:lnTo>
                <a:lnTo>
                  <a:pt x="578924" y="859450"/>
                </a:lnTo>
                <a:lnTo>
                  <a:pt x="584595" y="859450"/>
                </a:lnTo>
                <a:lnTo>
                  <a:pt x="589756" y="854424"/>
                </a:lnTo>
                <a:lnTo>
                  <a:pt x="588355" y="841859"/>
                </a:lnTo>
                <a:lnTo>
                  <a:pt x="584737" y="831807"/>
                </a:lnTo>
                <a:lnTo>
                  <a:pt x="576281" y="821755"/>
                </a:lnTo>
                <a:lnTo>
                  <a:pt x="564435" y="814216"/>
                </a:lnTo>
                <a:close/>
              </a:path>
              <a:path w="879475" h="859790">
                <a:moveTo>
                  <a:pt x="445543" y="816729"/>
                </a:moveTo>
                <a:lnTo>
                  <a:pt x="426395" y="816729"/>
                </a:lnTo>
                <a:lnTo>
                  <a:pt x="436061" y="821755"/>
                </a:lnTo>
                <a:lnTo>
                  <a:pt x="438323" y="824268"/>
                </a:lnTo>
                <a:lnTo>
                  <a:pt x="441564" y="824268"/>
                </a:lnTo>
                <a:lnTo>
                  <a:pt x="443801" y="821755"/>
                </a:lnTo>
                <a:lnTo>
                  <a:pt x="445543" y="816729"/>
                </a:lnTo>
                <a:close/>
              </a:path>
              <a:path w="879475" h="859790">
                <a:moveTo>
                  <a:pt x="856991" y="530245"/>
                </a:moveTo>
                <a:lnTo>
                  <a:pt x="734180" y="530245"/>
                </a:lnTo>
                <a:lnTo>
                  <a:pt x="768316" y="547836"/>
                </a:lnTo>
                <a:lnTo>
                  <a:pt x="784710" y="555375"/>
                </a:lnTo>
                <a:lnTo>
                  <a:pt x="800401" y="562914"/>
                </a:lnTo>
                <a:lnTo>
                  <a:pt x="815201" y="567940"/>
                </a:lnTo>
                <a:lnTo>
                  <a:pt x="828920" y="575479"/>
                </a:lnTo>
                <a:lnTo>
                  <a:pt x="841368" y="580505"/>
                </a:lnTo>
                <a:lnTo>
                  <a:pt x="852357" y="585531"/>
                </a:lnTo>
                <a:lnTo>
                  <a:pt x="861696" y="588044"/>
                </a:lnTo>
                <a:lnTo>
                  <a:pt x="869196" y="593070"/>
                </a:lnTo>
                <a:lnTo>
                  <a:pt x="874668" y="593070"/>
                </a:lnTo>
                <a:lnTo>
                  <a:pt x="877923" y="595583"/>
                </a:lnTo>
                <a:lnTo>
                  <a:pt x="879357" y="588044"/>
                </a:lnTo>
                <a:lnTo>
                  <a:pt x="877266" y="577992"/>
                </a:lnTo>
                <a:lnTo>
                  <a:pt x="872779" y="562914"/>
                </a:lnTo>
                <a:lnTo>
                  <a:pt x="867026" y="547836"/>
                </a:lnTo>
                <a:lnTo>
                  <a:pt x="861139" y="535271"/>
                </a:lnTo>
                <a:lnTo>
                  <a:pt x="856991" y="530245"/>
                </a:lnTo>
                <a:close/>
              </a:path>
              <a:path w="879475" h="859790">
                <a:moveTo>
                  <a:pt x="241535" y="334230"/>
                </a:moveTo>
                <a:lnTo>
                  <a:pt x="227376" y="336743"/>
                </a:lnTo>
                <a:lnTo>
                  <a:pt x="217269" y="346795"/>
                </a:lnTo>
                <a:lnTo>
                  <a:pt x="212831" y="359360"/>
                </a:lnTo>
                <a:lnTo>
                  <a:pt x="212755" y="407108"/>
                </a:lnTo>
                <a:lnTo>
                  <a:pt x="181798" y="427212"/>
                </a:lnTo>
                <a:lnTo>
                  <a:pt x="166523" y="434751"/>
                </a:lnTo>
                <a:lnTo>
                  <a:pt x="151513" y="444803"/>
                </a:lnTo>
                <a:lnTo>
                  <a:pt x="136862" y="454855"/>
                </a:lnTo>
                <a:lnTo>
                  <a:pt x="122667" y="464907"/>
                </a:lnTo>
                <a:lnTo>
                  <a:pt x="109024" y="472446"/>
                </a:lnTo>
                <a:lnTo>
                  <a:pt x="72361" y="495063"/>
                </a:lnTo>
                <a:lnTo>
                  <a:pt x="52435" y="510141"/>
                </a:lnTo>
                <a:lnTo>
                  <a:pt x="44114" y="515167"/>
                </a:lnTo>
                <a:lnTo>
                  <a:pt x="37016" y="520193"/>
                </a:lnTo>
                <a:lnTo>
                  <a:pt x="31237" y="522706"/>
                </a:lnTo>
                <a:lnTo>
                  <a:pt x="26872" y="525219"/>
                </a:lnTo>
                <a:lnTo>
                  <a:pt x="6404" y="565427"/>
                </a:lnTo>
                <a:lnTo>
                  <a:pt x="0" y="590557"/>
                </a:lnTo>
                <a:lnTo>
                  <a:pt x="6456" y="590557"/>
                </a:lnTo>
                <a:lnTo>
                  <a:pt x="12805" y="588044"/>
                </a:lnTo>
                <a:lnTo>
                  <a:pt x="21002" y="585531"/>
                </a:lnTo>
                <a:lnTo>
                  <a:pt x="30870" y="583018"/>
                </a:lnTo>
                <a:lnTo>
                  <a:pt x="42236" y="577992"/>
                </a:lnTo>
                <a:lnTo>
                  <a:pt x="54922" y="572966"/>
                </a:lnTo>
                <a:lnTo>
                  <a:pt x="68755" y="565427"/>
                </a:lnTo>
                <a:lnTo>
                  <a:pt x="83558" y="560401"/>
                </a:lnTo>
                <a:lnTo>
                  <a:pt x="99158" y="552862"/>
                </a:lnTo>
                <a:lnTo>
                  <a:pt x="115378" y="545323"/>
                </a:lnTo>
                <a:lnTo>
                  <a:pt x="132043" y="537784"/>
                </a:lnTo>
                <a:lnTo>
                  <a:pt x="155609" y="537784"/>
                </a:lnTo>
                <a:lnTo>
                  <a:pt x="155609" y="527732"/>
                </a:lnTo>
                <a:lnTo>
                  <a:pt x="162369" y="522706"/>
                </a:lnTo>
                <a:lnTo>
                  <a:pt x="175914" y="517680"/>
                </a:lnTo>
                <a:lnTo>
                  <a:pt x="185825" y="517680"/>
                </a:lnTo>
                <a:lnTo>
                  <a:pt x="185815" y="512654"/>
                </a:lnTo>
                <a:lnTo>
                  <a:pt x="209341" y="502602"/>
                </a:lnTo>
                <a:lnTo>
                  <a:pt x="220714" y="497576"/>
                </a:lnTo>
                <a:lnTo>
                  <a:pt x="235422" y="497576"/>
                </a:lnTo>
                <a:lnTo>
                  <a:pt x="235422" y="490037"/>
                </a:lnTo>
                <a:lnTo>
                  <a:pt x="247923" y="485011"/>
                </a:lnTo>
                <a:lnTo>
                  <a:pt x="259697" y="479985"/>
                </a:lnTo>
                <a:lnTo>
                  <a:pt x="270633" y="474959"/>
                </a:lnTo>
                <a:lnTo>
                  <a:pt x="282660" y="474959"/>
                </a:lnTo>
                <a:lnTo>
                  <a:pt x="282667" y="469933"/>
                </a:lnTo>
                <a:lnTo>
                  <a:pt x="298952" y="464907"/>
                </a:lnTo>
                <a:lnTo>
                  <a:pt x="309923" y="459881"/>
                </a:lnTo>
                <a:lnTo>
                  <a:pt x="751097" y="459881"/>
                </a:lnTo>
                <a:lnTo>
                  <a:pt x="740384" y="452342"/>
                </a:lnTo>
                <a:lnTo>
                  <a:pt x="725661" y="444803"/>
                </a:lnTo>
                <a:lnTo>
                  <a:pt x="710596" y="434751"/>
                </a:lnTo>
                <a:lnTo>
                  <a:pt x="679821" y="414647"/>
                </a:lnTo>
                <a:lnTo>
                  <a:pt x="669529" y="371925"/>
                </a:lnTo>
                <a:lnTo>
                  <a:pt x="611846" y="371925"/>
                </a:lnTo>
                <a:lnTo>
                  <a:pt x="604667" y="366899"/>
                </a:lnTo>
                <a:lnTo>
                  <a:pt x="274639" y="366899"/>
                </a:lnTo>
                <a:lnTo>
                  <a:pt x="268016" y="361873"/>
                </a:lnTo>
                <a:lnTo>
                  <a:pt x="264423" y="346795"/>
                </a:lnTo>
                <a:lnTo>
                  <a:pt x="254945" y="339256"/>
                </a:lnTo>
                <a:lnTo>
                  <a:pt x="241535" y="334230"/>
                </a:lnTo>
                <a:close/>
              </a:path>
              <a:path w="879475" h="859790">
                <a:moveTo>
                  <a:pt x="155609" y="537784"/>
                </a:moveTo>
                <a:lnTo>
                  <a:pt x="132043" y="537784"/>
                </a:lnTo>
                <a:lnTo>
                  <a:pt x="145682" y="542810"/>
                </a:lnTo>
                <a:lnTo>
                  <a:pt x="145682" y="545323"/>
                </a:lnTo>
                <a:lnTo>
                  <a:pt x="155609" y="545323"/>
                </a:lnTo>
                <a:lnTo>
                  <a:pt x="155609" y="537784"/>
                </a:lnTo>
                <a:close/>
              </a:path>
              <a:path w="879475" h="859790">
                <a:moveTo>
                  <a:pt x="841658" y="517680"/>
                </a:moveTo>
                <a:lnTo>
                  <a:pt x="703948" y="517680"/>
                </a:lnTo>
                <a:lnTo>
                  <a:pt x="717493" y="522706"/>
                </a:lnTo>
                <a:lnTo>
                  <a:pt x="724253" y="527732"/>
                </a:lnTo>
                <a:lnTo>
                  <a:pt x="724278" y="545323"/>
                </a:lnTo>
                <a:lnTo>
                  <a:pt x="734180" y="545323"/>
                </a:lnTo>
                <a:lnTo>
                  <a:pt x="734180" y="530245"/>
                </a:lnTo>
                <a:lnTo>
                  <a:pt x="856991" y="530245"/>
                </a:lnTo>
                <a:lnTo>
                  <a:pt x="855445" y="527732"/>
                </a:lnTo>
                <a:lnTo>
                  <a:pt x="852310" y="525219"/>
                </a:lnTo>
                <a:lnTo>
                  <a:pt x="847683" y="522706"/>
                </a:lnTo>
                <a:lnTo>
                  <a:pt x="841658" y="517680"/>
                </a:lnTo>
                <a:close/>
              </a:path>
              <a:path w="879475" h="859790">
                <a:moveTo>
                  <a:pt x="185825" y="517680"/>
                </a:moveTo>
                <a:lnTo>
                  <a:pt x="175914" y="517680"/>
                </a:lnTo>
                <a:lnTo>
                  <a:pt x="175914" y="525219"/>
                </a:lnTo>
                <a:lnTo>
                  <a:pt x="178125" y="527732"/>
                </a:lnTo>
                <a:lnTo>
                  <a:pt x="183604" y="527732"/>
                </a:lnTo>
                <a:lnTo>
                  <a:pt x="185840" y="525219"/>
                </a:lnTo>
                <a:lnTo>
                  <a:pt x="185825" y="517680"/>
                </a:lnTo>
                <a:close/>
              </a:path>
              <a:path w="879475" h="859790">
                <a:moveTo>
                  <a:pt x="805505" y="495063"/>
                </a:moveTo>
                <a:lnTo>
                  <a:pt x="654366" y="495063"/>
                </a:lnTo>
                <a:lnTo>
                  <a:pt x="665601" y="500089"/>
                </a:lnTo>
                <a:lnTo>
                  <a:pt x="688924" y="510141"/>
                </a:lnTo>
                <a:lnTo>
                  <a:pt x="694047" y="522706"/>
                </a:lnTo>
                <a:lnTo>
                  <a:pt x="694022" y="525219"/>
                </a:lnTo>
                <a:lnTo>
                  <a:pt x="696258" y="527732"/>
                </a:lnTo>
                <a:lnTo>
                  <a:pt x="701737" y="527732"/>
                </a:lnTo>
                <a:lnTo>
                  <a:pt x="703948" y="525219"/>
                </a:lnTo>
                <a:lnTo>
                  <a:pt x="703948" y="517680"/>
                </a:lnTo>
                <a:lnTo>
                  <a:pt x="841658" y="517680"/>
                </a:lnTo>
                <a:lnTo>
                  <a:pt x="834332" y="512654"/>
                </a:lnTo>
                <a:lnTo>
                  <a:pt x="825801" y="507628"/>
                </a:lnTo>
                <a:lnTo>
                  <a:pt x="816160" y="502602"/>
                </a:lnTo>
                <a:lnTo>
                  <a:pt x="805505" y="495063"/>
                </a:lnTo>
                <a:close/>
              </a:path>
              <a:path w="879475" h="859790">
                <a:moveTo>
                  <a:pt x="235422" y="497576"/>
                </a:moveTo>
                <a:lnTo>
                  <a:pt x="220714" y="497576"/>
                </a:lnTo>
                <a:lnTo>
                  <a:pt x="225496" y="505115"/>
                </a:lnTo>
                <a:lnTo>
                  <a:pt x="225496" y="507628"/>
                </a:lnTo>
                <a:lnTo>
                  <a:pt x="227732" y="510141"/>
                </a:lnTo>
                <a:lnTo>
                  <a:pt x="233211" y="510141"/>
                </a:lnTo>
                <a:lnTo>
                  <a:pt x="235422" y="507628"/>
                </a:lnTo>
                <a:lnTo>
                  <a:pt x="235422" y="497576"/>
                </a:lnTo>
                <a:close/>
              </a:path>
              <a:path w="879475" h="859790">
                <a:moveTo>
                  <a:pt x="774979" y="474959"/>
                </a:moveTo>
                <a:lnTo>
                  <a:pt x="607122" y="474959"/>
                </a:lnTo>
                <a:lnTo>
                  <a:pt x="617873" y="479985"/>
                </a:lnTo>
                <a:lnTo>
                  <a:pt x="629485" y="485011"/>
                </a:lnTo>
                <a:lnTo>
                  <a:pt x="641846" y="490037"/>
                </a:lnTo>
                <a:lnTo>
                  <a:pt x="644440" y="505115"/>
                </a:lnTo>
                <a:lnTo>
                  <a:pt x="644440" y="507628"/>
                </a:lnTo>
                <a:lnTo>
                  <a:pt x="646651" y="510141"/>
                </a:lnTo>
                <a:lnTo>
                  <a:pt x="652155" y="510141"/>
                </a:lnTo>
                <a:lnTo>
                  <a:pt x="654366" y="507628"/>
                </a:lnTo>
                <a:lnTo>
                  <a:pt x="654366" y="495063"/>
                </a:lnTo>
                <a:lnTo>
                  <a:pt x="805505" y="495063"/>
                </a:lnTo>
                <a:lnTo>
                  <a:pt x="793933" y="487524"/>
                </a:lnTo>
                <a:lnTo>
                  <a:pt x="781539" y="479985"/>
                </a:lnTo>
                <a:lnTo>
                  <a:pt x="774979" y="474959"/>
                </a:lnTo>
                <a:close/>
              </a:path>
              <a:path w="879475" h="859790">
                <a:moveTo>
                  <a:pt x="282660" y="474959"/>
                </a:moveTo>
                <a:lnTo>
                  <a:pt x="270633" y="474959"/>
                </a:lnTo>
                <a:lnTo>
                  <a:pt x="272740" y="485011"/>
                </a:lnTo>
                <a:lnTo>
                  <a:pt x="272740" y="487524"/>
                </a:lnTo>
                <a:lnTo>
                  <a:pt x="274952" y="490037"/>
                </a:lnTo>
                <a:lnTo>
                  <a:pt x="280430" y="490037"/>
                </a:lnTo>
                <a:lnTo>
                  <a:pt x="282642" y="487524"/>
                </a:lnTo>
                <a:lnTo>
                  <a:pt x="282660" y="474959"/>
                </a:lnTo>
                <a:close/>
              </a:path>
              <a:path w="879475" h="859790">
                <a:moveTo>
                  <a:pt x="751097" y="459881"/>
                </a:moveTo>
                <a:lnTo>
                  <a:pt x="566511" y="459881"/>
                </a:lnTo>
                <a:lnTo>
                  <a:pt x="574181" y="462394"/>
                </a:lnTo>
                <a:lnTo>
                  <a:pt x="587656" y="467420"/>
                </a:lnTo>
                <a:lnTo>
                  <a:pt x="597220" y="485011"/>
                </a:lnTo>
                <a:lnTo>
                  <a:pt x="597220" y="487524"/>
                </a:lnTo>
                <a:lnTo>
                  <a:pt x="599432" y="490037"/>
                </a:lnTo>
                <a:lnTo>
                  <a:pt x="604910" y="490037"/>
                </a:lnTo>
                <a:lnTo>
                  <a:pt x="607122" y="487524"/>
                </a:lnTo>
                <a:lnTo>
                  <a:pt x="607122" y="474959"/>
                </a:lnTo>
                <a:lnTo>
                  <a:pt x="774979" y="474959"/>
                </a:lnTo>
                <a:lnTo>
                  <a:pt x="768419" y="469933"/>
                </a:lnTo>
                <a:lnTo>
                  <a:pt x="754668" y="462394"/>
                </a:lnTo>
                <a:lnTo>
                  <a:pt x="751097" y="459881"/>
                </a:lnTo>
                <a:close/>
              </a:path>
              <a:path w="879475" h="859790">
                <a:moveTo>
                  <a:pt x="640618" y="334230"/>
                </a:moveTo>
                <a:lnTo>
                  <a:pt x="626450" y="336743"/>
                </a:lnTo>
                <a:lnTo>
                  <a:pt x="616349" y="346795"/>
                </a:lnTo>
                <a:lnTo>
                  <a:pt x="611922" y="359360"/>
                </a:lnTo>
                <a:lnTo>
                  <a:pt x="611846" y="371925"/>
                </a:lnTo>
                <a:lnTo>
                  <a:pt x="669529" y="371925"/>
                </a:lnTo>
                <a:lnTo>
                  <a:pt x="667107" y="361873"/>
                </a:lnTo>
                <a:lnTo>
                  <a:pt x="663513" y="346795"/>
                </a:lnTo>
                <a:lnTo>
                  <a:pt x="654033" y="339256"/>
                </a:lnTo>
                <a:lnTo>
                  <a:pt x="640618" y="334230"/>
                </a:lnTo>
                <a:close/>
              </a:path>
              <a:path w="879475" h="859790">
                <a:moveTo>
                  <a:pt x="439909" y="0"/>
                </a:moveTo>
                <a:lnTo>
                  <a:pt x="431088" y="0"/>
                </a:lnTo>
                <a:lnTo>
                  <a:pt x="422449" y="2513"/>
                </a:lnTo>
                <a:lnTo>
                  <a:pt x="414170" y="5026"/>
                </a:lnTo>
                <a:lnTo>
                  <a:pt x="406435" y="12565"/>
                </a:lnTo>
                <a:lnTo>
                  <a:pt x="399426" y="17591"/>
                </a:lnTo>
                <a:lnTo>
                  <a:pt x="382266" y="62825"/>
                </a:lnTo>
                <a:lnTo>
                  <a:pt x="381604" y="77903"/>
                </a:lnTo>
                <a:lnTo>
                  <a:pt x="381892" y="98007"/>
                </a:lnTo>
                <a:lnTo>
                  <a:pt x="383098" y="153293"/>
                </a:lnTo>
                <a:lnTo>
                  <a:pt x="384590" y="206067"/>
                </a:lnTo>
                <a:lnTo>
                  <a:pt x="385601" y="233710"/>
                </a:lnTo>
                <a:lnTo>
                  <a:pt x="386079" y="246275"/>
                </a:lnTo>
                <a:lnTo>
                  <a:pt x="386524" y="258840"/>
                </a:lnTo>
                <a:lnTo>
                  <a:pt x="386926" y="268892"/>
                </a:lnTo>
                <a:lnTo>
                  <a:pt x="387273" y="276431"/>
                </a:lnTo>
                <a:lnTo>
                  <a:pt x="387556" y="283970"/>
                </a:lnTo>
                <a:lnTo>
                  <a:pt x="387884" y="291509"/>
                </a:lnTo>
                <a:lnTo>
                  <a:pt x="375729" y="299048"/>
                </a:lnTo>
                <a:lnTo>
                  <a:pt x="365412" y="306587"/>
                </a:lnTo>
                <a:lnTo>
                  <a:pt x="356446" y="314126"/>
                </a:lnTo>
                <a:lnTo>
                  <a:pt x="348341" y="319152"/>
                </a:lnTo>
                <a:lnTo>
                  <a:pt x="332758" y="329204"/>
                </a:lnTo>
                <a:lnTo>
                  <a:pt x="324302" y="336743"/>
                </a:lnTo>
                <a:lnTo>
                  <a:pt x="314751" y="341769"/>
                </a:lnTo>
                <a:lnTo>
                  <a:pt x="303616" y="349308"/>
                </a:lnTo>
                <a:lnTo>
                  <a:pt x="290409" y="356847"/>
                </a:lnTo>
                <a:lnTo>
                  <a:pt x="274639" y="366899"/>
                </a:lnTo>
                <a:lnTo>
                  <a:pt x="604667" y="366899"/>
                </a:lnTo>
                <a:lnTo>
                  <a:pt x="593899" y="359360"/>
                </a:lnTo>
                <a:lnTo>
                  <a:pt x="576985" y="349308"/>
                </a:lnTo>
                <a:lnTo>
                  <a:pt x="561231" y="339256"/>
                </a:lnTo>
                <a:lnTo>
                  <a:pt x="546762" y="329204"/>
                </a:lnTo>
                <a:lnTo>
                  <a:pt x="533706" y="319152"/>
                </a:lnTo>
                <a:lnTo>
                  <a:pt x="522189" y="311613"/>
                </a:lnTo>
                <a:lnTo>
                  <a:pt x="512335" y="306587"/>
                </a:lnTo>
                <a:lnTo>
                  <a:pt x="504273" y="299048"/>
                </a:lnTo>
                <a:lnTo>
                  <a:pt x="498127" y="296535"/>
                </a:lnTo>
                <a:lnTo>
                  <a:pt x="494025" y="294022"/>
                </a:lnTo>
                <a:lnTo>
                  <a:pt x="492091" y="291509"/>
                </a:lnTo>
                <a:lnTo>
                  <a:pt x="493604" y="258840"/>
                </a:lnTo>
                <a:lnTo>
                  <a:pt x="494227" y="243762"/>
                </a:lnTo>
                <a:lnTo>
                  <a:pt x="494772" y="231197"/>
                </a:lnTo>
                <a:lnTo>
                  <a:pt x="495247" y="221145"/>
                </a:lnTo>
                <a:lnTo>
                  <a:pt x="495659" y="208580"/>
                </a:lnTo>
                <a:lnTo>
                  <a:pt x="496016" y="198527"/>
                </a:lnTo>
                <a:lnTo>
                  <a:pt x="496327" y="190988"/>
                </a:lnTo>
                <a:lnTo>
                  <a:pt x="496599" y="180936"/>
                </a:lnTo>
                <a:lnTo>
                  <a:pt x="496840" y="170884"/>
                </a:lnTo>
                <a:lnTo>
                  <a:pt x="497058" y="160832"/>
                </a:lnTo>
                <a:lnTo>
                  <a:pt x="497261" y="148267"/>
                </a:lnTo>
                <a:lnTo>
                  <a:pt x="497457" y="138215"/>
                </a:lnTo>
                <a:lnTo>
                  <a:pt x="497653" y="123137"/>
                </a:lnTo>
                <a:lnTo>
                  <a:pt x="497858" y="110572"/>
                </a:lnTo>
                <a:lnTo>
                  <a:pt x="498079" y="92981"/>
                </a:lnTo>
                <a:lnTo>
                  <a:pt x="491445" y="45234"/>
                </a:lnTo>
                <a:lnTo>
                  <a:pt x="465635" y="10052"/>
                </a:lnTo>
                <a:lnTo>
                  <a:pt x="457363" y="5026"/>
                </a:lnTo>
                <a:lnTo>
                  <a:pt x="439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 txBox="1"/>
          <p:nvPr/>
        </p:nvSpPr>
        <p:spPr>
          <a:xfrm>
            <a:off x="1968664" y="6168314"/>
            <a:ext cx="679254" cy="214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395" spc="-33" dirty="0">
                <a:solidFill>
                  <a:srgbClr val="FFFFFF"/>
                </a:solidFill>
                <a:latin typeface="Arial"/>
                <a:cs typeface="Arial"/>
              </a:rPr>
              <a:t>авиация</a:t>
            </a:r>
            <a:endParaRPr sz="1395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04270" y="5508582"/>
            <a:ext cx="644213" cy="644213"/>
          </a:xfrm>
          <a:custGeom>
            <a:avLst/>
            <a:gdLst/>
            <a:ahLst/>
            <a:cxnLst/>
            <a:rect l="l" t="t" r="r" b="b"/>
            <a:pathLst>
              <a:path w="1062354" h="1062354">
                <a:moveTo>
                  <a:pt x="1061848" y="530931"/>
                </a:moveTo>
                <a:lnTo>
                  <a:pt x="1060088" y="574473"/>
                </a:lnTo>
                <a:lnTo>
                  <a:pt x="1054899" y="617047"/>
                </a:lnTo>
                <a:lnTo>
                  <a:pt x="1046418" y="658514"/>
                </a:lnTo>
                <a:lnTo>
                  <a:pt x="1034781" y="698739"/>
                </a:lnTo>
                <a:lnTo>
                  <a:pt x="1020125" y="737585"/>
                </a:lnTo>
                <a:lnTo>
                  <a:pt x="1002586" y="774916"/>
                </a:lnTo>
                <a:lnTo>
                  <a:pt x="982302" y="810594"/>
                </a:lnTo>
                <a:lnTo>
                  <a:pt x="959409" y="844482"/>
                </a:lnTo>
                <a:lnTo>
                  <a:pt x="934044" y="876446"/>
                </a:lnTo>
                <a:lnTo>
                  <a:pt x="906343" y="906346"/>
                </a:lnTo>
                <a:lnTo>
                  <a:pt x="876442" y="934048"/>
                </a:lnTo>
                <a:lnTo>
                  <a:pt x="844479" y="959414"/>
                </a:lnTo>
                <a:lnTo>
                  <a:pt x="810590" y="982308"/>
                </a:lnTo>
                <a:lnTo>
                  <a:pt x="774913" y="1002592"/>
                </a:lnTo>
                <a:lnTo>
                  <a:pt x="737582" y="1020131"/>
                </a:lnTo>
                <a:lnTo>
                  <a:pt x="698736" y="1034787"/>
                </a:lnTo>
                <a:lnTo>
                  <a:pt x="658510" y="1046424"/>
                </a:lnTo>
                <a:lnTo>
                  <a:pt x="617042" y="1054906"/>
                </a:lnTo>
                <a:lnTo>
                  <a:pt x="574467" y="1060095"/>
                </a:lnTo>
                <a:lnTo>
                  <a:pt x="530924" y="1061855"/>
                </a:lnTo>
                <a:lnTo>
                  <a:pt x="487380" y="1060095"/>
                </a:lnTo>
                <a:lnTo>
                  <a:pt x="444806" y="1054906"/>
                </a:lnTo>
                <a:lnTo>
                  <a:pt x="403337" y="1046424"/>
                </a:lnTo>
                <a:lnTo>
                  <a:pt x="363112" y="1034787"/>
                </a:lnTo>
                <a:lnTo>
                  <a:pt x="324265" y="1020131"/>
                </a:lnTo>
                <a:lnTo>
                  <a:pt x="286935" y="1002592"/>
                </a:lnTo>
                <a:lnTo>
                  <a:pt x="251257" y="982308"/>
                </a:lnTo>
                <a:lnTo>
                  <a:pt x="217368" y="959414"/>
                </a:lnTo>
                <a:lnTo>
                  <a:pt x="185405" y="934048"/>
                </a:lnTo>
                <a:lnTo>
                  <a:pt x="155505" y="906346"/>
                </a:lnTo>
                <a:lnTo>
                  <a:pt x="127803" y="876446"/>
                </a:lnTo>
                <a:lnTo>
                  <a:pt x="102438" y="844482"/>
                </a:lnTo>
                <a:lnTo>
                  <a:pt x="79545" y="810594"/>
                </a:lnTo>
                <a:lnTo>
                  <a:pt x="59261" y="774916"/>
                </a:lnTo>
                <a:lnTo>
                  <a:pt x="41723" y="737585"/>
                </a:lnTo>
                <a:lnTo>
                  <a:pt x="27067" y="698739"/>
                </a:lnTo>
                <a:lnTo>
                  <a:pt x="15430" y="658514"/>
                </a:lnTo>
                <a:lnTo>
                  <a:pt x="6948" y="617047"/>
                </a:lnTo>
                <a:lnTo>
                  <a:pt x="1760" y="574473"/>
                </a:lnTo>
                <a:lnTo>
                  <a:pt x="0" y="530931"/>
                </a:lnTo>
                <a:lnTo>
                  <a:pt x="1760" y="487386"/>
                </a:lnTo>
                <a:lnTo>
                  <a:pt x="6948" y="444811"/>
                </a:lnTo>
                <a:lnTo>
                  <a:pt x="15430" y="403341"/>
                </a:lnTo>
                <a:lnTo>
                  <a:pt x="27067" y="363115"/>
                </a:lnTo>
                <a:lnTo>
                  <a:pt x="41723" y="324267"/>
                </a:lnTo>
                <a:lnTo>
                  <a:pt x="59261" y="286936"/>
                </a:lnTo>
                <a:lnTo>
                  <a:pt x="79545" y="251258"/>
                </a:lnTo>
                <a:lnTo>
                  <a:pt x="102438" y="217369"/>
                </a:lnTo>
                <a:lnTo>
                  <a:pt x="127803" y="185405"/>
                </a:lnTo>
                <a:lnTo>
                  <a:pt x="155505" y="155505"/>
                </a:lnTo>
                <a:lnTo>
                  <a:pt x="185405" y="127803"/>
                </a:lnTo>
                <a:lnTo>
                  <a:pt x="217368" y="102438"/>
                </a:lnTo>
                <a:lnTo>
                  <a:pt x="251257" y="79545"/>
                </a:lnTo>
                <a:lnTo>
                  <a:pt x="286935" y="59261"/>
                </a:lnTo>
                <a:lnTo>
                  <a:pt x="324265" y="41722"/>
                </a:lnTo>
                <a:lnTo>
                  <a:pt x="363112" y="27066"/>
                </a:lnTo>
                <a:lnTo>
                  <a:pt x="403337" y="15430"/>
                </a:lnTo>
                <a:lnTo>
                  <a:pt x="444806" y="6948"/>
                </a:lnTo>
                <a:lnTo>
                  <a:pt x="487380" y="1760"/>
                </a:lnTo>
                <a:lnTo>
                  <a:pt x="530924" y="0"/>
                </a:lnTo>
                <a:lnTo>
                  <a:pt x="574467" y="1760"/>
                </a:lnTo>
                <a:lnTo>
                  <a:pt x="617042" y="6948"/>
                </a:lnTo>
                <a:lnTo>
                  <a:pt x="658510" y="15430"/>
                </a:lnTo>
                <a:lnTo>
                  <a:pt x="698736" y="27066"/>
                </a:lnTo>
                <a:lnTo>
                  <a:pt x="737582" y="41722"/>
                </a:lnTo>
                <a:lnTo>
                  <a:pt x="774913" y="59261"/>
                </a:lnTo>
                <a:lnTo>
                  <a:pt x="810590" y="79545"/>
                </a:lnTo>
                <a:lnTo>
                  <a:pt x="844479" y="102438"/>
                </a:lnTo>
                <a:lnTo>
                  <a:pt x="876442" y="127803"/>
                </a:lnTo>
                <a:lnTo>
                  <a:pt x="906343" y="155505"/>
                </a:lnTo>
                <a:lnTo>
                  <a:pt x="934044" y="185405"/>
                </a:lnTo>
                <a:lnTo>
                  <a:pt x="959409" y="217369"/>
                </a:lnTo>
                <a:lnTo>
                  <a:pt x="982302" y="251258"/>
                </a:lnTo>
                <a:lnTo>
                  <a:pt x="1002586" y="286936"/>
                </a:lnTo>
                <a:lnTo>
                  <a:pt x="1020125" y="324267"/>
                </a:lnTo>
                <a:lnTo>
                  <a:pt x="1034781" y="363115"/>
                </a:lnTo>
                <a:lnTo>
                  <a:pt x="1046418" y="403341"/>
                </a:lnTo>
                <a:lnTo>
                  <a:pt x="1054899" y="444811"/>
                </a:lnTo>
                <a:lnTo>
                  <a:pt x="1060088" y="487386"/>
                </a:lnTo>
                <a:lnTo>
                  <a:pt x="1061848" y="530931"/>
                </a:lnTo>
                <a:close/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 txBox="1"/>
          <p:nvPr/>
        </p:nvSpPr>
        <p:spPr>
          <a:xfrm>
            <a:off x="3141822" y="6186120"/>
            <a:ext cx="1369675" cy="214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395" spc="45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395" spc="-64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395" spc="-30" dirty="0">
                <a:solidFill>
                  <a:srgbClr val="FFFFFF"/>
                </a:solidFill>
                <a:latin typeface="Arial"/>
                <a:cs typeface="Arial"/>
              </a:rPr>
              <a:t>лезная</a:t>
            </a:r>
            <a:r>
              <a:rPr sz="1395" spc="-10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95" spc="-27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395" spc="-9" dirty="0">
                <a:solidFill>
                  <a:srgbClr val="FFFFFF"/>
                </a:solidFill>
                <a:latin typeface="Arial"/>
                <a:cs typeface="Arial"/>
              </a:rPr>
              <a:t>оро</a:t>
            </a:r>
            <a:r>
              <a:rPr sz="1395" spc="-18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395" spc="-69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1395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53009" y="5647706"/>
            <a:ext cx="347328" cy="347328"/>
          </a:xfrm>
          <a:custGeom>
            <a:avLst/>
            <a:gdLst/>
            <a:ahLst/>
            <a:cxnLst/>
            <a:rect l="l" t="t" r="r" b="b"/>
            <a:pathLst>
              <a:path w="572770" h="572770">
                <a:moveTo>
                  <a:pt x="284657" y="0"/>
                </a:moveTo>
                <a:lnTo>
                  <a:pt x="147501" y="1444"/>
                </a:lnTo>
                <a:lnTo>
                  <a:pt x="107588" y="10555"/>
                </a:lnTo>
                <a:lnTo>
                  <a:pt x="72938" y="30446"/>
                </a:lnTo>
                <a:lnTo>
                  <a:pt x="45102" y="59781"/>
                </a:lnTo>
                <a:lnTo>
                  <a:pt x="25633" y="97226"/>
                </a:lnTo>
                <a:lnTo>
                  <a:pt x="16085" y="141443"/>
                </a:lnTo>
                <a:lnTo>
                  <a:pt x="14924" y="153915"/>
                </a:lnTo>
                <a:lnTo>
                  <a:pt x="13708" y="166414"/>
                </a:lnTo>
                <a:lnTo>
                  <a:pt x="12457" y="178962"/>
                </a:lnTo>
                <a:lnTo>
                  <a:pt x="11192" y="191579"/>
                </a:lnTo>
                <a:lnTo>
                  <a:pt x="9935" y="204286"/>
                </a:lnTo>
                <a:lnTo>
                  <a:pt x="5513" y="252938"/>
                </a:lnTo>
                <a:lnTo>
                  <a:pt x="1770" y="302503"/>
                </a:lnTo>
                <a:lnTo>
                  <a:pt x="0" y="343990"/>
                </a:lnTo>
                <a:lnTo>
                  <a:pt x="82" y="356599"/>
                </a:lnTo>
                <a:lnTo>
                  <a:pt x="256" y="369470"/>
                </a:lnTo>
                <a:lnTo>
                  <a:pt x="396" y="382685"/>
                </a:lnTo>
                <a:lnTo>
                  <a:pt x="315" y="393440"/>
                </a:lnTo>
                <a:lnTo>
                  <a:pt x="211" y="402021"/>
                </a:lnTo>
                <a:lnTo>
                  <a:pt x="203" y="411998"/>
                </a:lnTo>
                <a:lnTo>
                  <a:pt x="3651" y="458907"/>
                </a:lnTo>
                <a:lnTo>
                  <a:pt x="17417" y="497087"/>
                </a:lnTo>
                <a:lnTo>
                  <a:pt x="40657" y="528582"/>
                </a:lnTo>
                <a:lnTo>
                  <a:pt x="72544" y="552361"/>
                </a:lnTo>
                <a:lnTo>
                  <a:pt x="112256" y="567393"/>
                </a:lnTo>
                <a:lnTo>
                  <a:pt x="158968" y="572648"/>
                </a:lnTo>
                <a:lnTo>
                  <a:pt x="432893" y="572568"/>
                </a:lnTo>
                <a:lnTo>
                  <a:pt x="474634" y="565076"/>
                </a:lnTo>
                <a:lnTo>
                  <a:pt x="511073" y="546443"/>
                </a:lnTo>
                <a:lnTo>
                  <a:pt x="540479" y="518187"/>
                </a:lnTo>
                <a:lnTo>
                  <a:pt x="561121" y="481825"/>
                </a:lnTo>
                <a:lnTo>
                  <a:pt x="571267" y="438873"/>
                </a:lnTo>
                <a:lnTo>
                  <a:pt x="571759" y="428707"/>
                </a:lnTo>
                <a:lnTo>
                  <a:pt x="72461" y="428707"/>
                </a:lnTo>
                <a:lnTo>
                  <a:pt x="66047" y="428164"/>
                </a:lnTo>
                <a:lnTo>
                  <a:pt x="54245" y="423716"/>
                </a:lnTo>
                <a:lnTo>
                  <a:pt x="44990" y="414939"/>
                </a:lnTo>
                <a:lnTo>
                  <a:pt x="39065" y="402021"/>
                </a:lnTo>
                <a:lnTo>
                  <a:pt x="37252" y="385150"/>
                </a:lnTo>
                <a:lnTo>
                  <a:pt x="42122" y="374169"/>
                </a:lnTo>
                <a:lnTo>
                  <a:pt x="51216" y="365666"/>
                </a:lnTo>
                <a:lnTo>
                  <a:pt x="64433" y="360449"/>
                </a:lnTo>
                <a:lnTo>
                  <a:pt x="81671" y="359329"/>
                </a:lnTo>
                <a:lnTo>
                  <a:pt x="508384" y="359329"/>
                </a:lnTo>
                <a:lnTo>
                  <a:pt x="510099" y="359197"/>
                </a:lnTo>
                <a:lnTo>
                  <a:pt x="572068" y="359197"/>
                </a:lnTo>
                <a:lnTo>
                  <a:pt x="572186" y="347157"/>
                </a:lnTo>
                <a:lnTo>
                  <a:pt x="572277" y="334933"/>
                </a:lnTo>
                <a:lnTo>
                  <a:pt x="572188" y="322278"/>
                </a:lnTo>
                <a:lnTo>
                  <a:pt x="571772" y="309042"/>
                </a:lnTo>
                <a:lnTo>
                  <a:pt x="571661" y="307308"/>
                </a:lnTo>
                <a:lnTo>
                  <a:pt x="285364" y="307308"/>
                </a:lnTo>
                <a:lnTo>
                  <a:pt x="61879" y="307057"/>
                </a:lnTo>
                <a:lnTo>
                  <a:pt x="26212" y="274097"/>
                </a:lnTo>
                <a:lnTo>
                  <a:pt x="25614" y="257576"/>
                </a:lnTo>
                <a:lnTo>
                  <a:pt x="26585" y="245185"/>
                </a:lnTo>
                <a:lnTo>
                  <a:pt x="30912" y="195190"/>
                </a:lnTo>
                <a:lnTo>
                  <a:pt x="34932" y="156752"/>
                </a:lnTo>
                <a:lnTo>
                  <a:pt x="44683" y="117033"/>
                </a:lnTo>
                <a:lnTo>
                  <a:pt x="70432" y="87652"/>
                </a:lnTo>
                <a:lnTo>
                  <a:pt x="110154" y="73206"/>
                </a:lnTo>
                <a:lnTo>
                  <a:pt x="536506" y="72088"/>
                </a:lnTo>
                <a:lnTo>
                  <a:pt x="531887" y="64176"/>
                </a:lnTo>
                <a:lnTo>
                  <a:pt x="523949" y="53155"/>
                </a:lnTo>
                <a:lnTo>
                  <a:pt x="521993" y="50930"/>
                </a:lnTo>
                <a:lnTo>
                  <a:pt x="323799" y="50930"/>
                </a:lnTo>
                <a:lnTo>
                  <a:pt x="285690" y="50900"/>
                </a:lnTo>
                <a:lnTo>
                  <a:pt x="221206" y="50832"/>
                </a:lnTo>
                <a:lnTo>
                  <a:pt x="215200" y="45698"/>
                </a:lnTo>
                <a:lnTo>
                  <a:pt x="215320" y="34264"/>
                </a:lnTo>
                <a:lnTo>
                  <a:pt x="221519" y="25755"/>
                </a:lnTo>
                <a:lnTo>
                  <a:pt x="239504" y="22707"/>
                </a:lnTo>
                <a:lnTo>
                  <a:pt x="489668" y="22649"/>
                </a:lnTo>
                <a:lnTo>
                  <a:pt x="483017" y="18534"/>
                </a:lnTo>
                <a:lnTo>
                  <a:pt x="444132" y="4135"/>
                </a:lnTo>
                <a:lnTo>
                  <a:pt x="415085" y="916"/>
                </a:lnTo>
                <a:lnTo>
                  <a:pt x="284657" y="0"/>
                </a:lnTo>
                <a:close/>
              </a:path>
              <a:path w="572770" h="572770">
                <a:moveTo>
                  <a:pt x="508384" y="359329"/>
                </a:moveTo>
                <a:lnTo>
                  <a:pt x="81671" y="359329"/>
                </a:lnTo>
                <a:lnTo>
                  <a:pt x="91834" y="364974"/>
                </a:lnTo>
                <a:lnTo>
                  <a:pt x="99617" y="374693"/>
                </a:lnTo>
                <a:lnTo>
                  <a:pt x="104286" y="388507"/>
                </a:lnTo>
                <a:lnTo>
                  <a:pt x="105106" y="406439"/>
                </a:lnTo>
                <a:lnTo>
                  <a:pt x="97825" y="418060"/>
                </a:lnTo>
                <a:lnTo>
                  <a:pt x="86564" y="425860"/>
                </a:lnTo>
                <a:lnTo>
                  <a:pt x="72461" y="428707"/>
                </a:lnTo>
                <a:lnTo>
                  <a:pt x="501533" y="428707"/>
                </a:lnTo>
                <a:lnTo>
                  <a:pt x="467833" y="402334"/>
                </a:lnTo>
                <a:lnTo>
                  <a:pt x="465866" y="385588"/>
                </a:lnTo>
                <a:lnTo>
                  <a:pt x="470631" y="374522"/>
                </a:lnTo>
                <a:lnTo>
                  <a:pt x="479655" y="365895"/>
                </a:lnTo>
                <a:lnTo>
                  <a:pt x="492843" y="360516"/>
                </a:lnTo>
                <a:lnTo>
                  <a:pt x="508384" y="359329"/>
                </a:lnTo>
                <a:close/>
              </a:path>
              <a:path w="572770" h="572770">
                <a:moveTo>
                  <a:pt x="572068" y="359197"/>
                </a:moveTo>
                <a:lnTo>
                  <a:pt x="510099" y="359197"/>
                </a:lnTo>
                <a:lnTo>
                  <a:pt x="520346" y="364735"/>
                </a:lnTo>
                <a:lnTo>
                  <a:pt x="528211" y="374400"/>
                </a:lnTo>
                <a:lnTo>
                  <a:pt x="532961" y="388235"/>
                </a:lnTo>
                <a:lnTo>
                  <a:pt x="533863" y="406282"/>
                </a:lnTo>
                <a:lnTo>
                  <a:pt x="526711" y="417960"/>
                </a:lnTo>
                <a:lnTo>
                  <a:pt x="515578" y="425797"/>
                </a:lnTo>
                <a:lnTo>
                  <a:pt x="501533" y="428707"/>
                </a:lnTo>
                <a:lnTo>
                  <a:pt x="571759" y="428707"/>
                </a:lnTo>
                <a:lnTo>
                  <a:pt x="572018" y="423353"/>
                </a:lnTo>
                <a:lnTo>
                  <a:pt x="572064" y="406282"/>
                </a:lnTo>
                <a:lnTo>
                  <a:pt x="572068" y="359197"/>
                </a:lnTo>
                <a:close/>
              </a:path>
              <a:path w="572770" h="572770">
                <a:moveTo>
                  <a:pt x="536506" y="72088"/>
                </a:moveTo>
                <a:lnTo>
                  <a:pt x="198075" y="72088"/>
                </a:lnTo>
                <a:lnTo>
                  <a:pt x="391983" y="72118"/>
                </a:lnTo>
                <a:lnTo>
                  <a:pt x="456913" y="72269"/>
                </a:lnTo>
                <a:lnTo>
                  <a:pt x="495136" y="83499"/>
                </a:lnTo>
                <a:lnTo>
                  <a:pt x="523526" y="111732"/>
                </a:lnTo>
                <a:lnTo>
                  <a:pt x="536072" y="149733"/>
                </a:lnTo>
                <a:lnTo>
                  <a:pt x="538514" y="174974"/>
                </a:lnTo>
                <a:lnTo>
                  <a:pt x="539885" y="190328"/>
                </a:lnTo>
                <a:lnTo>
                  <a:pt x="540979" y="202300"/>
                </a:lnTo>
                <a:lnTo>
                  <a:pt x="542047" y="214448"/>
                </a:lnTo>
                <a:lnTo>
                  <a:pt x="544220" y="239668"/>
                </a:lnTo>
                <a:lnTo>
                  <a:pt x="545383" y="252938"/>
                </a:lnTo>
                <a:lnTo>
                  <a:pt x="539081" y="291353"/>
                </a:lnTo>
                <a:lnTo>
                  <a:pt x="501264" y="307232"/>
                </a:lnTo>
                <a:lnTo>
                  <a:pt x="285364" y="307268"/>
                </a:lnTo>
                <a:lnTo>
                  <a:pt x="571661" y="307308"/>
                </a:lnTo>
                <a:lnTo>
                  <a:pt x="570876" y="295070"/>
                </a:lnTo>
                <a:lnTo>
                  <a:pt x="566360" y="245692"/>
                </a:lnTo>
                <a:lnTo>
                  <a:pt x="561379" y="195537"/>
                </a:lnTo>
                <a:lnTo>
                  <a:pt x="560118" y="182786"/>
                </a:lnTo>
                <a:lnTo>
                  <a:pt x="558842" y="169690"/>
                </a:lnTo>
                <a:lnTo>
                  <a:pt x="557610" y="156752"/>
                </a:lnTo>
                <a:lnTo>
                  <a:pt x="556400" y="143668"/>
                </a:lnTo>
                <a:lnTo>
                  <a:pt x="555232" y="130571"/>
                </a:lnTo>
                <a:lnTo>
                  <a:pt x="552915" y="115980"/>
                </a:lnTo>
                <a:lnTo>
                  <a:pt x="549371" y="101988"/>
                </a:lnTo>
                <a:lnTo>
                  <a:pt x="544650" y="88651"/>
                </a:lnTo>
                <a:lnTo>
                  <a:pt x="538805" y="76027"/>
                </a:lnTo>
                <a:lnTo>
                  <a:pt x="536506" y="72088"/>
                </a:lnTo>
                <a:close/>
              </a:path>
              <a:path w="572770" h="572770">
                <a:moveTo>
                  <a:pt x="489668" y="22649"/>
                </a:moveTo>
                <a:lnTo>
                  <a:pt x="290302" y="22649"/>
                </a:lnTo>
                <a:lnTo>
                  <a:pt x="351079" y="22719"/>
                </a:lnTo>
                <a:lnTo>
                  <a:pt x="357462" y="28570"/>
                </a:lnTo>
                <a:lnTo>
                  <a:pt x="357160" y="45522"/>
                </a:lnTo>
                <a:lnTo>
                  <a:pt x="351154" y="50842"/>
                </a:lnTo>
                <a:lnTo>
                  <a:pt x="323799" y="50930"/>
                </a:lnTo>
                <a:lnTo>
                  <a:pt x="521993" y="50930"/>
                </a:lnTo>
                <a:lnTo>
                  <a:pt x="515040" y="43022"/>
                </a:lnTo>
                <a:lnTo>
                  <a:pt x="505215" y="33835"/>
                </a:lnTo>
                <a:lnTo>
                  <a:pt x="494523" y="25653"/>
                </a:lnTo>
                <a:lnTo>
                  <a:pt x="489668" y="226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7"/>
          <p:cNvSpPr/>
          <p:nvPr/>
        </p:nvSpPr>
        <p:spPr>
          <a:xfrm>
            <a:off x="3649756" y="6004973"/>
            <a:ext cx="354644" cy="102427"/>
          </a:xfrm>
          <a:custGeom>
            <a:avLst/>
            <a:gdLst/>
            <a:ahLst/>
            <a:cxnLst/>
            <a:rect l="l" t="t" r="r" b="b"/>
            <a:pathLst>
              <a:path w="584834" h="168909">
                <a:moveTo>
                  <a:pt x="58100" y="168309"/>
                </a:moveTo>
                <a:lnTo>
                  <a:pt x="27256" y="168309"/>
                </a:lnTo>
                <a:lnTo>
                  <a:pt x="39654" y="168344"/>
                </a:lnTo>
                <a:lnTo>
                  <a:pt x="57497" y="168623"/>
                </a:lnTo>
                <a:lnTo>
                  <a:pt x="58100" y="168309"/>
                </a:lnTo>
                <a:close/>
              </a:path>
              <a:path w="584834" h="168909">
                <a:moveTo>
                  <a:pt x="511838" y="75594"/>
                </a:moveTo>
                <a:lnTo>
                  <a:pt x="463675" y="75594"/>
                </a:lnTo>
                <a:lnTo>
                  <a:pt x="466515" y="77104"/>
                </a:lnTo>
                <a:lnTo>
                  <a:pt x="473522" y="88422"/>
                </a:lnTo>
                <a:lnTo>
                  <a:pt x="480046" y="98744"/>
                </a:lnTo>
                <a:lnTo>
                  <a:pt x="493397" y="119727"/>
                </a:lnTo>
                <a:lnTo>
                  <a:pt x="500159" y="130597"/>
                </a:lnTo>
                <a:lnTo>
                  <a:pt x="506936" y="141856"/>
                </a:lnTo>
                <a:lnTo>
                  <a:pt x="513696" y="153608"/>
                </a:lnTo>
                <a:lnTo>
                  <a:pt x="521724" y="163101"/>
                </a:lnTo>
                <a:lnTo>
                  <a:pt x="532197" y="168130"/>
                </a:lnTo>
                <a:lnTo>
                  <a:pt x="546561" y="168476"/>
                </a:lnTo>
                <a:lnTo>
                  <a:pt x="559094" y="167890"/>
                </a:lnTo>
                <a:lnTo>
                  <a:pt x="584475" y="167890"/>
                </a:lnTo>
                <a:lnTo>
                  <a:pt x="584174" y="166721"/>
                </a:lnTo>
                <a:lnTo>
                  <a:pt x="584199" y="166110"/>
                </a:lnTo>
                <a:lnTo>
                  <a:pt x="511838" y="75594"/>
                </a:lnTo>
                <a:close/>
              </a:path>
              <a:path w="584834" h="168909">
                <a:moveTo>
                  <a:pt x="584475" y="167890"/>
                </a:moveTo>
                <a:lnTo>
                  <a:pt x="559094" y="167890"/>
                </a:lnTo>
                <a:lnTo>
                  <a:pt x="584602" y="168380"/>
                </a:lnTo>
                <a:lnTo>
                  <a:pt x="584475" y="167890"/>
                </a:lnTo>
                <a:close/>
              </a:path>
              <a:path w="584834" h="168909">
                <a:moveTo>
                  <a:pt x="149051" y="0"/>
                </a:moveTo>
                <a:lnTo>
                  <a:pt x="70087" y="77104"/>
                </a:lnTo>
                <a:lnTo>
                  <a:pt x="1457" y="162861"/>
                </a:lnTo>
                <a:lnTo>
                  <a:pt x="0" y="164914"/>
                </a:lnTo>
                <a:lnTo>
                  <a:pt x="1350" y="168377"/>
                </a:lnTo>
                <a:lnTo>
                  <a:pt x="58100" y="168309"/>
                </a:lnTo>
                <a:lnTo>
                  <a:pt x="60714" y="166945"/>
                </a:lnTo>
                <a:lnTo>
                  <a:pt x="66984" y="156765"/>
                </a:lnTo>
                <a:lnTo>
                  <a:pt x="73679" y="145972"/>
                </a:lnTo>
                <a:lnTo>
                  <a:pt x="107373" y="92149"/>
                </a:lnTo>
                <a:lnTo>
                  <a:pt x="116704" y="77097"/>
                </a:lnTo>
                <a:lnTo>
                  <a:pt x="119594" y="75604"/>
                </a:lnTo>
                <a:lnTo>
                  <a:pt x="455978" y="75604"/>
                </a:lnTo>
                <a:lnTo>
                  <a:pt x="511838" y="75594"/>
                </a:lnTo>
                <a:lnTo>
                  <a:pt x="486428" y="43837"/>
                </a:lnTo>
                <a:lnTo>
                  <a:pt x="445506" y="43837"/>
                </a:lnTo>
                <a:lnTo>
                  <a:pt x="144238" y="33302"/>
                </a:lnTo>
                <a:lnTo>
                  <a:pt x="150871" y="22324"/>
                </a:lnTo>
                <a:lnTo>
                  <a:pt x="156869" y="11322"/>
                </a:lnTo>
                <a:lnTo>
                  <a:pt x="162028" y="104"/>
                </a:lnTo>
                <a:lnTo>
                  <a:pt x="149051" y="0"/>
                </a:lnTo>
                <a:close/>
              </a:path>
              <a:path w="584834" h="168909">
                <a:moveTo>
                  <a:pt x="455978" y="75604"/>
                </a:moveTo>
                <a:lnTo>
                  <a:pt x="119594" y="75604"/>
                </a:lnTo>
                <a:lnTo>
                  <a:pt x="174674" y="75653"/>
                </a:lnTo>
                <a:lnTo>
                  <a:pt x="358460" y="75685"/>
                </a:lnTo>
                <a:lnTo>
                  <a:pt x="455978" y="75604"/>
                </a:lnTo>
                <a:close/>
              </a:path>
              <a:path w="584834" h="168909">
                <a:moveTo>
                  <a:pt x="443794" y="181"/>
                </a:moveTo>
                <a:lnTo>
                  <a:pt x="431280" y="281"/>
                </a:lnTo>
                <a:lnTo>
                  <a:pt x="418277" y="993"/>
                </a:lnTo>
                <a:lnTo>
                  <a:pt x="445506" y="43837"/>
                </a:lnTo>
                <a:lnTo>
                  <a:pt x="486428" y="43837"/>
                </a:lnTo>
                <a:lnTo>
                  <a:pt x="454201" y="3609"/>
                </a:lnTo>
                <a:lnTo>
                  <a:pt x="452970" y="2089"/>
                </a:lnTo>
                <a:lnTo>
                  <a:pt x="450859" y="360"/>
                </a:lnTo>
                <a:lnTo>
                  <a:pt x="443794" y="1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28"/>
          <p:cNvSpPr/>
          <p:nvPr/>
        </p:nvSpPr>
        <p:spPr>
          <a:xfrm>
            <a:off x="5013808" y="5515070"/>
            <a:ext cx="632661" cy="632661"/>
          </a:xfrm>
          <a:custGeom>
            <a:avLst/>
            <a:gdLst/>
            <a:ahLst/>
            <a:cxnLst/>
            <a:rect l="l" t="t" r="r" b="b"/>
            <a:pathLst>
              <a:path w="1043304" h="1043304">
                <a:moveTo>
                  <a:pt x="1043277" y="521648"/>
                </a:moveTo>
                <a:lnTo>
                  <a:pt x="1041547" y="564430"/>
                </a:lnTo>
                <a:lnTo>
                  <a:pt x="1036449" y="606260"/>
                </a:lnTo>
                <a:lnTo>
                  <a:pt x="1028116" y="647003"/>
                </a:lnTo>
                <a:lnTo>
                  <a:pt x="1016682" y="686525"/>
                </a:lnTo>
                <a:lnTo>
                  <a:pt x="1002282" y="724692"/>
                </a:lnTo>
                <a:lnTo>
                  <a:pt x="985049" y="761370"/>
                </a:lnTo>
                <a:lnTo>
                  <a:pt x="965119" y="796424"/>
                </a:lnTo>
                <a:lnTo>
                  <a:pt x="942626" y="829720"/>
                </a:lnTo>
                <a:lnTo>
                  <a:pt x="917703" y="861123"/>
                </a:lnTo>
                <a:lnTo>
                  <a:pt x="890485" y="890501"/>
                </a:lnTo>
                <a:lnTo>
                  <a:pt x="861107" y="917717"/>
                </a:lnTo>
                <a:lnTo>
                  <a:pt x="829702" y="942639"/>
                </a:lnTo>
                <a:lnTo>
                  <a:pt x="796405" y="965131"/>
                </a:lnTo>
                <a:lnTo>
                  <a:pt x="761351" y="985060"/>
                </a:lnTo>
                <a:lnTo>
                  <a:pt x="724672" y="1002291"/>
                </a:lnTo>
                <a:lnTo>
                  <a:pt x="686504" y="1016691"/>
                </a:lnTo>
                <a:lnTo>
                  <a:pt x="646982" y="1028124"/>
                </a:lnTo>
                <a:lnTo>
                  <a:pt x="606238" y="1036457"/>
                </a:lnTo>
                <a:lnTo>
                  <a:pt x="564408" y="1041555"/>
                </a:lnTo>
                <a:lnTo>
                  <a:pt x="521625" y="1043284"/>
                </a:lnTo>
                <a:lnTo>
                  <a:pt x="478843" y="1041555"/>
                </a:lnTo>
                <a:lnTo>
                  <a:pt x="437014" y="1036457"/>
                </a:lnTo>
                <a:lnTo>
                  <a:pt x="396271" y="1028124"/>
                </a:lnTo>
                <a:lnTo>
                  <a:pt x="356749" y="1016691"/>
                </a:lnTo>
                <a:lnTo>
                  <a:pt x="318583" y="1002291"/>
                </a:lnTo>
                <a:lnTo>
                  <a:pt x="281906" y="985060"/>
                </a:lnTo>
                <a:lnTo>
                  <a:pt x="246853" y="965131"/>
                </a:lnTo>
                <a:lnTo>
                  <a:pt x="213558" y="942639"/>
                </a:lnTo>
                <a:lnTo>
                  <a:pt x="182155" y="917717"/>
                </a:lnTo>
                <a:lnTo>
                  <a:pt x="152778" y="890501"/>
                </a:lnTo>
                <a:lnTo>
                  <a:pt x="125562" y="861123"/>
                </a:lnTo>
                <a:lnTo>
                  <a:pt x="100641" y="829720"/>
                </a:lnTo>
                <a:lnTo>
                  <a:pt x="78150" y="796424"/>
                </a:lnTo>
                <a:lnTo>
                  <a:pt x="58221" y="761370"/>
                </a:lnTo>
                <a:lnTo>
                  <a:pt x="40991" y="724692"/>
                </a:lnTo>
                <a:lnTo>
                  <a:pt x="26592" y="686525"/>
                </a:lnTo>
                <a:lnTo>
                  <a:pt x="15159" y="647003"/>
                </a:lnTo>
                <a:lnTo>
                  <a:pt x="6827" y="606260"/>
                </a:lnTo>
                <a:lnTo>
                  <a:pt x="1729" y="564430"/>
                </a:lnTo>
                <a:lnTo>
                  <a:pt x="0" y="521648"/>
                </a:lnTo>
                <a:lnTo>
                  <a:pt x="1729" y="478865"/>
                </a:lnTo>
                <a:lnTo>
                  <a:pt x="6827" y="437035"/>
                </a:lnTo>
                <a:lnTo>
                  <a:pt x="15159" y="396291"/>
                </a:lnTo>
                <a:lnTo>
                  <a:pt x="26592" y="356768"/>
                </a:lnTo>
                <a:lnTo>
                  <a:pt x="40991" y="318601"/>
                </a:lnTo>
                <a:lnTo>
                  <a:pt x="58221" y="281922"/>
                </a:lnTo>
                <a:lnTo>
                  <a:pt x="78150" y="246868"/>
                </a:lnTo>
                <a:lnTo>
                  <a:pt x="100641" y="213571"/>
                </a:lnTo>
                <a:lnTo>
                  <a:pt x="125562" y="182167"/>
                </a:lnTo>
                <a:lnTo>
                  <a:pt x="152778" y="152788"/>
                </a:lnTo>
                <a:lnTo>
                  <a:pt x="182155" y="125571"/>
                </a:lnTo>
                <a:lnTo>
                  <a:pt x="213558" y="100649"/>
                </a:lnTo>
                <a:lnTo>
                  <a:pt x="246853" y="78155"/>
                </a:lnTo>
                <a:lnTo>
                  <a:pt x="281906" y="58226"/>
                </a:lnTo>
                <a:lnTo>
                  <a:pt x="318583" y="40994"/>
                </a:lnTo>
                <a:lnTo>
                  <a:pt x="356749" y="26594"/>
                </a:lnTo>
                <a:lnTo>
                  <a:pt x="396271" y="15160"/>
                </a:lnTo>
                <a:lnTo>
                  <a:pt x="437014" y="6827"/>
                </a:lnTo>
                <a:lnTo>
                  <a:pt x="478843" y="1729"/>
                </a:lnTo>
                <a:lnTo>
                  <a:pt x="521625" y="0"/>
                </a:lnTo>
                <a:lnTo>
                  <a:pt x="564408" y="1729"/>
                </a:lnTo>
                <a:lnTo>
                  <a:pt x="606238" y="6827"/>
                </a:lnTo>
                <a:lnTo>
                  <a:pt x="646982" y="15160"/>
                </a:lnTo>
                <a:lnTo>
                  <a:pt x="686504" y="26594"/>
                </a:lnTo>
                <a:lnTo>
                  <a:pt x="724672" y="40994"/>
                </a:lnTo>
                <a:lnTo>
                  <a:pt x="761351" y="58226"/>
                </a:lnTo>
                <a:lnTo>
                  <a:pt x="796405" y="78155"/>
                </a:lnTo>
                <a:lnTo>
                  <a:pt x="829702" y="100649"/>
                </a:lnTo>
                <a:lnTo>
                  <a:pt x="861107" y="125571"/>
                </a:lnTo>
                <a:lnTo>
                  <a:pt x="890485" y="152788"/>
                </a:lnTo>
                <a:lnTo>
                  <a:pt x="917703" y="182167"/>
                </a:lnTo>
                <a:lnTo>
                  <a:pt x="942626" y="213571"/>
                </a:lnTo>
                <a:lnTo>
                  <a:pt x="965119" y="246868"/>
                </a:lnTo>
                <a:lnTo>
                  <a:pt x="985049" y="281922"/>
                </a:lnTo>
                <a:lnTo>
                  <a:pt x="1002282" y="318601"/>
                </a:lnTo>
                <a:lnTo>
                  <a:pt x="1016682" y="356768"/>
                </a:lnTo>
                <a:lnTo>
                  <a:pt x="1028116" y="396291"/>
                </a:lnTo>
                <a:lnTo>
                  <a:pt x="1036449" y="437035"/>
                </a:lnTo>
                <a:lnTo>
                  <a:pt x="1041547" y="478865"/>
                </a:lnTo>
                <a:lnTo>
                  <a:pt x="1043277" y="521648"/>
                </a:lnTo>
                <a:close/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9"/>
          <p:cNvSpPr txBox="1"/>
          <p:nvPr/>
        </p:nvSpPr>
        <p:spPr>
          <a:xfrm>
            <a:off x="4818328" y="6180629"/>
            <a:ext cx="1024657" cy="209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364" spc="39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364" spc="-15" dirty="0">
                <a:solidFill>
                  <a:srgbClr val="FFFFFF"/>
                </a:solidFill>
                <a:latin typeface="Arial"/>
                <a:cs typeface="Arial"/>
              </a:rPr>
              <a:t>орнорудная</a:t>
            </a:r>
            <a:endParaRPr sz="1364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139765" y="5758298"/>
            <a:ext cx="381984" cy="191762"/>
          </a:xfrm>
          <a:custGeom>
            <a:avLst/>
            <a:gdLst/>
            <a:ahLst/>
            <a:cxnLst/>
            <a:rect l="l" t="t" r="r" b="b"/>
            <a:pathLst>
              <a:path w="629920" h="316229">
                <a:moveTo>
                  <a:pt x="373082" y="315275"/>
                </a:moveTo>
                <a:lnTo>
                  <a:pt x="326401" y="315275"/>
                </a:lnTo>
                <a:lnTo>
                  <a:pt x="372389" y="315677"/>
                </a:lnTo>
                <a:lnTo>
                  <a:pt x="373082" y="315275"/>
                </a:lnTo>
                <a:close/>
              </a:path>
              <a:path w="629920" h="316229">
                <a:moveTo>
                  <a:pt x="572975" y="225274"/>
                </a:moveTo>
                <a:lnTo>
                  <a:pt x="125550" y="225274"/>
                </a:lnTo>
                <a:lnTo>
                  <a:pt x="139109" y="225851"/>
                </a:lnTo>
                <a:lnTo>
                  <a:pt x="152361" y="227749"/>
                </a:lnTo>
                <a:lnTo>
                  <a:pt x="189499" y="240878"/>
                </a:lnTo>
                <a:lnTo>
                  <a:pt x="221075" y="264134"/>
                </a:lnTo>
                <a:lnTo>
                  <a:pt x="244983" y="296194"/>
                </a:lnTo>
                <a:lnTo>
                  <a:pt x="253273" y="314313"/>
                </a:lnTo>
                <a:lnTo>
                  <a:pt x="256163" y="315529"/>
                </a:lnTo>
                <a:lnTo>
                  <a:pt x="373082" y="315275"/>
                </a:lnTo>
                <a:lnTo>
                  <a:pt x="376058" y="313546"/>
                </a:lnTo>
                <a:lnTo>
                  <a:pt x="382363" y="299490"/>
                </a:lnTo>
                <a:lnTo>
                  <a:pt x="388629" y="288268"/>
                </a:lnTo>
                <a:lnTo>
                  <a:pt x="422400" y="251742"/>
                </a:lnTo>
                <a:lnTo>
                  <a:pt x="467044" y="230456"/>
                </a:lnTo>
                <a:lnTo>
                  <a:pt x="505211" y="225985"/>
                </a:lnTo>
                <a:lnTo>
                  <a:pt x="572772" y="225985"/>
                </a:lnTo>
                <a:lnTo>
                  <a:pt x="572975" y="225274"/>
                </a:lnTo>
                <a:close/>
              </a:path>
              <a:path w="629920" h="316229">
                <a:moveTo>
                  <a:pt x="197728" y="0"/>
                </a:moveTo>
                <a:lnTo>
                  <a:pt x="20492" y="28"/>
                </a:lnTo>
                <a:lnTo>
                  <a:pt x="0" y="19873"/>
                </a:lnTo>
                <a:lnTo>
                  <a:pt x="1749" y="34933"/>
                </a:lnTo>
                <a:lnTo>
                  <a:pt x="11923" y="70649"/>
                </a:lnTo>
                <a:lnTo>
                  <a:pt x="56848" y="227806"/>
                </a:lnTo>
                <a:lnTo>
                  <a:pt x="61103" y="242722"/>
                </a:lnTo>
                <a:lnTo>
                  <a:pt x="98595" y="228513"/>
                </a:lnTo>
                <a:lnTo>
                  <a:pt x="125550" y="225274"/>
                </a:lnTo>
                <a:lnTo>
                  <a:pt x="572975" y="225274"/>
                </a:lnTo>
                <a:lnTo>
                  <a:pt x="584863" y="183672"/>
                </a:lnTo>
                <a:lnTo>
                  <a:pt x="598432" y="135892"/>
                </a:lnTo>
                <a:lnTo>
                  <a:pt x="612196" y="86826"/>
                </a:lnTo>
                <a:lnTo>
                  <a:pt x="622701" y="48811"/>
                </a:lnTo>
                <a:lnTo>
                  <a:pt x="629812" y="22746"/>
                </a:lnTo>
                <a:lnTo>
                  <a:pt x="627005" y="10874"/>
                </a:lnTo>
                <a:lnTo>
                  <a:pt x="618566" y="2910"/>
                </a:lnTo>
                <a:lnTo>
                  <a:pt x="605321" y="0"/>
                </a:lnTo>
                <a:lnTo>
                  <a:pt x="197728" y="0"/>
                </a:lnTo>
                <a:close/>
              </a:path>
              <a:path w="629920" h="316229">
                <a:moveTo>
                  <a:pt x="572772" y="225985"/>
                </a:moveTo>
                <a:lnTo>
                  <a:pt x="505211" y="225985"/>
                </a:lnTo>
                <a:lnTo>
                  <a:pt x="518486" y="226891"/>
                </a:lnTo>
                <a:lnTo>
                  <a:pt x="531931" y="229060"/>
                </a:lnTo>
                <a:lnTo>
                  <a:pt x="543943" y="232657"/>
                </a:lnTo>
                <a:lnTo>
                  <a:pt x="568078" y="241378"/>
                </a:lnTo>
                <a:lnTo>
                  <a:pt x="568580" y="239895"/>
                </a:lnTo>
                <a:lnTo>
                  <a:pt x="569460" y="237528"/>
                </a:lnTo>
                <a:lnTo>
                  <a:pt x="571400" y="230779"/>
                </a:lnTo>
                <a:lnTo>
                  <a:pt x="572772" y="2259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31"/>
          <p:cNvSpPr/>
          <p:nvPr/>
        </p:nvSpPr>
        <p:spPr>
          <a:xfrm>
            <a:off x="5189896" y="5648987"/>
            <a:ext cx="281097" cy="81634"/>
          </a:xfrm>
          <a:custGeom>
            <a:avLst/>
            <a:gdLst/>
            <a:ahLst/>
            <a:cxnLst/>
            <a:rect l="l" t="t" r="r" b="b"/>
            <a:pathLst>
              <a:path w="463550" h="134620">
                <a:moveTo>
                  <a:pt x="67944" y="67667"/>
                </a:moveTo>
                <a:lnTo>
                  <a:pt x="26085" y="80132"/>
                </a:lnTo>
                <a:lnTo>
                  <a:pt x="2835" y="111928"/>
                </a:lnTo>
                <a:lnTo>
                  <a:pt x="0" y="123652"/>
                </a:lnTo>
                <a:lnTo>
                  <a:pt x="345" y="134506"/>
                </a:lnTo>
                <a:lnTo>
                  <a:pt x="463337" y="122759"/>
                </a:lnTo>
                <a:lnTo>
                  <a:pt x="460119" y="110594"/>
                </a:lnTo>
                <a:lnTo>
                  <a:pt x="454738" y="99462"/>
                </a:lnTo>
                <a:lnTo>
                  <a:pt x="446955" y="89350"/>
                </a:lnTo>
                <a:lnTo>
                  <a:pt x="440621" y="83813"/>
                </a:lnTo>
                <a:lnTo>
                  <a:pt x="105766" y="83813"/>
                </a:lnTo>
                <a:lnTo>
                  <a:pt x="103487" y="81949"/>
                </a:lnTo>
                <a:lnTo>
                  <a:pt x="91541" y="74211"/>
                </a:lnTo>
                <a:lnTo>
                  <a:pt x="79644" y="69571"/>
                </a:lnTo>
                <a:lnTo>
                  <a:pt x="67944" y="67667"/>
                </a:lnTo>
                <a:close/>
              </a:path>
              <a:path w="463550" h="134620">
                <a:moveTo>
                  <a:pt x="229713" y="0"/>
                </a:moveTo>
                <a:lnTo>
                  <a:pt x="190322" y="8824"/>
                </a:lnTo>
                <a:lnTo>
                  <a:pt x="157351" y="31206"/>
                </a:lnTo>
                <a:lnTo>
                  <a:pt x="134967" y="64357"/>
                </a:lnTo>
                <a:lnTo>
                  <a:pt x="134138" y="66280"/>
                </a:lnTo>
                <a:lnTo>
                  <a:pt x="132530" y="68273"/>
                </a:lnTo>
                <a:lnTo>
                  <a:pt x="127899" y="71075"/>
                </a:lnTo>
                <a:lnTo>
                  <a:pt x="105766" y="83813"/>
                </a:lnTo>
                <a:lnTo>
                  <a:pt x="440621" y="83813"/>
                </a:lnTo>
                <a:lnTo>
                  <a:pt x="438180" y="81680"/>
                </a:lnTo>
                <a:lnTo>
                  <a:pt x="354063" y="81680"/>
                </a:lnTo>
                <a:lnTo>
                  <a:pt x="342940" y="75380"/>
                </a:lnTo>
                <a:lnTo>
                  <a:pt x="330605" y="68144"/>
                </a:lnTo>
                <a:lnTo>
                  <a:pt x="329474" y="66094"/>
                </a:lnTo>
                <a:lnTo>
                  <a:pt x="327133" y="60688"/>
                </a:lnTo>
                <a:lnTo>
                  <a:pt x="320794" y="49158"/>
                </a:lnTo>
                <a:lnTo>
                  <a:pt x="293572" y="20606"/>
                </a:lnTo>
                <a:lnTo>
                  <a:pt x="257143" y="3510"/>
                </a:lnTo>
                <a:lnTo>
                  <a:pt x="243644" y="890"/>
                </a:lnTo>
                <a:lnTo>
                  <a:pt x="229713" y="0"/>
                </a:lnTo>
                <a:close/>
              </a:path>
              <a:path w="463550" h="134620">
                <a:moveTo>
                  <a:pt x="399773" y="66955"/>
                </a:moveTo>
                <a:lnTo>
                  <a:pt x="388254" y="67779"/>
                </a:lnTo>
                <a:lnTo>
                  <a:pt x="376824" y="70630"/>
                </a:lnTo>
                <a:lnTo>
                  <a:pt x="365440" y="75325"/>
                </a:lnTo>
                <a:lnTo>
                  <a:pt x="354063" y="81680"/>
                </a:lnTo>
                <a:lnTo>
                  <a:pt x="438180" y="81680"/>
                </a:lnTo>
                <a:lnTo>
                  <a:pt x="436533" y="80240"/>
                </a:lnTo>
                <a:lnTo>
                  <a:pt x="423236" y="72120"/>
                </a:lnTo>
                <a:lnTo>
                  <a:pt x="411420" y="68341"/>
                </a:lnTo>
                <a:lnTo>
                  <a:pt x="399773" y="669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32"/>
          <p:cNvSpPr/>
          <p:nvPr/>
        </p:nvSpPr>
        <p:spPr>
          <a:xfrm>
            <a:off x="5162131" y="5922319"/>
            <a:ext cx="109358" cy="109358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90463" y="0"/>
                </a:moveTo>
                <a:lnTo>
                  <a:pt x="47675" y="10496"/>
                </a:lnTo>
                <a:lnTo>
                  <a:pt x="16959" y="37408"/>
                </a:lnTo>
                <a:lnTo>
                  <a:pt x="1155" y="76316"/>
                </a:lnTo>
                <a:lnTo>
                  <a:pt x="0" y="91185"/>
                </a:lnTo>
                <a:lnTo>
                  <a:pt x="1307" y="105577"/>
                </a:lnTo>
                <a:lnTo>
                  <a:pt x="17678" y="143648"/>
                </a:lnTo>
                <a:lnTo>
                  <a:pt x="49059" y="170162"/>
                </a:lnTo>
                <a:lnTo>
                  <a:pt x="90740" y="180106"/>
                </a:lnTo>
                <a:lnTo>
                  <a:pt x="105385" y="178721"/>
                </a:lnTo>
                <a:lnTo>
                  <a:pt x="143776" y="162305"/>
                </a:lnTo>
                <a:lnTo>
                  <a:pt x="170250" y="131078"/>
                </a:lnTo>
                <a:lnTo>
                  <a:pt x="180178" y="89639"/>
                </a:lnTo>
                <a:lnTo>
                  <a:pt x="179024" y="75225"/>
                </a:lnTo>
                <a:lnTo>
                  <a:pt x="162823" y="36938"/>
                </a:lnTo>
                <a:lnTo>
                  <a:pt x="131564" y="10127"/>
                </a:lnTo>
                <a:lnTo>
                  <a:pt x="904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object 33"/>
          <p:cNvSpPr/>
          <p:nvPr/>
        </p:nvSpPr>
        <p:spPr>
          <a:xfrm>
            <a:off x="5389572" y="5922305"/>
            <a:ext cx="109358" cy="109358"/>
          </a:xfrm>
          <a:custGeom>
            <a:avLst/>
            <a:gdLst/>
            <a:ahLst/>
            <a:cxnLst/>
            <a:rect l="l" t="t" r="r" b="b"/>
            <a:pathLst>
              <a:path w="180340" h="180340">
                <a:moveTo>
                  <a:pt x="88808" y="0"/>
                </a:moveTo>
                <a:lnTo>
                  <a:pt x="48046" y="10459"/>
                </a:lnTo>
                <a:lnTo>
                  <a:pt x="17151" y="37494"/>
                </a:lnTo>
                <a:lnTo>
                  <a:pt x="1152" y="76225"/>
                </a:lnTo>
                <a:lnTo>
                  <a:pt x="0" y="90891"/>
                </a:lnTo>
                <a:lnTo>
                  <a:pt x="1322" y="105343"/>
                </a:lnTo>
                <a:lnTo>
                  <a:pt x="17752" y="143543"/>
                </a:lnTo>
                <a:lnTo>
                  <a:pt x="49111" y="170133"/>
                </a:lnTo>
                <a:lnTo>
                  <a:pt x="90560" y="180130"/>
                </a:lnTo>
                <a:lnTo>
                  <a:pt x="105191" y="178868"/>
                </a:lnTo>
                <a:lnTo>
                  <a:pt x="143659" y="162653"/>
                </a:lnTo>
                <a:lnTo>
                  <a:pt x="170265" y="131496"/>
                </a:lnTo>
                <a:lnTo>
                  <a:pt x="180227" y="90157"/>
                </a:lnTo>
                <a:lnTo>
                  <a:pt x="180213" y="88483"/>
                </a:lnTo>
                <a:lnTo>
                  <a:pt x="169696" y="47613"/>
                </a:lnTo>
                <a:lnTo>
                  <a:pt x="142687" y="16937"/>
                </a:lnTo>
                <a:lnTo>
                  <a:pt x="103692" y="1146"/>
                </a:lnTo>
                <a:lnTo>
                  <a:pt x="888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object 34"/>
          <p:cNvSpPr/>
          <p:nvPr/>
        </p:nvSpPr>
        <p:spPr>
          <a:xfrm>
            <a:off x="6538554" y="5515184"/>
            <a:ext cx="632661" cy="632661"/>
          </a:xfrm>
          <a:custGeom>
            <a:avLst/>
            <a:gdLst/>
            <a:ahLst/>
            <a:cxnLst/>
            <a:rect l="l" t="t" r="r" b="b"/>
            <a:pathLst>
              <a:path w="1043304" h="1043304">
                <a:moveTo>
                  <a:pt x="1043277" y="521656"/>
                </a:moveTo>
                <a:lnTo>
                  <a:pt x="1041547" y="564438"/>
                </a:lnTo>
                <a:lnTo>
                  <a:pt x="1036450" y="606268"/>
                </a:lnTo>
                <a:lnTo>
                  <a:pt x="1028117" y="647011"/>
                </a:lnTo>
                <a:lnTo>
                  <a:pt x="1016684" y="686534"/>
                </a:lnTo>
                <a:lnTo>
                  <a:pt x="1002285" y="724702"/>
                </a:lnTo>
                <a:lnTo>
                  <a:pt x="985055" y="761380"/>
                </a:lnTo>
                <a:lnTo>
                  <a:pt x="965126" y="796434"/>
                </a:lnTo>
                <a:lnTo>
                  <a:pt x="942635" y="829731"/>
                </a:lnTo>
                <a:lnTo>
                  <a:pt x="917714" y="861135"/>
                </a:lnTo>
                <a:lnTo>
                  <a:pt x="890498" y="890513"/>
                </a:lnTo>
                <a:lnTo>
                  <a:pt x="861122" y="917730"/>
                </a:lnTo>
                <a:lnTo>
                  <a:pt x="829719" y="942653"/>
                </a:lnTo>
                <a:lnTo>
                  <a:pt x="796423" y="965146"/>
                </a:lnTo>
                <a:lnTo>
                  <a:pt x="761370" y="985076"/>
                </a:lnTo>
                <a:lnTo>
                  <a:pt x="724693" y="1002307"/>
                </a:lnTo>
                <a:lnTo>
                  <a:pt x="686527" y="1016707"/>
                </a:lnTo>
                <a:lnTo>
                  <a:pt x="647005" y="1028141"/>
                </a:lnTo>
                <a:lnTo>
                  <a:pt x="606262" y="1036474"/>
                </a:lnTo>
                <a:lnTo>
                  <a:pt x="564433" y="1041572"/>
                </a:lnTo>
                <a:lnTo>
                  <a:pt x="521651" y="1043302"/>
                </a:lnTo>
                <a:lnTo>
                  <a:pt x="478865" y="1041572"/>
                </a:lnTo>
                <a:lnTo>
                  <a:pt x="437032" y="1036474"/>
                </a:lnTo>
                <a:lnTo>
                  <a:pt x="396286" y="1028141"/>
                </a:lnTo>
                <a:lnTo>
                  <a:pt x="356762" y="1016707"/>
                </a:lnTo>
                <a:lnTo>
                  <a:pt x="318593" y="1002307"/>
                </a:lnTo>
                <a:lnTo>
                  <a:pt x="281914" y="985076"/>
                </a:lnTo>
                <a:lnTo>
                  <a:pt x="246860" y="965146"/>
                </a:lnTo>
                <a:lnTo>
                  <a:pt x="213563" y="942653"/>
                </a:lnTo>
                <a:lnTo>
                  <a:pt x="182159" y="917730"/>
                </a:lnTo>
                <a:lnTo>
                  <a:pt x="152781" y="890513"/>
                </a:lnTo>
                <a:lnTo>
                  <a:pt x="125565" y="861135"/>
                </a:lnTo>
                <a:lnTo>
                  <a:pt x="100643" y="829731"/>
                </a:lnTo>
                <a:lnTo>
                  <a:pt x="78151" y="796434"/>
                </a:lnTo>
                <a:lnTo>
                  <a:pt x="58222" y="761380"/>
                </a:lnTo>
                <a:lnTo>
                  <a:pt x="40991" y="724702"/>
                </a:lnTo>
                <a:lnTo>
                  <a:pt x="26592" y="686534"/>
                </a:lnTo>
                <a:lnTo>
                  <a:pt x="15159" y="647011"/>
                </a:lnTo>
                <a:lnTo>
                  <a:pt x="6827" y="606268"/>
                </a:lnTo>
                <a:lnTo>
                  <a:pt x="1729" y="564438"/>
                </a:lnTo>
                <a:lnTo>
                  <a:pt x="0" y="521656"/>
                </a:lnTo>
                <a:lnTo>
                  <a:pt x="1729" y="478872"/>
                </a:lnTo>
                <a:lnTo>
                  <a:pt x="6827" y="437040"/>
                </a:lnTo>
                <a:lnTo>
                  <a:pt x="15159" y="396295"/>
                </a:lnTo>
                <a:lnTo>
                  <a:pt x="26592" y="356771"/>
                </a:lnTo>
                <a:lnTo>
                  <a:pt x="40991" y="318603"/>
                </a:lnTo>
                <a:lnTo>
                  <a:pt x="58222" y="281924"/>
                </a:lnTo>
                <a:lnTo>
                  <a:pt x="78151" y="246869"/>
                </a:lnTo>
                <a:lnTo>
                  <a:pt x="100643" y="213572"/>
                </a:lnTo>
                <a:lnTo>
                  <a:pt x="125565" y="182167"/>
                </a:lnTo>
                <a:lnTo>
                  <a:pt x="152781" y="152788"/>
                </a:lnTo>
                <a:lnTo>
                  <a:pt x="182159" y="125571"/>
                </a:lnTo>
                <a:lnTo>
                  <a:pt x="213563" y="100648"/>
                </a:lnTo>
                <a:lnTo>
                  <a:pt x="246860" y="78155"/>
                </a:lnTo>
                <a:lnTo>
                  <a:pt x="281914" y="58226"/>
                </a:lnTo>
                <a:lnTo>
                  <a:pt x="318593" y="40994"/>
                </a:lnTo>
                <a:lnTo>
                  <a:pt x="356762" y="26594"/>
                </a:lnTo>
                <a:lnTo>
                  <a:pt x="396286" y="15160"/>
                </a:lnTo>
                <a:lnTo>
                  <a:pt x="437032" y="6827"/>
                </a:lnTo>
                <a:lnTo>
                  <a:pt x="478865" y="1729"/>
                </a:lnTo>
                <a:lnTo>
                  <a:pt x="521651" y="0"/>
                </a:lnTo>
                <a:lnTo>
                  <a:pt x="564433" y="1729"/>
                </a:lnTo>
                <a:lnTo>
                  <a:pt x="606262" y="6827"/>
                </a:lnTo>
                <a:lnTo>
                  <a:pt x="647005" y="15160"/>
                </a:lnTo>
                <a:lnTo>
                  <a:pt x="686527" y="26594"/>
                </a:lnTo>
                <a:lnTo>
                  <a:pt x="724693" y="40994"/>
                </a:lnTo>
                <a:lnTo>
                  <a:pt x="761370" y="58226"/>
                </a:lnTo>
                <a:lnTo>
                  <a:pt x="796423" y="78155"/>
                </a:lnTo>
                <a:lnTo>
                  <a:pt x="829719" y="100648"/>
                </a:lnTo>
                <a:lnTo>
                  <a:pt x="861122" y="125571"/>
                </a:lnTo>
                <a:lnTo>
                  <a:pt x="890498" y="152788"/>
                </a:lnTo>
                <a:lnTo>
                  <a:pt x="917714" y="182167"/>
                </a:lnTo>
                <a:lnTo>
                  <a:pt x="942635" y="213572"/>
                </a:lnTo>
                <a:lnTo>
                  <a:pt x="965126" y="246869"/>
                </a:lnTo>
                <a:lnTo>
                  <a:pt x="985055" y="281924"/>
                </a:lnTo>
                <a:lnTo>
                  <a:pt x="1002285" y="318603"/>
                </a:lnTo>
                <a:lnTo>
                  <a:pt x="1016684" y="356771"/>
                </a:lnTo>
                <a:lnTo>
                  <a:pt x="1028117" y="396295"/>
                </a:lnTo>
                <a:lnTo>
                  <a:pt x="1036450" y="437040"/>
                </a:lnTo>
                <a:lnTo>
                  <a:pt x="1041547" y="478872"/>
                </a:lnTo>
                <a:lnTo>
                  <a:pt x="1043277" y="521656"/>
                </a:lnTo>
                <a:close/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object 35"/>
          <p:cNvSpPr txBox="1"/>
          <p:nvPr/>
        </p:nvSpPr>
        <p:spPr>
          <a:xfrm>
            <a:off x="6413084" y="6180748"/>
            <a:ext cx="884493" cy="209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364" spc="-15" dirty="0">
                <a:solidFill>
                  <a:srgbClr val="FFFFFF"/>
                </a:solidFill>
                <a:latin typeface="Arial"/>
                <a:cs typeface="Arial"/>
              </a:rPr>
              <a:t>энер</a:t>
            </a:r>
            <a:r>
              <a:rPr sz="1364" spc="-27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364" spc="-67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364" spc="18" dirty="0">
                <a:solidFill>
                  <a:srgbClr val="FFFFFF"/>
                </a:solidFill>
                <a:latin typeface="Arial"/>
                <a:cs typeface="Arial"/>
              </a:rPr>
              <a:t>ти</a:t>
            </a:r>
            <a:r>
              <a:rPr sz="1364" spc="3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64" spc="-6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1364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725946" y="5619564"/>
            <a:ext cx="257993" cy="428962"/>
          </a:xfrm>
          <a:custGeom>
            <a:avLst/>
            <a:gdLst/>
            <a:ahLst/>
            <a:cxnLst/>
            <a:rect l="l" t="t" r="r" b="b"/>
            <a:pathLst>
              <a:path w="425450" h="707390">
                <a:moveTo>
                  <a:pt x="334534" y="424855"/>
                </a:moveTo>
                <a:lnTo>
                  <a:pt x="166024" y="424855"/>
                </a:lnTo>
                <a:lnTo>
                  <a:pt x="175797" y="427505"/>
                </a:lnTo>
                <a:lnTo>
                  <a:pt x="178456" y="436588"/>
                </a:lnTo>
                <a:lnTo>
                  <a:pt x="174476" y="455311"/>
                </a:lnTo>
                <a:lnTo>
                  <a:pt x="157107" y="515188"/>
                </a:lnTo>
                <a:lnTo>
                  <a:pt x="150020" y="539737"/>
                </a:lnTo>
                <a:lnTo>
                  <a:pt x="139169" y="577646"/>
                </a:lnTo>
                <a:lnTo>
                  <a:pt x="115250" y="663268"/>
                </a:lnTo>
                <a:lnTo>
                  <a:pt x="111838" y="675501"/>
                </a:lnTo>
                <a:lnTo>
                  <a:pt x="108411" y="687731"/>
                </a:lnTo>
                <a:lnTo>
                  <a:pt x="106576" y="694239"/>
                </a:lnTo>
                <a:lnTo>
                  <a:pt x="107833" y="699617"/>
                </a:lnTo>
                <a:lnTo>
                  <a:pt x="119544" y="707136"/>
                </a:lnTo>
                <a:lnTo>
                  <a:pt x="125901" y="706930"/>
                </a:lnTo>
                <a:lnTo>
                  <a:pt x="133943" y="700549"/>
                </a:lnTo>
                <a:lnTo>
                  <a:pt x="135828" y="697938"/>
                </a:lnTo>
                <a:lnTo>
                  <a:pt x="334534" y="424855"/>
                </a:lnTo>
                <a:close/>
              </a:path>
              <a:path w="425450" h="707390">
                <a:moveTo>
                  <a:pt x="306311" y="0"/>
                </a:moveTo>
                <a:lnTo>
                  <a:pt x="299877" y="1060"/>
                </a:lnTo>
                <a:lnTo>
                  <a:pt x="292640" y="8187"/>
                </a:lnTo>
                <a:lnTo>
                  <a:pt x="291233" y="10356"/>
                </a:lnTo>
                <a:lnTo>
                  <a:pt x="2688" y="406851"/>
                </a:lnTo>
                <a:lnTo>
                  <a:pt x="0" y="412516"/>
                </a:lnTo>
                <a:lnTo>
                  <a:pt x="7765" y="421369"/>
                </a:lnTo>
                <a:lnTo>
                  <a:pt x="13419" y="423686"/>
                </a:lnTo>
                <a:lnTo>
                  <a:pt x="18421" y="426190"/>
                </a:lnTo>
                <a:lnTo>
                  <a:pt x="20204" y="427104"/>
                </a:lnTo>
                <a:lnTo>
                  <a:pt x="22843" y="426387"/>
                </a:lnTo>
                <a:lnTo>
                  <a:pt x="166024" y="424855"/>
                </a:lnTo>
                <a:lnTo>
                  <a:pt x="334534" y="424855"/>
                </a:lnTo>
                <a:lnTo>
                  <a:pt x="399238" y="336057"/>
                </a:lnTo>
                <a:lnTo>
                  <a:pt x="406670" y="325761"/>
                </a:lnTo>
                <a:lnTo>
                  <a:pt x="414048" y="315427"/>
                </a:lnTo>
                <a:lnTo>
                  <a:pt x="423945" y="301355"/>
                </a:lnTo>
                <a:lnTo>
                  <a:pt x="425352" y="294130"/>
                </a:lnTo>
                <a:lnTo>
                  <a:pt x="423417" y="290644"/>
                </a:lnTo>
                <a:lnTo>
                  <a:pt x="421030" y="286304"/>
                </a:lnTo>
                <a:lnTo>
                  <a:pt x="416069" y="284430"/>
                </a:lnTo>
                <a:lnTo>
                  <a:pt x="272284" y="284430"/>
                </a:lnTo>
                <a:lnTo>
                  <a:pt x="259770" y="283526"/>
                </a:lnTo>
                <a:lnTo>
                  <a:pt x="250565" y="279738"/>
                </a:lnTo>
                <a:lnTo>
                  <a:pt x="248622" y="270280"/>
                </a:lnTo>
                <a:lnTo>
                  <a:pt x="252820" y="252248"/>
                </a:lnTo>
                <a:lnTo>
                  <a:pt x="263410" y="216452"/>
                </a:lnTo>
                <a:lnTo>
                  <a:pt x="266960" y="204403"/>
                </a:lnTo>
                <a:lnTo>
                  <a:pt x="277703" y="167623"/>
                </a:lnTo>
                <a:lnTo>
                  <a:pt x="288431" y="130149"/>
                </a:lnTo>
                <a:lnTo>
                  <a:pt x="298714" y="93460"/>
                </a:lnTo>
                <a:lnTo>
                  <a:pt x="312329" y="44519"/>
                </a:lnTo>
                <a:lnTo>
                  <a:pt x="315746" y="32289"/>
                </a:lnTo>
                <a:lnTo>
                  <a:pt x="319177" y="20063"/>
                </a:lnTo>
                <a:lnTo>
                  <a:pt x="321213" y="12838"/>
                </a:lnTo>
                <a:lnTo>
                  <a:pt x="319705" y="7076"/>
                </a:lnTo>
                <a:lnTo>
                  <a:pt x="306311" y="0"/>
                </a:lnTo>
                <a:close/>
              </a:path>
              <a:path w="425450" h="707390">
                <a:moveTo>
                  <a:pt x="408414" y="280336"/>
                </a:moveTo>
                <a:lnTo>
                  <a:pt x="406052" y="281005"/>
                </a:lnTo>
                <a:lnTo>
                  <a:pt x="280753" y="282947"/>
                </a:lnTo>
                <a:lnTo>
                  <a:pt x="280753" y="284264"/>
                </a:lnTo>
                <a:lnTo>
                  <a:pt x="276531" y="284264"/>
                </a:lnTo>
                <a:lnTo>
                  <a:pt x="272284" y="284430"/>
                </a:lnTo>
                <a:lnTo>
                  <a:pt x="416069" y="284430"/>
                </a:lnTo>
                <a:lnTo>
                  <a:pt x="414772" y="283940"/>
                </a:lnTo>
                <a:lnTo>
                  <a:pt x="408414" y="280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object 37"/>
          <p:cNvSpPr/>
          <p:nvPr/>
        </p:nvSpPr>
        <p:spPr>
          <a:xfrm>
            <a:off x="9572441" y="5517171"/>
            <a:ext cx="632661" cy="632661"/>
          </a:xfrm>
          <a:custGeom>
            <a:avLst/>
            <a:gdLst/>
            <a:ahLst/>
            <a:cxnLst/>
            <a:rect l="l" t="t" r="r" b="b"/>
            <a:pathLst>
              <a:path w="1043305" h="1043304">
                <a:moveTo>
                  <a:pt x="1043277" y="521656"/>
                </a:moveTo>
                <a:lnTo>
                  <a:pt x="1041547" y="564438"/>
                </a:lnTo>
                <a:lnTo>
                  <a:pt x="1036450" y="606269"/>
                </a:lnTo>
                <a:lnTo>
                  <a:pt x="1028117" y="647012"/>
                </a:lnTo>
                <a:lnTo>
                  <a:pt x="1016684" y="686535"/>
                </a:lnTo>
                <a:lnTo>
                  <a:pt x="1002285" y="724703"/>
                </a:lnTo>
                <a:lnTo>
                  <a:pt x="985055" y="761381"/>
                </a:lnTo>
                <a:lnTo>
                  <a:pt x="965126" y="796435"/>
                </a:lnTo>
                <a:lnTo>
                  <a:pt x="942635" y="829732"/>
                </a:lnTo>
                <a:lnTo>
                  <a:pt x="917714" y="861136"/>
                </a:lnTo>
                <a:lnTo>
                  <a:pt x="890498" y="890514"/>
                </a:lnTo>
                <a:lnTo>
                  <a:pt x="861122" y="917731"/>
                </a:lnTo>
                <a:lnTo>
                  <a:pt x="829719" y="942653"/>
                </a:lnTo>
                <a:lnTo>
                  <a:pt x="796423" y="965146"/>
                </a:lnTo>
                <a:lnTo>
                  <a:pt x="761370" y="985076"/>
                </a:lnTo>
                <a:lnTo>
                  <a:pt x="724693" y="1002308"/>
                </a:lnTo>
                <a:lnTo>
                  <a:pt x="686527" y="1016708"/>
                </a:lnTo>
                <a:lnTo>
                  <a:pt x="647005" y="1028141"/>
                </a:lnTo>
                <a:lnTo>
                  <a:pt x="606262" y="1036474"/>
                </a:lnTo>
                <a:lnTo>
                  <a:pt x="564433" y="1041572"/>
                </a:lnTo>
                <a:lnTo>
                  <a:pt x="521651" y="1043302"/>
                </a:lnTo>
                <a:lnTo>
                  <a:pt x="478865" y="1041572"/>
                </a:lnTo>
                <a:lnTo>
                  <a:pt x="437032" y="1036474"/>
                </a:lnTo>
                <a:lnTo>
                  <a:pt x="396286" y="1028141"/>
                </a:lnTo>
                <a:lnTo>
                  <a:pt x="356762" y="1016708"/>
                </a:lnTo>
                <a:lnTo>
                  <a:pt x="318593" y="1002308"/>
                </a:lnTo>
                <a:lnTo>
                  <a:pt x="281914" y="985076"/>
                </a:lnTo>
                <a:lnTo>
                  <a:pt x="246860" y="965146"/>
                </a:lnTo>
                <a:lnTo>
                  <a:pt x="213563" y="942653"/>
                </a:lnTo>
                <a:lnTo>
                  <a:pt x="182159" y="917731"/>
                </a:lnTo>
                <a:lnTo>
                  <a:pt x="152781" y="890514"/>
                </a:lnTo>
                <a:lnTo>
                  <a:pt x="125565" y="861136"/>
                </a:lnTo>
                <a:lnTo>
                  <a:pt x="100643" y="829732"/>
                </a:lnTo>
                <a:lnTo>
                  <a:pt x="78151" y="796435"/>
                </a:lnTo>
                <a:lnTo>
                  <a:pt x="58222" y="761381"/>
                </a:lnTo>
                <a:lnTo>
                  <a:pt x="40991" y="724703"/>
                </a:lnTo>
                <a:lnTo>
                  <a:pt x="26592" y="686535"/>
                </a:lnTo>
                <a:lnTo>
                  <a:pt x="15159" y="647012"/>
                </a:lnTo>
                <a:lnTo>
                  <a:pt x="6827" y="606269"/>
                </a:lnTo>
                <a:lnTo>
                  <a:pt x="1729" y="564438"/>
                </a:lnTo>
                <a:lnTo>
                  <a:pt x="0" y="521656"/>
                </a:lnTo>
                <a:lnTo>
                  <a:pt x="1729" y="478872"/>
                </a:lnTo>
                <a:lnTo>
                  <a:pt x="6827" y="437041"/>
                </a:lnTo>
                <a:lnTo>
                  <a:pt x="15159" y="396296"/>
                </a:lnTo>
                <a:lnTo>
                  <a:pt x="26592" y="356772"/>
                </a:lnTo>
                <a:lnTo>
                  <a:pt x="40991" y="318604"/>
                </a:lnTo>
                <a:lnTo>
                  <a:pt x="58222" y="281925"/>
                </a:lnTo>
                <a:lnTo>
                  <a:pt x="78151" y="246870"/>
                </a:lnTo>
                <a:lnTo>
                  <a:pt x="100643" y="213573"/>
                </a:lnTo>
                <a:lnTo>
                  <a:pt x="125565" y="182168"/>
                </a:lnTo>
                <a:lnTo>
                  <a:pt x="152781" y="152789"/>
                </a:lnTo>
                <a:lnTo>
                  <a:pt x="182159" y="125572"/>
                </a:lnTo>
                <a:lnTo>
                  <a:pt x="213563" y="100649"/>
                </a:lnTo>
                <a:lnTo>
                  <a:pt x="246860" y="78156"/>
                </a:lnTo>
                <a:lnTo>
                  <a:pt x="281914" y="58226"/>
                </a:lnTo>
                <a:lnTo>
                  <a:pt x="318593" y="40994"/>
                </a:lnTo>
                <a:lnTo>
                  <a:pt x="356762" y="26594"/>
                </a:lnTo>
                <a:lnTo>
                  <a:pt x="396286" y="15160"/>
                </a:lnTo>
                <a:lnTo>
                  <a:pt x="437032" y="6827"/>
                </a:lnTo>
                <a:lnTo>
                  <a:pt x="478865" y="1729"/>
                </a:lnTo>
                <a:lnTo>
                  <a:pt x="521651" y="0"/>
                </a:lnTo>
                <a:lnTo>
                  <a:pt x="564433" y="1729"/>
                </a:lnTo>
                <a:lnTo>
                  <a:pt x="606262" y="6827"/>
                </a:lnTo>
                <a:lnTo>
                  <a:pt x="647005" y="15160"/>
                </a:lnTo>
                <a:lnTo>
                  <a:pt x="686527" y="26594"/>
                </a:lnTo>
                <a:lnTo>
                  <a:pt x="724693" y="40994"/>
                </a:lnTo>
                <a:lnTo>
                  <a:pt x="761370" y="58226"/>
                </a:lnTo>
                <a:lnTo>
                  <a:pt x="796423" y="78156"/>
                </a:lnTo>
                <a:lnTo>
                  <a:pt x="829719" y="100649"/>
                </a:lnTo>
                <a:lnTo>
                  <a:pt x="861122" y="125572"/>
                </a:lnTo>
                <a:lnTo>
                  <a:pt x="890498" y="152789"/>
                </a:lnTo>
                <a:lnTo>
                  <a:pt x="917714" y="182168"/>
                </a:lnTo>
                <a:lnTo>
                  <a:pt x="942635" y="213573"/>
                </a:lnTo>
                <a:lnTo>
                  <a:pt x="965126" y="246870"/>
                </a:lnTo>
                <a:lnTo>
                  <a:pt x="985055" y="281925"/>
                </a:lnTo>
                <a:lnTo>
                  <a:pt x="1002285" y="318604"/>
                </a:lnTo>
                <a:lnTo>
                  <a:pt x="1016684" y="356772"/>
                </a:lnTo>
                <a:lnTo>
                  <a:pt x="1028117" y="396296"/>
                </a:lnTo>
                <a:lnTo>
                  <a:pt x="1036450" y="437041"/>
                </a:lnTo>
                <a:lnTo>
                  <a:pt x="1041547" y="478872"/>
                </a:lnTo>
                <a:lnTo>
                  <a:pt x="1043277" y="521656"/>
                </a:lnTo>
                <a:close/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object 38"/>
          <p:cNvSpPr txBox="1"/>
          <p:nvPr/>
        </p:nvSpPr>
        <p:spPr>
          <a:xfrm>
            <a:off x="9466841" y="6182736"/>
            <a:ext cx="805555" cy="209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364" dirty="0">
                <a:solidFill>
                  <a:srgbClr val="FFFFFF"/>
                </a:solidFill>
                <a:latin typeface="Arial"/>
                <a:cs typeface="Arial"/>
              </a:rPr>
              <a:t>логисти</a:t>
            </a:r>
            <a:r>
              <a:rPr sz="1364" spc="-12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64" spc="-6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1364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696257" y="5682976"/>
            <a:ext cx="407398" cy="301891"/>
          </a:xfrm>
          <a:custGeom>
            <a:avLst/>
            <a:gdLst/>
            <a:ahLst/>
            <a:cxnLst/>
            <a:rect l="l" t="t" r="r" b="b"/>
            <a:pathLst>
              <a:path w="671830" h="497840">
                <a:moveTo>
                  <a:pt x="375067" y="0"/>
                </a:moveTo>
                <a:lnTo>
                  <a:pt x="36809" y="0"/>
                </a:lnTo>
                <a:lnTo>
                  <a:pt x="23728" y="5026"/>
                </a:lnTo>
                <a:lnTo>
                  <a:pt x="12981" y="12565"/>
                </a:lnTo>
                <a:lnTo>
                  <a:pt x="5084" y="22617"/>
                </a:lnTo>
                <a:lnTo>
                  <a:pt x="552" y="37695"/>
                </a:lnTo>
                <a:lnTo>
                  <a:pt x="0" y="37695"/>
                </a:lnTo>
                <a:lnTo>
                  <a:pt x="0" y="394542"/>
                </a:lnTo>
                <a:lnTo>
                  <a:pt x="2060" y="399568"/>
                </a:lnTo>
                <a:lnTo>
                  <a:pt x="3342" y="407108"/>
                </a:lnTo>
                <a:lnTo>
                  <a:pt x="6470" y="412134"/>
                </a:lnTo>
                <a:lnTo>
                  <a:pt x="13402" y="419673"/>
                </a:lnTo>
                <a:lnTo>
                  <a:pt x="22806" y="427212"/>
                </a:lnTo>
                <a:lnTo>
                  <a:pt x="35581" y="432238"/>
                </a:lnTo>
                <a:lnTo>
                  <a:pt x="94765" y="432238"/>
                </a:lnTo>
                <a:lnTo>
                  <a:pt x="97899" y="444803"/>
                </a:lnTo>
                <a:lnTo>
                  <a:pt x="119756" y="477472"/>
                </a:lnTo>
                <a:lnTo>
                  <a:pt x="155024" y="495063"/>
                </a:lnTo>
                <a:lnTo>
                  <a:pt x="168982" y="497576"/>
                </a:lnTo>
                <a:lnTo>
                  <a:pt x="195486" y="497576"/>
                </a:lnTo>
                <a:lnTo>
                  <a:pt x="230053" y="479985"/>
                </a:lnTo>
                <a:lnTo>
                  <a:pt x="243293" y="464907"/>
                </a:lnTo>
                <a:lnTo>
                  <a:pt x="176740" y="464907"/>
                </a:lnTo>
                <a:lnTo>
                  <a:pt x="167978" y="462394"/>
                </a:lnTo>
                <a:lnTo>
                  <a:pt x="135251" y="439777"/>
                </a:lnTo>
                <a:lnTo>
                  <a:pt x="127628" y="412134"/>
                </a:lnTo>
                <a:lnTo>
                  <a:pt x="129990" y="399568"/>
                </a:lnTo>
                <a:lnTo>
                  <a:pt x="131398" y="397055"/>
                </a:lnTo>
                <a:lnTo>
                  <a:pt x="37871" y="397055"/>
                </a:lnTo>
                <a:lnTo>
                  <a:pt x="34729" y="394542"/>
                </a:lnTo>
                <a:lnTo>
                  <a:pt x="34704" y="45234"/>
                </a:lnTo>
                <a:lnTo>
                  <a:pt x="34855" y="42721"/>
                </a:lnTo>
                <a:lnTo>
                  <a:pt x="35232" y="37695"/>
                </a:lnTo>
                <a:lnTo>
                  <a:pt x="38398" y="35182"/>
                </a:lnTo>
                <a:lnTo>
                  <a:pt x="417801" y="35182"/>
                </a:lnTo>
                <a:lnTo>
                  <a:pt x="417489" y="30156"/>
                </a:lnTo>
                <a:lnTo>
                  <a:pt x="411352" y="17591"/>
                </a:lnTo>
                <a:lnTo>
                  <a:pt x="401804" y="7539"/>
                </a:lnTo>
                <a:lnTo>
                  <a:pt x="389494" y="2513"/>
                </a:lnTo>
                <a:lnTo>
                  <a:pt x="375067" y="0"/>
                </a:lnTo>
                <a:close/>
              </a:path>
              <a:path w="671830" h="497840">
                <a:moveTo>
                  <a:pt x="474480" y="424699"/>
                </a:moveTo>
                <a:lnTo>
                  <a:pt x="402961" y="424699"/>
                </a:lnTo>
                <a:lnTo>
                  <a:pt x="409724" y="427212"/>
                </a:lnTo>
                <a:lnTo>
                  <a:pt x="421746" y="432238"/>
                </a:lnTo>
                <a:lnTo>
                  <a:pt x="439877" y="432238"/>
                </a:lnTo>
                <a:lnTo>
                  <a:pt x="443501" y="444803"/>
                </a:lnTo>
                <a:lnTo>
                  <a:pt x="449259" y="457368"/>
                </a:lnTo>
                <a:lnTo>
                  <a:pt x="476602" y="485011"/>
                </a:lnTo>
                <a:lnTo>
                  <a:pt x="515490" y="497576"/>
                </a:lnTo>
                <a:lnTo>
                  <a:pt x="541980" y="497576"/>
                </a:lnTo>
                <a:lnTo>
                  <a:pt x="554296" y="492550"/>
                </a:lnTo>
                <a:lnTo>
                  <a:pt x="565736" y="487524"/>
                </a:lnTo>
                <a:lnTo>
                  <a:pt x="576105" y="477472"/>
                </a:lnTo>
                <a:lnTo>
                  <a:pt x="585209" y="469933"/>
                </a:lnTo>
                <a:lnTo>
                  <a:pt x="589032" y="464907"/>
                </a:lnTo>
                <a:lnTo>
                  <a:pt x="521676" y="464907"/>
                </a:lnTo>
                <a:lnTo>
                  <a:pt x="512812" y="462394"/>
                </a:lnTo>
                <a:lnTo>
                  <a:pt x="499873" y="459881"/>
                </a:lnTo>
                <a:lnTo>
                  <a:pt x="488851" y="452342"/>
                </a:lnTo>
                <a:lnTo>
                  <a:pt x="480306" y="439777"/>
                </a:lnTo>
                <a:lnTo>
                  <a:pt x="474798" y="427212"/>
                </a:lnTo>
                <a:lnTo>
                  <a:pt x="474480" y="424699"/>
                </a:lnTo>
                <a:close/>
              </a:path>
              <a:path w="671830" h="497840">
                <a:moveTo>
                  <a:pt x="244664" y="366899"/>
                </a:moveTo>
                <a:lnTo>
                  <a:pt x="188150" y="366899"/>
                </a:lnTo>
                <a:lnTo>
                  <a:pt x="200272" y="371925"/>
                </a:lnTo>
                <a:lnTo>
                  <a:pt x="210547" y="381977"/>
                </a:lnTo>
                <a:lnTo>
                  <a:pt x="218461" y="392029"/>
                </a:lnTo>
                <a:lnTo>
                  <a:pt x="223501" y="404594"/>
                </a:lnTo>
                <a:lnTo>
                  <a:pt x="225154" y="422186"/>
                </a:lnTo>
                <a:lnTo>
                  <a:pt x="221278" y="434751"/>
                </a:lnTo>
                <a:lnTo>
                  <a:pt x="213896" y="447316"/>
                </a:lnTo>
                <a:lnTo>
                  <a:pt x="203609" y="457368"/>
                </a:lnTo>
                <a:lnTo>
                  <a:pt x="191023" y="462394"/>
                </a:lnTo>
                <a:lnTo>
                  <a:pt x="176740" y="464907"/>
                </a:lnTo>
                <a:lnTo>
                  <a:pt x="243293" y="464907"/>
                </a:lnTo>
                <a:lnTo>
                  <a:pt x="247222" y="459881"/>
                </a:lnTo>
                <a:lnTo>
                  <a:pt x="253423" y="449829"/>
                </a:lnTo>
                <a:lnTo>
                  <a:pt x="257759" y="434751"/>
                </a:lnTo>
                <a:lnTo>
                  <a:pt x="258312" y="434751"/>
                </a:lnTo>
                <a:lnTo>
                  <a:pt x="258664" y="432238"/>
                </a:lnTo>
                <a:lnTo>
                  <a:pt x="376503" y="432238"/>
                </a:lnTo>
                <a:lnTo>
                  <a:pt x="389076" y="429725"/>
                </a:lnTo>
                <a:lnTo>
                  <a:pt x="400674" y="424699"/>
                </a:lnTo>
                <a:lnTo>
                  <a:pt x="474480" y="424699"/>
                </a:lnTo>
                <a:lnTo>
                  <a:pt x="472888" y="412134"/>
                </a:lnTo>
                <a:lnTo>
                  <a:pt x="475322" y="399568"/>
                </a:lnTo>
                <a:lnTo>
                  <a:pt x="476739" y="397055"/>
                </a:lnTo>
                <a:lnTo>
                  <a:pt x="258287" y="397055"/>
                </a:lnTo>
                <a:lnTo>
                  <a:pt x="255537" y="387003"/>
                </a:lnTo>
                <a:lnTo>
                  <a:pt x="250125" y="374438"/>
                </a:lnTo>
                <a:lnTo>
                  <a:pt x="244664" y="366899"/>
                </a:lnTo>
                <a:close/>
              </a:path>
              <a:path w="671830" h="497840">
                <a:moveTo>
                  <a:pt x="589986" y="366899"/>
                </a:moveTo>
                <a:lnTo>
                  <a:pt x="533635" y="366899"/>
                </a:lnTo>
                <a:lnTo>
                  <a:pt x="545697" y="371925"/>
                </a:lnTo>
                <a:lnTo>
                  <a:pt x="555920" y="381977"/>
                </a:lnTo>
                <a:lnTo>
                  <a:pt x="563783" y="392029"/>
                </a:lnTo>
                <a:lnTo>
                  <a:pt x="568763" y="407108"/>
                </a:lnTo>
                <a:lnTo>
                  <a:pt x="570337" y="422186"/>
                </a:lnTo>
                <a:lnTo>
                  <a:pt x="566340" y="434751"/>
                </a:lnTo>
                <a:lnTo>
                  <a:pt x="558849" y="447316"/>
                </a:lnTo>
                <a:lnTo>
                  <a:pt x="548491" y="457368"/>
                </a:lnTo>
                <a:lnTo>
                  <a:pt x="535891" y="462394"/>
                </a:lnTo>
                <a:lnTo>
                  <a:pt x="521676" y="464907"/>
                </a:lnTo>
                <a:lnTo>
                  <a:pt x="589032" y="464907"/>
                </a:lnTo>
                <a:lnTo>
                  <a:pt x="592855" y="459881"/>
                </a:lnTo>
                <a:lnTo>
                  <a:pt x="598849" y="447316"/>
                </a:lnTo>
                <a:lnTo>
                  <a:pt x="602997" y="434751"/>
                </a:lnTo>
                <a:lnTo>
                  <a:pt x="603349" y="434751"/>
                </a:lnTo>
                <a:lnTo>
                  <a:pt x="603650" y="432238"/>
                </a:lnTo>
                <a:lnTo>
                  <a:pt x="634887" y="432238"/>
                </a:lnTo>
                <a:lnTo>
                  <a:pt x="645213" y="429725"/>
                </a:lnTo>
                <a:lnTo>
                  <a:pt x="656015" y="422186"/>
                </a:lnTo>
                <a:lnTo>
                  <a:pt x="664394" y="412134"/>
                </a:lnTo>
                <a:lnTo>
                  <a:pt x="669820" y="399568"/>
                </a:lnTo>
                <a:lnTo>
                  <a:pt x="670143" y="397055"/>
                </a:lnTo>
                <a:lnTo>
                  <a:pt x="603499" y="397055"/>
                </a:lnTo>
                <a:lnTo>
                  <a:pt x="602542" y="394542"/>
                </a:lnTo>
                <a:lnTo>
                  <a:pt x="597939" y="381977"/>
                </a:lnTo>
                <a:lnTo>
                  <a:pt x="591879" y="369412"/>
                </a:lnTo>
                <a:lnTo>
                  <a:pt x="589986" y="366899"/>
                </a:lnTo>
                <a:close/>
              </a:path>
              <a:path w="671830" h="497840">
                <a:moveTo>
                  <a:pt x="185009" y="331717"/>
                </a:moveTo>
                <a:lnTo>
                  <a:pt x="171352" y="331717"/>
                </a:lnTo>
                <a:lnTo>
                  <a:pt x="158211" y="334230"/>
                </a:lnTo>
                <a:lnTo>
                  <a:pt x="145767" y="336743"/>
                </a:lnTo>
                <a:lnTo>
                  <a:pt x="134200" y="344282"/>
                </a:lnTo>
                <a:lnTo>
                  <a:pt x="123691" y="349308"/>
                </a:lnTo>
                <a:lnTo>
                  <a:pt x="100317" y="381977"/>
                </a:lnTo>
                <a:lnTo>
                  <a:pt x="95142" y="397055"/>
                </a:lnTo>
                <a:lnTo>
                  <a:pt x="131398" y="397055"/>
                </a:lnTo>
                <a:lnTo>
                  <a:pt x="135622" y="389516"/>
                </a:lnTo>
                <a:lnTo>
                  <a:pt x="144388" y="379464"/>
                </a:lnTo>
                <a:lnTo>
                  <a:pt x="156155" y="371925"/>
                </a:lnTo>
                <a:lnTo>
                  <a:pt x="170787" y="369412"/>
                </a:lnTo>
                <a:lnTo>
                  <a:pt x="188150" y="366899"/>
                </a:lnTo>
                <a:lnTo>
                  <a:pt x="244664" y="366899"/>
                </a:lnTo>
                <a:lnTo>
                  <a:pt x="242844" y="364386"/>
                </a:lnTo>
                <a:lnTo>
                  <a:pt x="233882" y="354334"/>
                </a:lnTo>
                <a:lnTo>
                  <a:pt x="223428" y="346795"/>
                </a:lnTo>
                <a:lnTo>
                  <a:pt x="211672" y="339256"/>
                </a:lnTo>
                <a:lnTo>
                  <a:pt x="198802" y="334230"/>
                </a:lnTo>
                <a:lnTo>
                  <a:pt x="185009" y="331717"/>
                </a:lnTo>
                <a:close/>
              </a:path>
              <a:path w="671830" h="497840">
                <a:moveTo>
                  <a:pt x="417801" y="35182"/>
                </a:moveTo>
                <a:lnTo>
                  <a:pt x="381123" y="35182"/>
                </a:lnTo>
                <a:lnTo>
                  <a:pt x="384164" y="37695"/>
                </a:lnTo>
                <a:lnTo>
                  <a:pt x="384792" y="42721"/>
                </a:lnTo>
                <a:lnTo>
                  <a:pt x="384896" y="309100"/>
                </a:lnTo>
                <a:lnTo>
                  <a:pt x="384918" y="387003"/>
                </a:lnTo>
                <a:lnTo>
                  <a:pt x="384792" y="389516"/>
                </a:lnTo>
                <a:lnTo>
                  <a:pt x="384289" y="394542"/>
                </a:lnTo>
                <a:lnTo>
                  <a:pt x="381425" y="397055"/>
                </a:lnTo>
                <a:lnTo>
                  <a:pt x="423442" y="397055"/>
                </a:lnTo>
                <a:lnTo>
                  <a:pt x="420502" y="394542"/>
                </a:lnTo>
                <a:lnTo>
                  <a:pt x="420100" y="389516"/>
                </a:lnTo>
                <a:lnTo>
                  <a:pt x="419999" y="133189"/>
                </a:lnTo>
                <a:lnTo>
                  <a:pt x="422035" y="128163"/>
                </a:lnTo>
                <a:lnTo>
                  <a:pt x="593399" y="128163"/>
                </a:lnTo>
                <a:lnTo>
                  <a:pt x="584445" y="118111"/>
                </a:lnTo>
                <a:lnTo>
                  <a:pt x="575128" y="110572"/>
                </a:lnTo>
                <a:lnTo>
                  <a:pt x="571484" y="108059"/>
                </a:lnTo>
                <a:lnTo>
                  <a:pt x="567588" y="105546"/>
                </a:lnTo>
                <a:lnTo>
                  <a:pt x="559200" y="98007"/>
                </a:lnTo>
                <a:lnTo>
                  <a:pt x="547943" y="92981"/>
                </a:lnTo>
                <a:lnTo>
                  <a:pt x="419572" y="92981"/>
                </a:lnTo>
                <a:lnTo>
                  <a:pt x="419568" y="82929"/>
                </a:lnTo>
                <a:lnTo>
                  <a:pt x="419488" y="72877"/>
                </a:lnTo>
                <a:lnTo>
                  <a:pt x="419202" y="60312"/>
                </a:lnTo>
                <a:lnTo>
                  <a:pt x="418579" y="47747"/>
                </a:lnTo>
                <a:lnTo>
                  <a:pt x="417801" y="35182"/>
                </a:lnTo>
                <a:close/>
              </a:path>
              <a:path w="671830" h="497840">
                <a:moveTo>
                  <a:pt x="524904" y="331717"/>
                </a:moveTo>
                <a:lnTo>
                  <a:pt x="512272" y="331717"/>
                </a:lnTo>
                <a:lnTo>
                  <a:pt x="499994" y="334230"/>
                </a:lnTo>
                <a:lnTo>
                  <a:pt x="458465" y="361873"/>
                </a:lnTo>
                <a:lnTo>
                  <a:pt x="440254" y="397055"/>
                </a:lnTo>
                <a:lnTo>
                  <a:pt x="476739" y="397055"/>
                </a:lnTo>
                <a:lnTo>
                  <a:pt x="480990" y="389516"/>
                </a:lnTo>
                <a:lnTo>
                  <a:pt x="489774" y="379464"/>
                </a:lnTo>
                <a:lnTo>
                  <a:pt x="501555" y="371925"/>
                </a:lnTo>
                <a:lnTo>
                  <a:pt x="516215" y="369412"/>
                </a:lnTo>
                <a:lnTo>
                  <a:pt x="533635" y="366899"/>
                </a:lnTo>
                <a:lnTo>
                  <a:pt x="589986" y="366899"/>
                </a:lnTo>
                <a:lnTo>
                  <a:pt x="584305" y="359360"/>
                </a:lnTo>
                <a:lnTo>
                  <a:pt x="575157" y="351821"/>
                </a:lnTo>
                <a:lnTo>
                  <a:pt x="564377" y="344282"/>
                </a:lnTo>
                <a:lnTo>
                  <a:pt x="551907" y="336743"/>
                </a:lnTo>
                <a:lnTo>
                  <a:pt x="537688" y="334230"/>
                </a:lnTo>
                <a:lnTo>
                  <a:pt x="524904" y="331717"/>
                </a:lnTo>
                <a:close/>
              </a:path>
              <a:path w="671830" h="497840">
                <a:moveTo>
                  <a:pt x="593399" y="128163"/>
                </a:moveTo>
                <a:lnTo>
                  <a:pt x="542263" y="128163"/>
                </a:lnTo>
                <a:lnTo>
                  <a:pt x="552172" y="135702"/>
                </a:lnTo>
                <a:lnTo>
                  <a:pt x="562010" y="145754"/>
                </a:lnTo>
                <a:lnTo>
                  <a:pt x="504512" y="145754"/>
                </a:lnTo>
                <a:lnTo>
                  <a:pt x="491875" y="148267"/>
                </a:lnTo>
                <a:lnTo>
                  <a:pt x="467015" y="180936"/>
                </a:lnTo>
                <a:lnTo>
                  <a:pt x="464852" y="213606"/>
                </a:lnTo>
                <a:lnTo>
                  <a:pt x="464887" y="221145"/>
                </a:lnTo>
                <a:lnTo>
                  <a:pt x="469144" y="261353"/>
                </a:lnTo>
                <a:lnTo>
                  <a:pt x="501366" y="283970"/>
                </a:lnTo>
                <a:lnTo>
                  <a:pt x="518578" y="286483"/>
                </a:lnTo>
                <a:lnTo>
                  <a:pt x="637526" y="286483"/>
                </a:lnTo>
                <a:lnTo>
                  <a:pt x="637526" y="394542"/>
                </a:lnTo>
                <a:lnTo>
                  <a:pt x="633932" y="397055"/>
                </a:lnTo>
                <a:lnTo>
                  <a:pt x="670143" y="397055"/>
                </a:lnTo>
                <a:lnTo>
                  <a:pt x="671761" y="384490"/>
                </a:lnTo>
                <a:lnTo>
                  <a:pt x="671764" y="321665"/>
                </a:lnTo>
                <a:lnTo>
                  <a:pt x="671737" y="309100"/>
                </a:lnTo>
                <a:lnTo>
                  <a:pt x="671699" y="296535"/>
                </a:lnTo>
                <a:lnTo>
                  <a:pt x="671648" y="283970"/>
                </a:lnTo>
                <a:lnTo>
                  <a:pt x="671583" y="271405"/>
                </a:lnTo>
                <a:lnTo>
                  <a:pt x="671455" y="251301"/>
                </a:lnTo>
                <a:lnTo>
                  <a:pt x="502501" y="251301"/>
                </a:lnTo>
                <a:lnTo>
                  <a:pt x="499159" y="248788"/>
                </a:lnTo>
                <a:lnTo>
                  <a:pt x="499159" y="183449"/>
                </a:lnTo>
                <a:lnTo>
                  <a:pt x="502602" y="180936"/>
                </a:lnTo>
                <a:lnTo>
                  <a:pt x="635992" y="180936"/>
                </a:lnTo>
                <a:lnTo>
                  <a:pt x="634114" y="178423"/>
                </a:lnTo>
                <a:lnTo>
                  <a:pt x="626378" y="165858"/>
                </a:lnTo>
                <a:lnTo>
                  <a:pt x="618482" y="158319"/>
                </a:lnTo>
                <a:lnTo>
                  <a:pt x="610379" y="148267"/>
                </a:lnTo>
                <a:lnTo>
                  <a:pt x="602031" y="138215"/>
                </a:lnTo>
                <a:lnTo>
                  <a:pt x="593399" y="128163"/>
                </a:lnTo>
                <a:close/>
              </a:path>
              <a:path w="671830" h="497840">
                <a:moveTo>
                  <a:pt x="635992" y="180936"/>
                </a:moveTo>
                <a:lnTo>
                  <a:pt x="593422" y="180936"/>
                </a:lnTo>
                <a:lnTo>
                  <a:pt x="601537" y="190988"/>
                </a:lnTo>
                <a:lnTo>
                  <a:pt x="609021" y="201040"/>
                </a:lnTo>
                <a:lnTo>
                  <a:pt x="616505" y="213606"/>
                </a:lnTo>
                <a:lnTo>
                  <a:pt x="623955" y="223658"/>
                </a:lnTo>
                <a:lnTo>
                  <a:pt x="630159" y="233710"/>
                </a:lnTo>
                <a:lnTo>
                  <a:pt x="635767" y="246275"/>
                </a:lnTo>
                <a:lnTo>
                  <a:pt x="636646" y="248788"/>
                </a:lnTo>
                <a:lnTo>
                  <a:pt x="637350" y="251301"/>
                </a:lnTo>
                <a:lnTo>
                  <a:pt x="671455" y="251301"/>
                </a:lnTo>
                <a:lnTo>
                  <a:pt x="655596" y="208580"/>
                </a:lnTo>
                <a:lnTo>
                  <a:pt x="641626" y="188475"/>
                </a:lnTo>
                <a:lnTo>
                  <a:pt x="635992" y="1809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object 40"/>
          <p:cNvSpPr/>
          <p:nvPr/>
        </p:nvSpPr>
        <p:spPr>
          <a:xfrm>
            <a:off x="4335644" y="5007101"/>
            <a:ext cx="1899593" cy="1992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" name="object 41"/>
          <p:cNvSpPr/>
          <p:nvPr/>
        </p:nvSpPr>
        <p:spPr>
          <a:xfrm>
            <a:off x="6304103" y="5052904"/>
            <a:ext cx="96651" cy="115519"/>
          </a:xfrm>
          <a:custGeom>
            <a:avLst/>
            <a:gdLst/>
            <a:ahLst/>
            <a:cxnLst/>
            <a:rect l="l" t="t" r="r" b="b"/>
            <a:pathLst>
              <a:path w="159384" h="190500">
                <a:moveTo>
                  <a:pt x="71635" y="0"/>
                </a:moveTo>
                <a:lnTo>
                  <a:pt x="29784" y="13125"/>
                </a:lnTo>
                <a:lnTo>
                  <a:pt x="5053" y="43699"/>
                </a:lnTo>
                <a:lnTo>
                  <a:pt x="0" y="72206"/>
                </a:lnTo>
                <a:lnTo>
                  <a:pt x="216" y="125534"/>
                </a:lnTo>
                <a:lnTo>
                  <a:pt x="14502" y="163632"/>
                </a:lnTo>
                <a:lnTo>
                  <a:pt x="48284" y="185883"/>
                </a:lnTo>
                <a:lnTo>
                  <a:pt x="79662" y="190393"/>
                </a:lnTo>
                <a:lnTo>
                  <a:pt x="86509" y="190204"/>
                </a:lnTo>
                <a:lnTo>
                  <a:pt x="129030" y="177634"/>
                </a:lnTo>
                <a:lnTo>
                  <a:pt x="150899" y="153804"/>
                </a:lnTo>
                <a:lnTo>
                  <a:pt x="79662" y="153804"/>
                </a:lnTo>
                <a:lnTo>
                  <a:pt x="78092" y="153788"/>
                </a:lnTo>
                <a:lnTo>
                  <a:pt x="62086" y="151296"/>
                </a:lnTo>
                <a:lnTo>
                  <a:pt x="50419" y="144642"/>
                </a:lnTo>
                <a:lnTo>
                  <a:pt x="43282" y="133951"/>
                </a:lnTo>
                <a:lnTo>
                  <a:pt x="40861" y="119350"/>
                </a:lnTo>
                <a:lnTo>
                  <a:pt x="41101" y="67062"/>
                </a:lnTo>
                <a:lnTo>
                  <a:pt x="44750" y="53848"/>
                </a:lnTo>
                <a:lnTo>
                  <a:pt x="52832" y="44223"/>
                </a:lnTo>
                <a:lnTo>
                  <a:pt x="65399" y="38346"/>
                </a:lnTo>
                <a:lnTo>
                  <a:pt x="82504" y="36378"/>
                </a:lnTo>
                <a:lnTo>
                  <a:pt x="150413" y="36378"/>
                </a:lnTo>
                <a:lnTo>
                  <a:pt x="149220" y="33931"/>
                </a:lnTo>
                <a:lnTo>
                  <a:pt x="119495" y="8805"/>
                </a:lnTo>
                <a:lnTo>
                  <a:pt x="89512" y="952"/>
                </a:lnTo>
                <a:lnTo>
                  <a:pt x="71635" y="0"/>
                </a:lnTo>
                <a:close/>
              </a:path>
              <a:path w="159384" h="190500">
                <a:moveTo>
                  <a:pt x="150413" y="36378"/>
                </a:moveTo>
                <a:lnTo>
                  <a:pt x="82504" y="36378"/>
                </a:lnTo>
                <a:lnTo>
                  <a:pt x="97847" y="39235"/>
                </a:lnTo>
                <a:lnTo>
                  <a:pt x="109127" y="46276"/>
                </a:lnTo>
                <a:lnTo>
                  <a:pt x="116086" y="57325"/>
                </a:lnTo>
                <a:lnTo>
                  <a:pt x="118463" y="72206"/>
                </a:lnTo>
                <a:lnTo>
                  <a:pt x="118444" y="120754"/>
                </a:lnTo>
                <a:lnTo>
                  <a:pt x="115561" y="135024"/>
                </a:lnTo>
                <a:lnTo>
                  <a:pt x="107953" y="145373"/>
                </a:lnTo>
                <a:lnTo>
                  <a:pt x="95896" y="151675"/>
                </a:lnTo>
                <a:lnTo>
                  <a:pt x="79662" y="153804"/>
                </a:lnTo>
                <a:lnTo>
                  <a:pt x="150899" y="153804"/>
                </a:lnTo>
                <a:lnTo>
                  <a:pt x="154181" y="147580"/>
                </a:lnTo>
                <a:lnTo>
                  <a:pt x="158014" y="134208"/>
                </a:lnTo>
                <a:lnTo>
                  <a:pt x="159324" y="119350"/>
                </a:lnTo>
                <a:lnTo>
                  <a:pt x="158227" y="58393"/>
                </a:lnTo>
                <a:lnTo>
                  <a:pt x="154841" y="45459"/>
                </a:lnTo>
                <a:lnTo>
                  <a:pt x="150413" y="36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" name="object 42"/>
          <p:cNvSpPr/>
          <p:nvPr/>
        </p:nvSpPr>
        <p:spPr>
          <a:xfrm>
            <a:off x="6423820" y="5055302"/>
            <a:ext cx="90490" cy="110514"/>
          </a:xfrm>
          <a:custGeom>
            <a:avLst/>
            <a:gdLst/>
            <a:ahLst/>
            <a:cxnLst/>
            <a:rect l="l" t="t" r="r" b="b"/>
            <a:pathLst>
              <a:path w="149225" h="182245">
                <a:moveTo>
                  <a:pt x="147111" y="0"/>
                </a:moveTo>
                <a:lnTo>
                  <a:pt x="2085" y="0"/>
                </a:lnTo>
                <a:lnTo>
                  <a:pt x="0" y="1759"/>
                </a:lnTo>
                <a:lnTo>
                  <a:pt x="0" y="180459"/>
                </a:lnTo>
                <a:lnTo>
                  <a:pt x="2085" y="182218"/>
                </a:lnTo>
                <a:lnTo>
                  <a:pt x="38775" y="182218"/>
                </a:lnTo>
                <a:lnTo>
                  <a:pt x="40534" y="180459"/>
                </a:lnTo>
                <a:lnTo>
                  <a:pt x="40534" y="35885"/>
                </a:lnTo>
                <a:lnTo>
                  <a:pt x="148845" y="35885"/>
                </a:lnTo>
                <a:lnTo>
                  <a:pt x="148845" y="1759"/>
                </a:lnTo>
                <a:lnTo>
                  <a:pt x="147111" y="0"/>
                </a:lnTo>
                <a:close/>
              </a:path>
              <a:path w="149225" h="182245">
                <a:moveTo>
                  <a:pt x="148845" y="35885"/>
                </a:moveTo>
                <a:lnTo>
                  <a:pt x="108310" y="35885"/>
                </a:lnTo>
                <a:lnTo>
                  <a:pt x="108310" y="180459"/>
                </a:lnTo>
                <a:lnTo>
                  <a:pt x="110069" y="182218"/>
                </a:lnTo>
                <a:lnTo>
                  <a:pt x="147111" y="182218"/>
                </a:lnTo>
                <a:lnTo>
                  <a:pt x="148845" y="180459"/>
                </a:lnTo>
                <a:lnTo>
                  <a:pt x="148845" y="358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" name="object 43"/>
          <p:cNvSpPr/>
          <p:nvPr/>
        </p:nvSpPr>
        <p:spPr>
          <a:xfrm>
            <a:off x="6540778" y="5055302"/>
            <a:ext cx="127071" cy="110514"/>
          </a:xfrm>
          <a:custGeom>
            <a:avLst/>
            <a:gdLst/>
            <a:ahLst/>
            <a:cxnLst/>
            <a:rect l="l" t="t" r="r" b="b"/>
            <a:pathLst>
              <a:path w="209550" h="182245">
                <a:moveTo>
                  <a:pt x="207223" y="0"/>
                </a:moveTo>
                <a:lnTo>
                  <a:pt x="170181" y="0"/>
                </a:lnTo>
                <a:lnTo>
                  <a:pt x="168422" y="1759"/>
                </a:lnTo>
                <a:lnTo>
                  <a:pt x="168422" y="180459"/>
                </a:lnTo>
                <a:lnTo>
                  <a:pt x="170181" y="182218"/>
                </a:lnTo>
                <a:lnTo>
                  <a:pt x="207223" y="182218"/>
                </a:lnTo>
                <a:lnTo>
                  <a:pt x="208956" y="180459"/>
                </a:lnTo>
                <a:lnTo>
                  <a:pt x="208956" y="1759"/>
                </a:lnTo>
                <a:lnTo>
                  <a:pt x="207223" y="0"/>
                </a:lnTo>
                <a:close/>
              </a:path>
              <a:path w="209550" h="182245">
                <a:moveTo>
                  <a:pt x="38775" y="0"/>
                </a:moveTo>
                <a:lnTo>
                  <a:pt x="1759" y="0"/>
                </a:lnTo>
                <a:lnTo>
                  <a:pt x="0" y="1759"/>
                </a:lnTo>
                <a:lnTo>
                  <a:pt x="0" y="180459"/>
                </a:lnTo>
                <a:lnTo>
                  <a:pt x="1759" y="182218"/>
                </a:lnTo>
                <a:lnTo>
                  <a:pt x="5227" y="182218"/>
                </a:lnTo>
                <a:lnTo>
                  <a:pt x="90240" y="181639"/>
                </a:lnTo>
                <a:lnTo>
                  <a:pt x="128266" y="167892"/>
                </a:lnTo>
                <a:lnTo>
                  <a:pt x="142622" y="148443"/>
                </a:lnTo>
                <a:lnTo>
                  <a:pt x="40534" y="148443"/>
                </a:lnTo>
                <a:lnTo>
                  <a:pt x="40534" y="92529"/>
                </a:lnTo>
                <a:lnTo>
                  <a:pt x="142358" y="92529"/>
                </a:lnTo>
                <a:lnTo>
                  <a:pt x="140167" y="87909"/>
                </a:lnTo>
                <a:lnTo>
                  <a:pt x="108433" y="63896"/>
                </a:lnTo>
                <a:lnTo>
                  <a:pt x="77576" y="59106"/>
                </a:lnTo>
                <a:lnTo>
                  <a:pt x="40534" y="59106"/>
                </a:lnTo>
                <a:lnTo>
                  <a:pt x="40534" y="1759"/>
                </a:lnTo>
                <a:lnTo>
                  <a:pt x="38775" y="0"/>
                </a:lnTo>
                <a:close/>
              </a:path>
              <a:path w="209550" h="182245">
                <a:moveTo>
                  <a:pt x="142358" y="92529"/>
                </a:moveTo>
                <a:lnTo>
                  <a:pt x="40534" y="92529"/>
                </a:lnTo>
                <a:lnTo>
                  <a:pt x="76034" y="92679"/>
                </a:lnTo>
                <a:lnTo>
                  <a:pt x="90428" y="95368"/>
                </a:lnTo>
                <a:lnTo>
                  <a:pt x="100405" y="102013"/>
                </a:lnTo>
                <a:lnTo>
                  <a:pt x="105944" y="113381"/>
                </a:lnTo>
                <a:lnTo>
                  <a:pt x="107024" y="130239"/>
                </a:lnTo>
                <a:lnTo>
                  <a:pt x="100524" y="140464"/>
                </a:lnTo>
                <a:lnTo>
                  <a:pt x="88423" y="146476"/>
                </a:lnTo>
                <a:lnTo>
                  <a:pt x="70590" y="148443"/>
                </a:lnTo>
                <a:lnTo>
                  <a:pt x="142622" y="148443"/>
                </a:lnTo>
                <a:lnTo>
                  <a:pt x="143573" y="146700"/>
                </a:lnTo>
                <a:lnTo>
                  <a:pt x="147579" y="131913"/>
                </a:lnTo>
                <a:lnTo>
                  <a:pt x="148871" y="114075"/>
                </a:lnTo>
                <a:lnTo>
                  <a:pt x="145921" y="100037"/>
                </a:lnTo>
                <a:lnTo>
                  <a:pt x="142358" y="925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" name="object 44"/>
          <p:cNvSpPr/>
          <p:nvPr/>
        </p:nvSpPr>
        <p:spPr>
          <a:xfrm>
            <a:off x="6684222" y="5055302"/>
            <a:ext cx="90105" cy="110514"/>
          </a:xfrm>
          <a:custGeom>
            <a:avLst/>
            <a:gdLst/>
            <a:ahLst/>
            <a:cxnLst/>
            <a:rect l="l" t="t" r="r" b="b"/>
            <a:pathLst>
              <a:path w="148590" h="182245">
                <a:moveTo>
                  <a:pt x="94715" y="35885"/>
                </a:moveTo>
                <a:lnTo>
                  <a:pt x="54180" y="35885"/>
                </a:lnTo>
                <a:lnTo>
                  <a:pt x="54180" y="180459"/>
                </a:lnTo>
                <a:lnTo>
                  <a:pt x="55939" y="182218"/>
                </a:lnTo>
                <a:lnTo>
                  <a:pt x="92981" y="182218"/>
                </a:lnTo>
                <a:lnTo>
                  <a:pt x="94715" y="180459"/>
                </a:lnTo>
                <a:lnTo>
                  <a:pt x="94715" y="35885"/>
                </a:lnTo>
                <a:close/>
              </a:path>
              <a:path w="148590" h="182245">
                <a:moveTo>
                  <a:pt x="146785" y="0"/>
                </a:moveTo>
                <a:lnTo>
                  <a:pt x="1759" y="0"/>
                </a:lnTo>
                <a:lnTo>
                  <a:pt x="0" y="1759"/>
                </a:lnTo>
                <a:lnTo>
                  <a:pt x="0" y="34126"/>
                </a:lnTo>
                <a:lnTo>
                  <a:pt x="1759" y="35885"/>
                </a:lnTo>
                <a:lnTo>
                  <a:pt x="146785" y="35885"/>
                </a:lnTo>
                <a:lnTo>
                  <a:pt x="148544" y="34126"/>
                </a:lnTo>
                <a:lnTo>
                  <a:pt x="148544" y="1759"/>
                </a:lnTo>
                <a:lnTo>
                  <a:pt x="1467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5" name="object 45"/>
          <p:cNvSpPr/>
          <p:nvPr/>
        </p:nvSpPr>
        <p:spPr>
          <a:xfrm>
            <a:off x="6832345" y="5055302"/>
            <a:ext cx="90875" cy="110514"/>
          </a:xfrm>
          <a:custGeom>
            <a:avLst/>
            <a:gdLst/>
            <a:ahLst/>
            <a:cxnLst/>
            <a:rect l="l" t="t" r="r" b="b"/>
            <a:pathLst>
              <a:path w="149859" h="182245">
                <a:moveTo>
                  <a:pt x="78255" y="0"/>
                </a:moveTo>
                <a:lnTo>
                  <a:pt x="1733" y="0"/>
                </a:lnTo>
                <a:lnTo>
                  <a:pt x="0" y="1784"/>
                </a:lnTo>
                <a:lnTo>
                  <a:pt x="0" y="180459"/>
                </a:lnTo>
                <a:lnTo>
                  <a:pt x="1733" y="182218"/>
                </a:lnTo>
                <a:lnTo>
                  <a:pt x="80536" y="182198"/>
                </a:lnTo>
                <a:lnTo>
                  <a:pt x="125488" y="170719"/>
                </a:lnTo>
                <a:lnTo>
                  <a:pt x="144527" y="149850"/>
                </a:lnTo>
                <a:lnTo>
                  <a:pt x="40534" y="149850"/>
                </a:lnTo>
                <a:lnTo>
                  <a:pt x="40534" y="103787"/>
                </a:lnTo>
                <a:lnTo>
                  <a:pt x="144719" y="103787"/>
                </a:lnTo>
                <a:lnTo>
                  <a:pt x="144000" y="101669"/>
                </a:lnTo>
                <a:lnTo>
                  <a:pt x="137787" y="90789"/>
                </a:lnTo>
                <a:lnTo>
                  <a:pt x="129551" y="80636"/>
                </a:lnTo>
                <a:lnTo>
                  <a:pt x="135246" y="73882"/>
                </a:lnTo>
                <a:lnTo>
                  <a:pt x="40534" y="73882"/>
                </a:lnTo>
                <a:lnTo>
                  <a:pt x="40534" y="32367"/>
                </a:lnTo>
                <a:lnTo>
                  <a:pt x="140383" y="32367"/>
                </a:lnTo>
                <a:lnTo>
                  <a:pt x="140046" y="31103"/>
                </a:lnTo>
                <a:lnTo>
                  <a:pt x="133490" y="20584"/>
                </a:lnTo>
                <a:lnTo>
                  <a:pt x="123829" y="11960"/>
                </a:lnTo>
                <a:lnTo>
                  <a:pt x="111267" y="5485"/>
                </a:lnTo>
                <a:lnTo>
                  <a:pt x="96007" y="1413"/>
                </a:lnTo>
                <a:lnTo>
                  <a:pt x="78255" y="0"/>
                </a:lnTo>
                <a:close/>
              </a:path>
              <a:path w="149859" h="182245">
                <a:moveTo>
                  <a:pt x="144719" y="103787"/>
                </a:moveTo>
                <a:lnTo>
                  <a:pt x="40534" y="103787"/>
                </a:lnTo>
                <a:lnTo>
                  <a:pt x="80873" y="103891"/>
                </a:lnTo>
                <a:lnTo>
                  <a:pt x="96252" y="106969"/>
                </a:lnTo>
                <a:lnTo>
                  <a:pt x="105733" y="114959"/>
                </a:lnTo>
                <a:lnTo>
                  <a:pt x="108925" y="128733"/>
                </a:lnTo>
                <a:lnTo>
                  <a:pt x="104451" y="140786"/>
                </a:lnTo>
                <a:lnTo>
                  <a:pt x="93516" y="147665"/>
                </a:lnTo>
                <a:lnTo>
                  <a:pt x="76521" y="149850"/>
                </a:lnTo>
                <a:lnTo>
                  <a:pt x="144527" y="149850"/>
                </a:lnTo>
                <a:lnTo>
                  <a:pt x="148221" y="140584"/>
                </a:lnTo>
                <a:lnTo>
                  <a:pt x="149830" y="127023"/>
                </a:lnTo>
                <a:lnTo>
                  <a:pt x="148058" y="113630"/>
                </a:lnTo>
                <a:lnTo>
                  <a:pt x="144719" y="103787"/>
                </a:lnTo>
                <a:close/>
              </a:path>
              <a:path w="149859" h="182245">
                <a:moveTo>
                  <a:pt x="140383" y="32367"/>
                </a:moveTo>
                <a:lnTo>
                  <a:pt x="40534" y="32367"/>
                </a:lnTo>
                <a:lnTo>
                  <a:pt x="79845" y="32484"/>
                </a:lnTo>
                <a:lnTo>
                  <a:pt x="92111" y="35776"/>
                </a:lnTo>
                <a:lnTo>
                  <a:pt x="99599" y="44968"/>
                </a:lnTo>
                <a:lnTo>
                  <a:pt x="101171" y="61903"/>
                </a:lnTo>
                <a:lnTo>
                  <a:pt x="91959" y="70832"/>
                </a:lnTo>
                <a:lnTo>
                  <a:pt x="76521" y="73882"/>
                </a:lnTo>
                <a:lnTo>
                  <a:pt x="135246" y="73882"/>
                </a:lnTo>
                <a:lnTo>
                  <a:pt x="137045" y="71750"/>
                </a:lnTo>
                <a:lnTo>
                  <a:pt x="141782" y="59623"/>
                </a:lnTo>
                <a:lnTo>
                  <a:pt x="143291" y="43263"/>
                </a:lnTo>
                <a:lnTo>
                  <a:pt x="140383" y="323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6" name="object 46"/>
          <p:cNvSpPr/>
          <p:nvPr/>
        </p:nvSpPr>
        <p:spPr>
          <a:xfrm>
            <a:off x="6987020" y="5052904"/>
            <a:ext cx="96651" cy="115519"/>
          </a:xfrm>
          <a:custGeom>
            <a:avLst/>
            <a:gdLst/>
            <a:ahLst/>
            <a:cxnLst/>
            <a:rect l="l" t="t" r="r" b="b"/>
            <a:pathLst>
              <a:path w="159384" h="190500">
                <a:moveTo>
                  <a:pt x="71635" y="0"/>
                </a:moveTo>
                <a:lnTo>
                  <a:pt x="29784" y="13125"/>
                </a:lnTo>
                <a:lnTo>
                  <a:pt x="5053" y="43699"/>
                </a:lnTo>
                <a:lnTo>
                  <a:pt x="0" y="72206"/>
                </a:lnTo>
                <a:lnTo>
                  <a:pt x="216" y="125534"/>
                </a:lnTo>
                <a:lnTo>
                  <a:pt x="14502" y="163632"/>
                </a:lnTo>
                <a:lnTo>
                  <a:pt x="48284" y="185883"/>
                </a:lnTo>
                <a:lnTo>
                  <a:pt x="79662" y="190393"/>
                </a:lnTo>
                <a:lnTo>
                  <a:pt x="86532" y="190202"/>
                </a:lnTo>
                <a:lnTo>
                  <a:pt x="129049" y="177627"/>
                </a:lnTo>
                <a:lnTo>
                  <a:pt x="150919" y="153804"/>
                </a:lnTo>
                <a:lnTo>
                  <a:pt x="79662" y="153804"/>
                </a:lnTo>
                <a:lnTo>
                  <a:pt x="78092" y="153788"/>
                </a:lnTo>
                <a:lnTo>
                  <a:pt x="62086" y="151296"/>
                </a:lnTo>
                <a:lnTo>
                  <a:pt x="50419" y="144642"/>
                </a:lnTo>
                <a:lnTo>
                  <a:pt x="43282" y="133951"/>
                </a:lnTo>
                <a:lnTo>
                  <a:pt x="40861" y="119350"/>
                </a:lnTo>
                <a:lnTo>
                  <a:pt x="41101" y="67064"/>
                </a:lnTo>
                <a:lnTo>
                  <a:pt x="44749" y="53849"/>
                </a:lnTo>
                <a:lnTo>
                  <a:pt x="52831" y="44223"/>
                </a:lnTo>
                <a:lnTo>
                  <a:pt x="65397" y="38346"/>
                </a:lnTo>
                <a:lnTo>
                  <a:pt x="82502" y="36378"/>
                </a:lnTo>
                <a:lnTo>
                  <a:pt x="150432" y="36378"/>
                </a:lnTo>
                <a:lnTo>
                  <a:pt x="149232" y="33920"/>
                </a:lnTo>
                <a:lnTo>
                  <a:pt x="119495" y="8802"/>
                </a:lnTo>
                <a:lnTo>
                  <a:pt x="89510" y="952"/>
                </a:lnTo>
                <a:lnTo>
                  <a:pt x="71635" y="0"/>
                </a:lnTo>
                <a:close/>
              </a:path>
              <a:path w="159384" h="190500">
                <a:moveTo>
                  <a:pt x="150432" y="36378"/>
                </a:moveTo>
                <a:lnTo>
                  <a:pt x="82502" y="36378"/>
                </a:lnTo>
                <a:lnTo>
                  <a:pt x="97836" y="39235"/>
                </a:lnTo>
                <a:lnTo>
                  <a:pt x="109118" y="46276"/>
                </a:lnTo>
                <a:lnTo>
                  <a:pt x="116082" y="57325"/>
                </a:lnTo>
                <a:lnTo>
                  <a:pt x="118463" y="72206"/>
                </a:lnTo>
                <a:lnTo>
                  <a:pt x="118444" y="120754"/>
                </a:lnTo>
                <a:lnTo>
                  <a:pt x="115557" y="135024"/>
                </a:lnTo>
                <a:lnTo>
                  <a:pt x="107944" y="145373"/>
                </a:lnTo>
                <a:lnTo>
                  <a:pt x="95885" y="151675"/>
                </a:lnTo>
                <a:lnTo>
                  <a:pt x="79662" y="153804"/>
                </a:lnTo>
                <a:lnTo>
                  <a:pt x="150919" y="153804"/>
                </a:lnTo>
                <a:lnTo>
                  <a:pt x="154205" y="147575"/>
                </a:lnTo>
                <a:lnTo>
                  <a:pt x="158039" y="134206"/>
                </a:lnTo>
                <a:lnTo>
                  <a:pt x="159350" y="119350"/>
                </a:lnTo>
                <a:lnTo>
                  <a:pt x="158249" y="58375"/>
                </a:lnTo>
                <a:lnTo>
                  <a:pt x="154858" y="45444"/>
                </a:lnTo>
                <a:lnTo>
                  <a:pt x="150432" y="36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7" name="object 47"/>
          <p:cNvSpPr/>
          <p:nvPr/>
        </p:nvSpPr>
        <p:spPr>
          <a:xfrm>
            <a:off x="7094881" y="5055302"/>
            <a:ext cx="90105" cy="110514"/>
          </a:xfrm>
          <a:custGeom>
            <a:avLst/>
            <a:gdLst/>
            <a:ahLst/>
            <a:cxnLst/>
            <a:rect l="l" t="t" r="r" b="b"/>
            <a:pathLst>
              <a:path w="148590" h="182245">
                <a:moveTo>
                  <a:pt x="94690" y="35885"/>
                </a:moveTo>
                <a:lnTo>
                  <a:pt x="54155" y="35885"/>
                </a:lnTo>
                <a:lnTo>
                  <a:pt x="54155" y="180459"/>
                </a:lnTo>
                <a:lnTo>
                  <a:pt x="55914" y="182218"/>
                </a:lnTo>
                <a:lnTo>
                  <a:pt x="92931" y="182218"/>
                </a:lnTo>
                <a:lnTo>
                  <a:pt x="94690" y="180459"/>
                </a:lnTo>
                <a:lnTo>
                  <a:pt x="94690" y="35885"/>
                </a:lnTo>
                <a:close/>
              </a:path>
              <a:path w="148590" h="182245">
                <a:moveTo>
                  <a:pt x="146759" y="0"/>
                </a:moveTo>
                <a:lnTo>
                  <a:pt x="1733" y="0"/>
                </a:lnTo>
                <a:lnTo>
                  <a:pt x="0" y="1759"/>
                </a:lnTo>
                <a:lnTo>
                  <a:pt x="0" y="34126"/>
                </a:lnTo>
                <a:lnTo>
                  <a:pt x="1733" y="35885"/>
                </a:lnTo>
                <a:lnTo>
                  <a:pt x="146759" y="35885"/>
                </a:lnTo>
                <a:lnTo>
                  <a:pt x="148493" y="34126"/>
                </a:lnTo>
                <a:lnTo>
                  <a:pt x="148493" y="1759"/>
                </a:lnTo>
                <a:lnTo>
                  <a:pt x="1467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8" name="object 48"/>
          <p:cNvSpPr/>
          <p:nvPr/>
        </p:nvSpPr>
        <p:spPr>
          <a:xfrm>
            <a:off x="7201446" y="5052742"/>
            <a:ext cx="93956" cy="153641"/>
          </a:xfrm>
          <a:custGeom>
            <a:avLst/>
            <a:gdLst/>
            <a:ahLst/>
            <a:cxnLst/>
            <a:rect l="l" t="t" r="r" b="b"/>
            <a:pathLst>
              <a:path w="154940" h="253365">
                <a:moveTo>
                  <a:pt x="74460" y="0"/>
                </a:moveTo>
                <a:lnTo>
                  <a:pt x="27751" y="5440"/>
                </a:lnTo>
                <a:lnTo>
                  <a:pt x="0" y="251527"/>
                </a:lnTo>
                <a:lnTo>
                  <a:pt x="1759" y="253286"/>
                </a:lnTo>
                <a:lnTo>
                  <a:pt x="38800" y="253286"/>
                </a:lnTo>
                <a:lnTo>
                  <a:pt x="40534" y="251527"/>
                </a:lnTo>
                <a:lnTo>
                  <a:pt x="40534" y="248009"/>
                </a:lnTo>
                <a:lnTo>
                  <a:pt x="45592" y="184942"/>
                </a:lnTo>
                <a:lnTo>
                  <a:pt x="108925" y="184942"/>
                </a:lnTo>
                <a:lnTo>
                  <a:pt x="112976" y="183572"/>
                </a:lnTo>
                <a:lnTo>
                  <a:pt x="124886" y="176914"/>
                </a:lnTo>
                <a:lnTo>
                  <a:pt x="135103" y="168243"/>
                </a:lnTo>
                <a:lnTo>
                  <a:pt x="143416" y="157674"/>
                </a:lnTo>
                <a:lnTo>
                  <a:pt x="145288" y="153943"/>
                </a:lnTo>
                <a:lnTo>
                  <a:pt x="63605" y="153943"/>
                </a:lnTo>
                <a:lnTo>
                  <a:pt x="51117" y="150522"/>
                </a:lnTo>
                <a:lnTo>
                  <a:pt x="40534" y="144925"/>
                </a:lnTo>
                <a:lnTo>
                  <a:pt x="42594" y="40020"/>
                </a:lnTo>
                <a:lnTo>
                  <a:pt x="52307" y="37665"/>
                </a:lnTo>
                <a:lnTo>
                  <a:pt x="65101" y="36443"/>
                </a:lnTo>
                <a:lnTo>
                  <a:pt x="145715" y="36303"/>
                </a:lnTo>
                <a:lnTo>
                  <a:pt x="145297" y="35312"/>
                </a:lnTo>
                <a:lnTo>
                  <a:pt x="116738" y="8616"/>
                </a:lnTo>
                <a:lnTo>
                  <a:pt x="89745" y="941"/>
                </a:lnTo>
                <a:lnTo>
                  <a:pt x="74460" y="0"/>
                </a:lnTo>
                <a:close/>
              </a:path>
              <a:path w="154940" h="253365">
                <a:moveTo>
                  <a:pt x="108925" y="184942"/>
                </a:moveTo>
                <a:lnTo>
                  <a:pt x="45592" y="184942"/>
                </a:lnTo>
                <a:lnTo>
                  <a:pt x="56026" y="187941"/>
                </a:lnTo>
                <a:lnTo>
                  <a:pt x="68840" y="189848"/>
                </a:lnTo>
                <a:lnTo>
                  <a:pt x="84918" y="190393"/>
                </a:lnTo>
                <a:lnTo>
                  <a:pt x="99583" y="188103"/>
                </a:lnTo>
                <a:lnTo>
                  <a:pt x="108925" y="184942"/>
                </a:lnTo>
                <a:close/>
              </a:path>
              <a:path w="154940" h="253365">
                <a:moveTo>
                  <a:pt x="145715" y="36303"/>
                </a:moveTo>
                <a:lnTo>
                  <a:pt x="81539" y="36303"/>
                </a:lnTo>
                <a:lnTo>
                  <a:pt x="95079" y="39777"/>
                </a:lnTo>
                <a:lnTo>
                  <a:pt x="105148" y="47268"/>
                </a:lnTo>
                <a:lnTo>
                  <a:pt x="111424" y="59376"/>
                </a:lnTo>
                <a:lnTo>
                  <a:pt x="113588" y="76697"/>
                </a:lnTo>
                <a:lnTo>
                  <a:pt x="113587" y="116363"/>
                </a:lnTo>
                <a:lnTo>
                  <a:pt x="82441" y="152867"/>
                </a:lnTo>
                <a:lnTo>
                  <a:pt x="63605" y="153943"/>
                </a:lnTo>
                <a:lnTo>
                  <a:pt x="145288" y="153943"/>
                </a:lnTo>
                <a:lnTo>
                  <a:pt x="149615" y="145322"/>
                </a:lnTo>
                <a:lnTo>
                  <a:pt x="153488" y="131300"/>
                </a:lnTo>
                <a:lnTo>
                  <a:pt x="154826" y="115724"/>
                </a:lnTo>
                <a:lnTo>
                  <a:pt x="154056" y="63780"/>
                </a:lnTo>
                <a:lnTo>
                  <a:pt x="150837" y="48448"/>
                </a:lnTo>
                <a:lnTo>
                  <a:pt x="145715" y="36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9" name="object 49"/>
          <p:cNvSpPr/>
          <p:nvPr/>
        </p:nvSpPr>
        <p:spPr>
          <a:xfrm>
            <a:off x="7310833" y="5052742"/>
            <a:ext cx="92415" cy="115519"/>
          </a:xfrm>
          <a:custGeom>
            <a:avLst/>
            <a:gdLst/>
            <a:ahLst/>
            <a:cxnLst/>
            <a:rect l="l" t="t" r="r" b="b"/>
            <a:pathLst>
              <a:path w="152400" h="190500">
                <a:moveTo>
                  <a:pt x="65375" y="76031"/>
                </a:moveTo>
                <a:lnTo>
                  <a:pt x="23334" y="88525"/>
                </a:lnTo>
                <a:lnTo>
                  <a:pt x="1562" y="120178"/>
                </a:lnTo>
                <a:lnTo>
                  <a:pt x="0" y="135354"/>
                </a:lnTo>
                <a:lnTo>
                  <a:pt x="2298" y="149588"/>
                </a:lnTo>
                <a:lnTo>
                  <a:pt x="38480" y="184011"/>
                </a:lnTo>
                <a:lnTo>
                  <a:pt x="86073" y="190501"/>
                </a:lnTo>
                <a:lnTo>
                  <a:pt x="99834" y="189561"/>
                </a:lnTo>
                <a:lnTo>
                  <a:pt x="137619" y="183035"/>
                </a:lnTo>
                <a:lnTo>
                  <a:pt x="151909" y="176941"/>
                </a:lnTo>
                <a:lnTo>
                  <a:pt x="151909" y="155128"/>
                </a:lnTo>
                <a:lnTo>
                  <a:pt x="77850" y="155128"/>
                </a:lnTo>
                <a:lnTo>
                  <a:pt x="69592" y="154741"/>
                </a:lnTo>
                <a:lnTo>
                  <a:pt x="54577" y="151153"/>
                </a:lnTo>
                <a:lnTo>
                  <a:pt x="44495" y="143488"/>
                </a:lnTo>
                <a:lnTo>
                  <a:pt x="40809" y="131364"/>
                </a:lnTo>
                <a:lnTo>
                  <a:pt x="43060" y="121743"/>
                </a:lnTo>
                <a:lnTo>
                  <a:pt x="50512" y="114533"/>
                </a:lnTo>
                <a:lnTo>
                  <a:pt x="64447" y="110049"/>
                </a:lnTo>
                <a:lnTo>
                  <a:pt x="86152" y="108608"/>
                </a:lnTo>
                <a:lnTo>
                  <a:pt x="151908" y="108608"/>
                </a:lnTo>
                <a:lnTo>
                  <a:pt x="151908" y="77730"/>
                </a:lnTo>
                <a:lnTo>
                  <a:pt x="105653" y="77730"/>
                </a:lnTo>
                <a:lnTo>
                  <a:pt x="95113" y="76721"/>
                </a:lnTo>
                <a:lnTo>
                  <a:pt x="81991" y="76080"/>
                </a:lnTo>
                <a:lnTo>
                  <a:pt x="65375" y="76031"/>
                </a:lnTo>
                <a:close/>
              </a:path>
              <a:path w="152400" h="190500">
                <a:moveTo>
                  <a:pt x="151908" y="108608"/>
                </a:moveTo>
                <a:lnTo>
                  <a:pt x="86152" y="108608"/>
                </a:lnTo>
                <a:lnTo>
                  <a:pt x="99433" y="109666"/>
                </a:lnTo>
                <a:lnTo>
                  <a:pt x="111399" y="111150"/>
                </a:lnTo>
                <a:lnTo>
                  <a:pt x="104127" y="152449"/>
                </a:lnTo>
                <a:lnTo>
                  <a:pt x="91250" y="154346"/>
                </a:lnTo>
                <a:lnTo>
                  <a:pt x="77850" y="155128"/>
                </a:lnTo>
                <a:lnTo>
                  <a:pt x="151909" y="155128"/>
                </a:lnTo>
                <a:lnTo>
                  <a:pt x="151908" y="108608"/>
                </a:lnTo>
                <a:close/>
              </a:path>
              <a:path w="152400" h="190500">
                <a:moveTo>
                  <a:pt x="145835" y="37703"/>
                </a:moveTo>
                <a:lnTo>
                  <a:pt x="73674" y="37703"/>
                </a:lnTo>
                <a:lnTo>
                  <a:pt x="92031" y="38046"/>
                </a:lnTo>
                <a:lnTo>
                  <a:pt x="103298" y="44309"/>
                </a:lnTo>
                <a:lnTo>
                  <a:pt x="109501" y="55423"/>
                </a:lnTo>
                <a:lnTo>
                  <a:pt x="111399" y="71771"/>
                </a:lnTo>
                <a:lnTo>
                  <a:pt x="105653" y="77730"/>
                </a:lnTo>
                <a:lnTo>
                  <a:pt x="151908" y="77730"/>
                </a:lnTo>
                <a:lnTo>
                  <a:pt x="151908" y="70989"/>
                </a:lnTo>
                <a:lnTo>
                  <a:pt x="150508" y="53783"/>
                </a:lnTo>
                <a:lnTo>
                  <a:pt x="146556" y="39097"/>
                </a:lnTo>
                <a:lnTo>
                  <a:pt x="145835" y="37703"/>
                </a:lnTo>
                <a:close/>
              </a:path>
              <a:path w="152400" h="190500">
                <a:moveTo>
                  <a:pt x="79232" y="0"/>
                </a:moveTo>
                <a:lnTo>
                  <a:pt x="31226" y="8051"/>
                </a:lnTo>
                <a:lnTo>
                  <a:pt x="8994" y="20053"/>
                </a:lnTo>
                <a:lnTo>
                  <a:pt x="8994" y="21812"/>
                </a:lnTo>
                <a:lnTo>
                  <a:pt x="10753" y="24627"/>
                </a:lnTo>
                <a:lnTo>
                  <a:pt x="24725" y="46088"/>
                </a:lnTo>
                <a:lnTo>
                  <a:pt x="26484" y="48903"/>
                </a:lnTo>
                <a:lnTo>
                  <a:pt x="29274" y="49255"/>
                </a:lnTo>
                <a:lnTo>
                  <a:pt x="38184" y="44175"/>
                </a:lnTo>
                <a:lnTo>
                  <a:pt x="47384" y="40991"/>
                </a:lnTo>
                <a:lnTo>
                  <a:pt x="59003" y="38759"/>
                </a:lnTo>
                <a:lnTo>
                  <a:pt x="73674" y="37703"/>
                </a:lnTo>
                <a:lnTo>
                  <a:pt x="145835" y="37703"/>
                </a:lnTo>
                <a:lnTo>
                  <a:pt x="140229" y="26861"/>
                </a:lnTo>
                <a:lnTo>
                  <a:pt x="131706" y="17006"/>
                </a:lnTo>
                <a:lnTo>
                  <a:pt x="121167" y="9461"/>
                </a:lnTo>
                <a:lnTo>
                  <a:pt x="108789" y="4158"/>
                </a:lnTo>
                <a:lnTo>
                  <a:pt x="94751" y="1028"/>
                </a:lnTo>
                <a:lnTo>
                  <a:pt x="79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0" name="object 50"/>
          <p:cNvSpPr/>
          <p:nvPr/>
        </p:nvSpPr>
        <p:spPr>
          <a:xfrm>
            <a:off x="7424773" y="5052802"/>
            <a:ext cx="87025" cy="115904"/>
          </a:xfrm>
          <a:custGeom>
            <a:avLst/>
            <a:gdLst/>
            <a:ahLst/>
            <a:cxnLst/>
            <a:rect l="l" t="t" r="r" b="b"/>
            <a:pathLst>
              <a:path w="143509" h="191134">
                <a:moveTo>
                  <a:pt x="73005" y="0"/>
                </a:moveTo>
                <a:lnTo>
                  <a:pt x="30001" y="12224"/>
                </a:lnTo>
                <a:lnTo>
                  <a:pt x="5037" y="42358"/>
                </a:lnTo>
                <a:lnTo>
                  <a:pt x="0" y="70617"/>
                </a:lnTo>
                <a:lnTo>
                  <a:pt x="132" y="124458"/>
                </a:lnTo>
                <a:lnTo>
                  <a:pt x="13417" y="162999"/>
                </a:lnTo>
                <a:lnTo>
                  <a:pt x="46537" y="185874"/>
                </a:lnTo>
                <a:lnTo>
                  <a:pt x="78280" y="190563"/>
                </a:lnTo>
                <a:lnTo>
                  <a:pt x="79865" y="190553"/>
                </a:lnTo>
                <a:lnTo>
                  <a:pt x="118220" y="183060"/>
                </a:lnTo>
                <a:lnTo>
                  <a:pt x="142940" y="168750"/>
                </a:lnTo>
                <a:lnTo>
                  <a:pt x="142940" y="166639"/>
                </a:lnTo>
                <a:lnTo>
                  <a:pt x="141181" y="163825"/>
                </a:lnTo>
                <a:lnTo>
                  <a:pt x="134331" y="153972"/>
                </a:lnTo>
                <a:lnTo>
                  <a:pt x="78166" y="153972"/>
                </a:lnTo>
                <a:lnTo>
                  <a:pt x="62239" y="151621"/>
                </a:lnTo>
                <a:lnTo>
                  <a:pt x="50420" y="144980"/>
                </a:lnTo>
                <a:lnTo>
                  <a:pt x="43065" y="134310"/>
                </a:lnTo>
                <a:lnTo>
                  <a:pt x="40534" y="119872"/>
                </a:lnTo>
                <a:lnTo>
                  <a:pt x="41995" y="59532"/>
                </a:lnTo>
                <a:lnTo>
                  <a:pt x="47319" y="49734"/>
                </a:lnTo>
                <a:lnTo>
                  <a:pt x="57049" y="42696"/>
                </a:lnTo>
                <a:lnTo>
                  <a:pt x="71710" y="38625"/>
                </a:lnTo>
                <a:lnTo>
                  <a:pt x="91829" y="37726"/>
                </a:lnTo>
                <a:lnTo>
                  <a:pt x="127898" y="37726"/>
                </a:lnTo>
                <a:lnTo>
                  <a:pt x="136657" y="24176"/>
                </a:lnTo>
                <a:lnTo>
                  <a:pt x="138391" y="21362"/>
                </a:lnTo>
                <a:lnTo>
                  <a:pt x="138039" y="18547"/>
                </a:lnTo>
                <a:lnTo>
                  <a:pt x="134403" y="16258"/>
                </a:lnTo>
                <a:lnTo>
                  <a:pt x="123648" y="10370"/>
                </a:lnTo>
                <a:lnTo>
                  <a:pt x="112340" y="5796"/>
                </a:lnTo>
                <a:lnTo>
                  <a:pt x="100269" y="2540"/>
                </a:lnTo>
                <a:lnTo>
                  <a:pt x="87227" y="606"/>
                </a:lnTo>
                <a:lnTo>
                  <a:pt x="73005" y="0"/>
                </a:lnTo>
                <a:close/>
              </a:path>
              <a:path w="143509" h="191134">
                <a:moveTo>
                  <a:pt x="124771" y="139549"/>
                </a:moveTo>
                <a:lnTo>
                  <a:pt x="122308" y="139549"/>
                </a:lnTo>
                <a:lnTo>
                  <a:pt x="114763" y="143996"/>
                </a:lnTo>
                <a:lnTo>
                  <a:pt x="102772" y="149547"/>
                </a:lnTo>
                <a:lnTo>
                  <a:pt x="90475" y="152868"/>
                </a:lnTo>
                <a:lnTo>
                  <a:pt x="78166" y="153972"/>
                </a:lnTo>
                <a:lnTo>
                  <a:pt x="134331" y="153972"/>
                </a:lnTo>
                <a:lnTo>
                  <a:pt x="126505" y="142715"/>
                </a:lnTo>
                <a:lnTo>
                  <a:pt x="124771" y="139549"/>
                </a:lnTo>
                <a:close/>
              </a:path>
              <a:path w="143509" h="191134">
                <a:moveTo>
                  <a:pt x="127898" y="37726"/>
                </a:moveTo>
                <a:lnTo>
                  <a:pt x="91829" y="37726"/>
                </a:lnTo>
                <a:lnTo>
                  <a:pt x="104218" y="41231"/>
                </a:lnTo>
                <a:lnTo>
                  <a:pt x="115673" y="46693"/>
                </a:lnTo>
                <a:lnTo>
                  <a:pt x="118815" y="48452"/>
                </a:lnTo>
                <a:lnTo>
                  <a:pt x="121252" y="47748"/>
                </a:lnTo>
                <a:lnTo>
                  <a:pt x="123011" y="45286"/>
                </a:lnTo>
                <a:lnTo>
                  <a:pt x="127898" y="377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1" name="object 51"/>
          <p:cNvSpPr/>
          <p:nvPr/>
        </p:nvSpPr>
        <p:spPr>
          <a:xfrm>
            <a:off x="7518005" y="5055302"/>
            <a:ext cx="102427" cy="111669"/>
          </a:xfrm>
          <a:custGeom>
            <a:avLst/>
            <a:gdLst/>
            <a:ahLst/>
            <a:cxnLst/>
            <a:rect l="l" t="t" r="r" b="b"/>
            <a:pathLst>
              <a:path w="168909" h="184150">
                <a:moveTo>
                  <a:pt x="166688" y="0"/>
                </a:moveTo>
                <a:lnTo>
                  <a:pt x="41238" y="0"/>
                </a:lnTo>
                <a:lnTo>
                  <a:pt x="39504" y="1784"/>
                </a:lnTo>
                <a:lnTo>
                  <a:pt x="38983" y="9036"/>
                </a:lnTo>
                <a:lnTo>
                  <a:pt x="38240" y="25080"/>
                </a:lnTo>
                <a:lnTo>
                  <a:pt x="37407" y="39933"/>
                </a:lnTo>
                <a:lnTo>
                  <a:pt x="34239" y="78679"/>
                </a:lnTo>
                <a:lnTo>
                  <a:pt x="27945" y="121788"/>
                </a:lnTo>
                <a:lnTo>
                  <a:pt x="1759" y="148091"/>
                </a:lnTo>
                <a:lnTo>
                  <a:pt x="0" y="149876"/>
                </a:lnTo>
                <a:lnTo>
                  <a:pt x="0" y="182218"/>
                </a:lnTo>
                <a:lnTo>
                  <a:pt x="1759" y="183977"/>
                </a:lnTo>
                <a:lnTo>
                  <a:pt x="4900" y="183977"/>
                </a:lnTo>
                <a:lnTo>
                  <a:pt x="11671" y="183575"/>
                </a:lnTo>
                <a:lnTo>
                  <a:pt x="53903" y="161547"/>
                </a:lnTo>
                <a:lnTo>
                  <a:pt x="69696" y="115256"/>
                </a:lnTo>
                <a:lnTo>
                  <a:pt x="75119" y="66756"/>
                </a:lnTo>
                <a:lnTo>
                  <a:pt x="76898" y="35885"/>
                </a:lnTo>
                <a:lnTo>
                  <a:pt x="168447" y="35885"/>
                </a:lnTo>
                <a:lnTo>
                  <a:pt x="168447" y="1784"/>
                </a:lnTo>
                <a:lnTo>
                  <a:pt x="166688" y="0"/>
                </a:lnTo>
                <a:close/>
              </a:path>
              <a:path w="168909" h="184150">
                <a:moveTo>
                  <a:pt x="168447" y="35885"/>
                </a:moveTo>
                <a:lnTo>
                  <a:pt x="127912" y="35885"/>
                </a:lnTo>
                <a:lnTo>
                  <a:pt x="127912" y="180484"/>
                </a:lnTo>
                <a:lnTo>
                  <a:pt x="129998" y="182218"/>
                </a:lnTo>
                <a:lnTo>
                  <a:pt x="166688" y="182218"/>
                </a:lnTo>
                <a:lnTo>
                  <a:pt x="168447" y="180484"/>
                </a:lnTo>
                <a:lnTo>
                  <a:pt x="168447" y="358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2" name="object 52"/>
          <p:cNvSpPr/>
          <p:nvPr/>
        </p:nvSpPr>
        <p:spPr>
          <a:xfrm>
            <a:off x="7639429" y="5055302"/>
            <a:ext cx="92415" cy="110514"/>
          </a:xfrm>
          <a:custGeom>
            <a:avLst/>
            <a:gdLst/>
            <a:ahLst/>
            <a:cxnLst/>
            <a:rect l="l" t="t" r="r" b="b"/>
            <a:pathLst>
              <a:path w="152400" h="182245">
                <a:moveTo>
                  <a:pt x="150253" y="0"/>
                </a:moveTo>
                <a:lnTo>
                  <a:pt x="146759" y="0"/>
                </a:lnTo>
                <a:lnTo>
                  <a:pt x="64842" y="348"/>
                </a:lnTo>
                <a:lnTo>
                  <a:pt x="25761" y="13755"/>
                </a:lnTo>
                <a:lnTo>
                  <a:pt x="5576" y="48641"/>
                </a:lnTo>
                <a:lnTo>
                  <a:pt x="4213" y="65522"/>
                </a:lnTo>
                <a:lnTo>
                  <a:pt x="7118" y="78733"/>
                </a:lnTo>
                <a:lnTo>
                  <a:pt x="12892" y="90453"/>
                </a:lnTo>
                <a:lnTo>
                  <a:pt x="21508" y="100341"/>
                </a:lnTo>
                <a:lnTo>
                  <a:pt x="32942" y="108057"/>
                </a:lnTo>
                <a:lnTo>
                  <a:pt x="47169" y="113261"/>
                </a:lnTo>
                <a:lnTo>
                  <a:pt x="2437" y="175885"/>
                </a:lnTo>
                <a:lnTo>
                  <a:pt x="0" y="179755"/>
                </a:lnTo>
                <a:lnTo>
                  <a:pt x="1382" y="182218"/>
                </a:lnTo>
                <a:lnTo>
                  <a:pt x="44027" y="182218"/>
                </a:lnTo>
                <a:lnTo>
                  <a:pt x="46113" y="181163"/>
                </a:lnTo>
                <a:lnTo>
                  <a:pt x="47521" y="178700"/>
                </a:lnTo>
                <a:lnTo>
                  <a:pt x="90166" y="116804"/>
                </a:lnTo>
                <a:lnTo>
                  <a:pt x="151986" y="116804"/>
                </a:lnTo>
                <a:lnTo>
                  <a:pt x="151986" y="83733"/>
                </a:lnTo>
                <a:lnTo>
                  <a:pt x="75113" y="83733"/>
                </a:lnTo>
                <a:lnTo>
                  <a:pt x="71574" y="83642"/>
                </a:lnTo>
                <a:lnTo>
                  <a:pt x="56792" y="80202"/>
                </a:lnTo>
                <a:lnTo>
                  <a:pt x="47788" y="71436"/>
                </a:lnTo>
                <a:lnTo>
                  <a:pt x="44762" y="56871"/>
                </a:lnTo>
                <a:lnTo>
                  <a:pt x="48629" y="43892"/>
                </a:lnTo>
                <a:lnTo>
                  <a:pt x="58817" y="36052"/>
                </a:lnTo>
                <a:lnTo>
                  <a:pt x="75113" y="33423"/>
                </a:lnTo>
                <a:lnTo>
                  <a:pt x="151986" y="33423"/>
                </a:lnTo>
                <a:lnTo>
                  <a:pt x="151986" y="1759"/>
                </a:lnTo>
                <a:lnTo>
                  <a:pt x="150253" y="0"/>
                </a:lnTo>
                <a:close/>
              </a:path>
              <a:path w="152400" h="182245">
                <a:moveTo>
                  <a:pt x="151986" y="116804"/>
                </a:moveTo>
                <a:lnTo>
                  <a:pt x="111477" y="116804"/>
                </a:lnTo>
                <a:lnTo>
                  <a:pt x="111477" y="180459"/>
                </a:lnTo>
                <a:lnTo>
                  <a:pt x="113563" y="182218"/>
                </a:lnTo>
                <a:lnTo>
                  <a:pt x="150253" y="182218"/>
                </a:lnTo>
                <a:lnTo>
                  <a:pt x="151986" y="180459"/>
                </a:lnTo>
                <a:lnTo>
                  <a:pt x="151986" y="116804"/>
                </a:lnTo>
                <a:close/>
              </a:path>
              <a:path w="152400" h="182245">
                <a:moveTo>
                  <a:pt x="151986" y="33423"/>
                </a:moveTo>
                <a:lnTo>
                  <a:pt x="111477" y="33423"/>
                </a:lnTo>
                <a:lnTo>
                  <a:pt x="111477" y="83733"/>
                </a:lnTo>
                <a:lnTo>
                  <a:pt x="151986" y="83733"/>
                </a:lnTo>
                <a:lnTo>
                  <a:pt x="151986" y="334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3" name="object 53"/>
          <p:cNvSpPr/>
          <p:nvPr/>
        </p:nvSpPr>
        <p:spPr>
          <a:xfrm>
            <a:off x="7747488" y="5055302"/>
            <a:ext cx="101657" cy="110514"/>
          </a:xfrm>
          <a:custGeom>
            <a:avLst/>
            <a:gdLst/>
            <a:ahLst/>
            <a:cxnLst/>
            <a:rect l="l" t="t" r="r" b="b"/>
            <a:pathLst>
              <a:path w="167640" h="182245">
                <a:moveTo>
                  <a:pt x="46842" y="0"/>
                </a:moveTo>
                <a:lnTo>
                  <a:pt x="4900" y="0"/>
                </a:lnTo>
                <a:lnTo>
                  <a:pt x="3141" y="2814"/>
                </a:lnTo>
                <a:lnTo>
                  <a:pt x="5252" y="5980"/>
                </a:lnTo>
                <a:lnTo>
                  <a:pt x="58352" y="90770"/>
                </a:lnTo>
                <a:lnTo>
                  <a:pt x="2110" y="175885"/>
                </a:lnTo>
                <a:lnTo>
                  <a:pt x="0" y="179755"/>
                </a:lnTo>
                <a:lnTo>
                  <a:pt x="1382" y="182218"/>
                </a:lnTo>
                <a:lnTo>
                  <a:pt x="45058" y="182218"/>
                </a:lnTo>
                <a:lnTo>
                  <a:pt x="47169" y="181163"/>
                </a:lnTo>
                <a:lnTo>
                  <a:pt x="48576" y="178700"/>
                </a:lnTo>
                <a:lnTo>
                  <a:pt x="83507" y="118915"/>
                </a:lnTo>
                <a:lnTo>
                  <a:pt x="127268" y="118915"/>
                </a:lnTo>
                <a:lnTo>
                  <a:pt x="108662" y="90770"/>
                </a:lnTo>
                <a:lnTo>
                  <a:pt x="126517" y="62272"/>
                </a:lnTo>
                <a:lnTo>
                  <a:pt x="83507" y="62272"/>
                </a:lnTo>
                <a:lnTo>
                  <a:pt x="50310" y="3543"/>
                </a:lnTo>
                <a:lnTo>
                  <a:pt x="48928" y="1407"/>
                </a:lnTo>
                <a:lnTo>
                  <a:pt x="46842" y="0"/>
                </a:lnTo>
                <a:close/>
              </a:path>
              <a:path w="167640" h="182245">
                <a:moveTo>
                  <a:pt x="127268" y="118915"/>
                </a:moveTo>
                <a:lnTo>
                  <a:pt x="83507" y="118915"/>
                </a:lnTo>
                <a:lnTo>
                  <a:pt x="118463" y="178700"/>
                </a:lnTo>
                <a:lnTo>
                  <a:pt x="119845" y="181163"/>
                </a:lnTo>
                <a:lnTo>
                  <a:pt x="121956" y="182218"/>
                </a:lnTo>
                <a:lnTo>
                  <a:pt x="165632" y="182218"/>
                </a:lnTo>
                <a:lnTo>
                  <a:pt x="167039" y="179755"/>
                </a:lnTo>
                <a:lnTo>
                  <a:pt x="164929" y="175885"/>
                </a:lnTo>
                <a:lnTo>
                  <a:pt x="127268" y="118915"/>
                </a:lnTo>
                <a:close/>
              </a:path>
              <a:path w="167640" h="182245">
                <a:moveTo>
                  <a:pt x="162139" y="0"/>
                </a:moveTo>
                <a:lnTo>
                  <a:pt x="120222" y="0"/>
                </a:lnTo>
                <a:lnTo>
                  <a:pt x="118111" y="1407"/>
                </a:lnTo>
                <a:lnTo>
                  <a:pt x="116704" y="3543"/>
                </a:lnTo>
                <a:lnTo>
                  <a:pt x="83507" y="62272"/>
                </a:lnTo>
                <a:lnTo>
                  <a:pt x="126517" y="62272"/>
                </a:lnTo>
                <a:lnTo>
                  <a:pt x="161787" y="5980"/>
                </a:lnTo>
                <a:lnTo>
                  <a:pt x="163898" y="2814"/>
                </a:lnTo>
                <a:lnTo>
                  <a:pt x="1621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bject 54"/>
          <p:cNvSpPr/>
          <p:nvPr/>
        </p:nvSpPr>
        <p:spPr>
          <a:xfrm>
            <a:off x="7911732" y="5053261"/>
            <a:ext cx="29265" cy="113979"/>
          </a:xfrm>
          <a:custGeom>
            <a:avLst/>
            <a:gdLst/>
            <a:ahLst/>
            <a:cxnLst/>
            <a:rect l="l" t="t" r="r" b="b"/>
            <a:pathLst>
              <a:path w="48259" h="187959">
                <a:moveTo>
                  <a:pt x="14570" y="137175"/>
                </a:moveTo>
                <a:lnTo>
                  <a:pt x="5746" y="143271"/>
                </a:lnTo>
                <a:lnTo>
                  <a:pt x="612" y="155320"/>
                </a:lnTo>
                <a:lnTo>
                  <a:pt x="75" y="174202"/>
                </a:lnTo>
                <a:lnTo>
                  <a:pt x="8884" y="184122"/>
                </a:lnTo>
                <a:lnTo>
                  <a:pt x="22670" y="187694"/>
                </a:lnTo>
                <a:lnTo>
                  <a:pt x="25809" y="187546"/>
                </a:lnTo>
                <a:lnTo>
                  <a:pt x="37740" y="183239"/>
                </a:lnTo>
                <a:lnTo>
                  <a:pt x="45520" y="172876"/>
                </a:lnTo>
                <a:lnTo>
                  <a:pt x="48067" y="156323"/>
                </a:lnTo>
                <a:lnTo>
                  <a:pt x="42969" y="145604"/>
                </a:lnTo>
                <a:lnTo>
                  <a:pt x="31930" y="138911"/>
                </a:lnTo>
                <a:lnTo>
                  <a:pt x="14570" y="137175"/>
                </a:lnTo>
                <a:close/>
              </a:path>
              <a:path w="48259" h="187959">
                <a:moveTo>
                  <a:pt x="14626" y="0"/>
                </a:moveTo>
                <a:lnTo>
                  <a:pt x="5765" y="6161"/>
                </a:lnTo>
                <a:lnTo>
                  <a:pt x="587" y="18228"/>
                </a:lnTo>
                <a:lnTo>
                  <a:pt x="0" y="36967"/>
                </a:lnTo>
                <a:lnTo>
                  <a:pt x="8809" y="46906"/>
                </a:lnTo>
                <a:lnTo>
                  <a:pt x="22670" y="50509"/>
                </a:lnTo>
                <a:lnTo>
                  <a:pt x="25695" y="50371"/>
                </a:lnTo>
                <a:lnTo>
                  <a:pt x="37683" y="46103"/>
                </a:lnTo>
                <a:lnTo>
                  <a:pt x="45497" y="35784"/>
                </a:lnTo>
                <a:lnTo>
                  <a:pt x="48041" y="19308"/>
                </a:lnTo>
                <a:lnTo>
                  <a:pt x="42911" y="8556"/>
                </a:lnTo>
                <a:lnTo>
                  <a:pt x="31896" y="1780"/>
                </a:lnTo>
                <a:lnTo>
                  <a:pt x="146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5" name="object 55"/>
          <p:cNvSpPr/>
          <p:nvPr/>
        </p:nvSpPr>
        <p:spPr>
          <a:xfrm>
            <a:off x="7605476" y="1290006"/>
            <a:ext cx="661541" cy="0"/>
          </a:xfrm>
          <a:custGeom>
            <a:avLst/>
            <a:gdLst/>
            <a:ahLst/>
            <a:cxnLst/>
            <a:rect l="l" t="t" r="r" b="b"/>
            <a:pathLst>
              <a:path w="1090930">
                <a:moveTo>
                  <a:pt x="1090773" y="0"/>
                </a:moveTo>
                <a:lnTo>
                  <a:pt x="0" y="0"/>
                </a:lnTo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6" name="object 56"/>
          <p:cNvSpPr/>
          <p:nvPr/>
        </p:nvSpPr>
        <p:spPr>
          <a:xfrm>
            <a:off x="7605476" y="2215603"/>
            <a:ext cx="661541" cy="0"/>
          </a:xfrm>
          <a:custGeom>
            <a:avLst/>
            <a:gdLst/>
            <a:ahLst/>
            <a:cxnLst/>
            <a:rect l="l" t="t" r="r" b="b"/>
            <a:pathLst>
              <a:path w="1090930">
                <a:moveTo>
                  <a:pt x="1090773" y="0"/>
                </a:moveTo>
                <a:lnTo>
                  <a:pt x="0" y="0"/>
                </a:lnTo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7" name="object 57"/>
          <p:cNvSpPr/>
          <p:nvPr/>
        </p:nvSpPr>
        <p:spPr>
          <a:xfrm>
            <a:off x="7636646" y="4093338"/>
            <a:ext cx="661541" cy="0"/>
          </a:xfrm>
          <a:custGeom>
            <a:avLst/>
            <a:gdLst/>
            <a:ahLst/>
            <a:cxnLst/>
            <a:rect l="l" t="t" r="r" b="b"/>
            <a:pathLst>
              <a:path w="1090930">
                <a:moveTo>
                  <a:pt x="1090773" y="0"/>
                </a:moveTo>
                <a:lnTo>
                  <a:pt x="0" y="0"/>
                </a:lnTo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8" name="object 58"/>
          <p:cNvSpPr/>
          <p:nvPr/>
        </p:nvSpPr>
        <p:spPr>
          <a:xfrm>
            <a:off x="8051094" y="5520862"/>
            <a:ext cx="632661" cy="632661"/>
          </a:xfrm>
          <a:custGeom>
            <a:avLst/>
            <a:gdLst/>
            <a:ahLst/>
            <a:cxnLst/>
            <a:rect l="l" t="t" r="r" b="b"/>
            <a:pathLst>
              <a:path w="1043305" h="1043304">
                <a:moveTo>
                  <a:pt x="1043277" y="521646"/>
                </a:moveTo>
                <a:lnTo>
                  <a:pt x="1041547" y="564428"/>
                </a:lnTo>
                <a:lnTo>
                  <a:pt x="1036450" y="606259"/>
                </a:lnTo>
                <a:lnTo>
                  <a:pt x="1028117" y="647002"/>
                </a:lnTo>
                <a:lnTo>
                  <a:pt x="1016684" y="686525"/>
                </a:lnTo>
                <a:lnTo>
                  <a:pt x="1002285" y="724693"/>
                </a:lnTo>
                <a:lnTo>
                  <a:pt x="985055" y="761371"/>
                </a:lnTo>
                <a:lnTo>
                  <a:pt x="965126" y="796425"/>
                </a:lnTo>
                <a:lnTo>
                  <a:pt x="942635" y="829722"/>
                </a:lnTo>
                <a:lnTo>
                  <a:pt x="917714" y="861126"/>
                </a:lnTo>
                <a:lnTo>
                  <a:pt x="890498" y="890504"/>
                </a:lnTo>
                <a:lnTo>
                  <a:pt x="861122" y="917721"/>
                </a:lnTo>
                <a:lnTo>
                  <a:pt x="829719" y="942643"/>
                </a:lnTo>
                <a:lnTo>
                  <a:pt x="796423" y="965136"/>
                </a:lnTo>
                <a:lnTo>
                  <a:pt x="761370" y="985066"/>
                </a:lnTo>
                <a:lnTo>
                  <a:pt x="724693" y="1002298"/>
                </a:lnTo>
                <a:lnTo>
                  <a:pt x="686527" y="1016698"/>
                </a:lnTo>
                <a:lnTo>
                  <a:pt x="647005" y="1028131"/>
                </a:lnTo>
                <a:lnTo>
                  <a:pt x="606262" y="1036464"/>
                </a:lnTo>
                <a:lnTo>
                  <a:pt x="564433" y="1041562"/>
                </a:lnTo>
                <a:lnTo>
                  <a:pt x="521651" y="1043292"/>
                </a:lnTo>
                <a:lnTo>
                  <a:pt x="478865" y="1041562"/>
                </a:lnTo>
                <a:lnTo>
                  <a:pt x="437032" y="1036464"/>
                </a:lnTo>
                <a:lnTo>
                  <a:pt x="396286" y="1028131"/>
                </a:lnTo>
                <a:lnTo>
                  <a:pt x="356762" y="1016698"/>
                </a:lnTo>
                <a:lnTo>
                  <a:pt x="318593" y="1002298"/>
                </a:lnTo>
                <a:lnTo>
                  <a:pt x="281914" y="985066"/>
                </a:lnTo>
                <a:lnTo>
                  <a:pt x="246860" y="965136"/>
                </a:lnTo>
                <a:lnTo>
                  <a:pt x="213563" y="942643"/>
                </a:lnTo>
                <a:lnTo>
                  <a:pt x="182159" y="917721"/>
                </a:lnTo>
                <a:lnTo>
                  <a:pt x="152781" y="890504"/>
                </a:lnTo>
                <a:lnTo>
                  <a:pt x="125565" y="861126"/>
                </a:lnTo>
                <a:lnTo>
                  <a:pt x="100643" y="829722"/>
                </a:lnTo>
                <a:lnTo>
                  <a:pt x="78151" y="796425"/>
                </a:lnTo>
                <a:lnTo>
                  <a:pt x="58222" y="761371"/>
                </a:lnTo>
                <a:lnTo>
                  <a:pt x="40991" y="724693"/>
                </a:lnTo>
                <a:lnTo>
                  <a:pt x="26592" y="686525"/>
                </a:lnTo>
                <a:lnTo>
                  <a:pt x="15159" y="647002"/>
                </a:lnTo>
                <a:lnTo>
                  <a:pt x="6827" y="606259"/>
                </a:lnTo>
                <a:lnTo>
                  <a:pt x="1729" y="564428"/>
                </a:lnTo>
                <a:lnTo>
                  <a:pt x="0" y="521646"/>
                </a:lnTo>
                <a:lnTo>
                  <a:pt x="1729" y="478862"/>
                </a:lnTo>
                <a:lnTo>
                  <a:pt x="6827" y="437031"/>
                </a:lnTo>
                <a:lnTo>
                  <a:pt x="15159" y="396286"/>
                </a:lnTo>
                <a:lnTo>
                  <a:pt x="26592" y="356763"/>
                </a:lnTo>
                <a:lnTo>
                  <a:pt x="40991" y="318595"/>
                </a:lnTo>
                <a:lnTo>
                  <a:pt x="58222" y="281917"/>
                </a:lnTo>
                <a:lnTo>
                  <a:pt x="78151" y="246863"/>
                </a:lnTo>
                <a:lnTo>
                  <a:pt x="100643" y="213566"/>
                </a:lnTo>
                <a:lnTo>
                  <a:pt x="125565" y="182162"/>
                </a:lnTo>
                <a:lnTo>
                  <a:pt x="152781" y="152784"/>
                </a:lnTo>
                <a:lnTo>
                  <a:pt x="182159" y="125567"/>
                </a:lnTo>
                <a:lnTo>
                  <a:pt x="213563" y="100646"/>
                </a:lnTo>
                <a:lnTo>
                  <a:pt x="246860" y="78153"/>
                </a:lnTo>
                <a:lnTo>
                  <a:pt x="281914" y="58224"/>
                </a:lnTo>
                <a:lnTo>
                  <a:pt x="318593" y="40992"/>
                </a:lnTo>
                <a:lnTo>
                  <a:pt x="356762" y="26593"/>
                </a:lnTo>
                <a:lnTo>
                  <a:pt x="396286" y="15160"/>
                </a:lnTo>
                <a:lnTo>
                  <a:pt x="437032" y="6827"/>
                </a:lnTo>
                <a:lnTo>
                  <a:pt x="478865" y="1729"/>
                </a:lnTo>
                <a:lnTo>
                  <a:pt x="521651" y="0"/>
                </a:lnTo>
                <a:lnTo>
                  <a:pt x="564433" y="1729"/>
                </a:lnTo>
                <a:lnTo>
                  <a:pt x="606262" y="6827"/>
                </a:lnTo>
                <a:lnTo>
                  <a:pt x="647005" y="15160"/>
                </a:lnTo>
                <a:lnTo>
                  <a:pt x="686527" y="26593"/>
                </a:lnTo>
                <a:lnTo>
                  <a:pt x="724693" y="40992"/>
                </a:lnTo>
                <a:lnTo>
                  <a:pt x="761370" y="58224"/>
                </a:lnTo>
                <a:lnTo>
                  <a:pt x="796423" y="78153"/>
                </a:lnTo>
                <a:lnTo>
                  <a:pt x="829719" y="100646"/>
                </a:lnTo>
                <a:lnTo>
                  <a:pt x="861122" y="125567"/>
                </a:lnTo>
                <a:lnTo>
                  <a:pt x="890498" y="152784"/>
                </a:lnTo>
                <a:lnTo>
                  <a:pt x="917714" y="182162"/>
                </a:lnTo>
                <a:lnTo>
                  <a:pt x="942635" y="213566"/>
                </a:lnTo>
                <a:lnTo>
                  <a:pt x="965126" y="246863"/>
                </a:lnTo>
                <a:lnTo>
                  <a:pt x="985055" y="281917"/>
                </a:lnTo>
                <a:lnTo>
                  <a:pt x="1002285" y="318595"/>
                </a:lnTo>
                <a:lnTo>
                  <a:pt x="1016684" y="356763"/>
                </a:lnTo>
                <a:lnTo>
                  <a:pt x="1028117" y="396286"/>
                </a:lnTo>
                <a:lnTo>
                  <a:pt x="1036450" y="437031"/>
                </a:lnTo>
                <a:lnTo>
                  <a:pt x="1041547" y="478862"/>
                </a:lnTo>
                <a:lnTo>
                  <a:pt x="1043277" y="521646"/>
                </a:lnTo>
                <a:close/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9" name="object 59"/>
          <p:cNvSpPr txBox="1"/>
          <p:nvPr/>
        </p:nvSpPr>
        <p:spPr>
          <a:xfrm>
            <a:off x="7914246" y="6186427"/>
            <a:ext cx="907212" cy="209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364" spc="-55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1364" spc="-94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364" spc="-21" dirty="0">
                <a:solidFill>
                  <a:srgbClr val="FFFFFF"/>
                </a:solidFill>
                <a:latin typeface="Arial"/>
                <a:cs typeface="Arial"/>
              </a:rPr>
              <a:t>ть</a:t>
            </a:r>
            <a:r>
              <a:rPr sz="1364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64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364" spc="-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64" spc="42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364" spc="-15" dirty="0">
                <a:solidFill>
                  <a:srgbClr val="FFFFFF"/>
                </a:solidFill>
                <a:latin typeface="Arial"/>
                <a:cs typeface="Arial"/>
              </a:rPr>
              <a:t>аз</a:t>
            </a:r>
            <a:endParaRPr sz="1364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8242362" y="5634517"/>
            <a:ext cx="261459" cy="398542"/>
          </a:xfrm>
          <a:custGeom>
            <a:avLst/>
            <a:gdLst/>
            <a:ahLst/>
            <a:cxnLst/>
            <a:rect l="l" t="t" r="r" b="b"/>
            <a:pathLst>
              <a:path w="431165" h="657225">
                <a:moveTo>
                  <a:pt x="213397" y="0"/>
                </a:moveTo>
                <a:lnTo>
                  <a:pt x="210476" y="4576"/>
                </a:lnTo>
                <a:lnTo>
                  <a:pt x="207869" y="8649"/>
                </a:lnTo>
                <a:lnTo>
                  <a:pt x="205758" y="13193"/>
                </a:lnTo>
                <a:lnTo>
                  <a:pt x="188696" y="59146"/>
                </a:lnTo>
                <a:lnTo>
                  <a:pt x="166768" y="105040"/>
                </a:lnTo>
                <a:lnTo>
                  <a:pt x="148071" y="138894"/>
                </a:lnTo>
                <a:lnTo>
                  <a:pt x="121864" y="181775"/>
                </a:lnTo>
                <a:lnTo>
                  <a:pt x="93708" y="223989"/>
                </a:lnTo>
                <a:lnTo>
                  <a:pt x="71408" y="255552"/>
                </a:lnTo>
                <a:lnTo>
                  <a:pt x="63763" y="266102"/>
                </a:lnTo>
                <a:lnTo>
                  <a:pt x="56386" y="276548"/>
                </a:lnTo>
                <a:lnTo>
                  <a:pt x="36127" y="308911"/>
                </a:lnTo>
                <a:lnTo>
                  <a:pt x="19583" y="343280"/>
                </a:lnTo>
                <a:lnTo>
                  <a:pt x="7638" y="380172"/>
                </a:lnTo>
                <a:lnTo>
                  <a:pt x="225" y="428922"/>
                </a:lnTo>
                <a:lnTo>
                  <a:pt x="0" y="440924"/>
                </a:lnTo>
                <a:lnTo>
                  <a:pt x="448" y="452861"/>
                </a:lnTo>
                <a:lnTo>
                  <a:pt x="9199" y="500055"/>
                </a:lnTo>
                <a:lnTo>
                  <a:pt x="29622" y="546583"/>
                </a:lnTo>
                <a:lnTo>
                  <a:pt x="53030" y="581220"/>
                </a:lnTo>
                <a:lnTo>
                  <a:pt x="80541" y="610102"/>
                </a:lnTo>
                <a:lnTo>
                  <a:pt x="122718" y="637259"/>
                </a:lnTo>
                <a:lnTo>
                  <a:pt x="160705" y="650378"/>
                </a:lnTo>
                <a:lnTo>
                  <a:pt x="199902" y="656976"/>
                </a:lnTo>
                <a:lnTo>
                  <a:pt x="230662" y="656976"/>
                </a:lnTo>
                <a:lnTo>
                  <a:pt x="232697" y="656524"/>
                </a:lnTo>
                <a:lnTo>
                  <a:pt x="234758" y="655956"/>
                </a:lnTo>
                <a:lnTo>
                  <a:pt x="237513" y="655536"/>
                </a:lnTo>
                <a:lnTo>
                  <a:pt x="275237" y="649289"/>
                </a:lnTo>
                <a:lnTo>
                  <a:pt x="311206" y="635975"/>
                </a:lnTo>
                <a:lnTo>
                  <a:pt x="353020" y="607256"/>
                </a:lnTo>
                <a:lnTo>
                  <a:pt x="370398" y="590108"/>
                </a:lnTo>
                <a:lnTo>
                  <a:pt x="304243" y="590108"/>
                </a:lnTo>
                <a:lnTo>
                  <a:pt x="300247" y="587024"/>
                </a:lnTo>
                <a:lnTo>
                  <a:pt x="301549" y="580485"/>
                </a:lnTo>
                <a:lnTo>
                  <a:pt x="302685" y="574979"/>
                </a:lnTo>
                <a:lnTo>
                  <a:pt x="304670" y="569521"/>
                </a:lnTo>
                <a:lnTo>
                  <a:pt x="308984" y="557279"/>
                </a:lnTo>
                <a:lnTo>
                  <a:pt x="320651" y="508520"/>
                </a:lnTo>
                <a:lnTo>
                  <a:pt x="322727" y="482903"/>
                </a:lnTo>
                <a:lnTo>
                  <a:pt x="322670" y="469668"/>
                </a:lnTo>
                <a:lnTo>
                  <a:pt x="317114" y="431773"/>
                </a:lnTo>
                <a:lnTo>
                  <a:pt x="303690" y="395869"/>
                </a:lnTo>
                <a:lnTo>
                  <a:pt x="301101" y="390959"/>
                </a:lnTo>
                <a:lnTo>
                  <a:pt x="299602" y="387674"/>
                </a:lnTo>
                <a:lnTo>
                  <a:pt x="326050" y="350410"/>
                </a:lnTo>
                <a:lnTo>
                  <a:pt x="343824" y="335467"/>
                </a:lnTo>
                <a:lnTo>
                  <a:pt x="264311" y="335467"/>
                </a:lnTo>
                <a:lnTo>
                  <a:pt x="230809" y="312032"/>
                </a:lnTo>
                <a:lnTo>
                  <a:pt x="199360" y="286083"/>
                </a:lnTo>
                <a:lnTo>
                  <a:pt x="200324" y="277356"/>
                </a:lnTo>
                <a:lnTo>
                  <a:pt x="230646" y="249110"/>
                </a:lnTo>
                <a:lnTo>
                  <a:pt x="247901" y="237391"/>
                </a:lnTo>
                <a:lnTo>
                  <a:pt x="251871" y="235466"/>
                </a:lnTo>
                <a:lnTo>
                  <a:pt x="345618" y="235466"/>
                </a:lnTo>
                <a:lnTo>
                  <a:pt x="332833" y="217075"/>
                </a:lnTo>
                <a:lnTo>
                  <a:pt x="325546" y="206489"/>
                </a:lnTo>
                <a:lnTo>
                  <a:pt x="304066" y="174226"/>
                </a:lnTo>
                <a:lnTo>
                  <a:pt x="283989" y="141702"/>
                </a:lnTo>
                <a:lnTo>
                  <a:pt x="265357" y="108429"/>
                </a:lnTo>
                <a:lnTo>
                  <a:pt x="248492" y="74253"/>
                </a:lnTo>
                <a:lnTo>
                  <a:pt x="233715" y="39017"/>
                </a:lnTo>
                <a:lnTo>
                  <a:pt x="224027" y="11260"/>
                </a:lnTo>
                <a:lnTo>
                  <a:pt x="222293" y="7707"/>
                </a:lnTo>
                <a:lnTo>
                  <a:pt x="220150" y="4566"/>
                </a:lnTo>
                <a:lnTo>
                  <a:pt x="217117" y="87"/>
                </a:lnTo>
                <a:lnTo>
                  <a:pt x="213397" y="0"/>
                </a:lnTo>
                <a:close/>
              </a:path>
              <a:path w="431165" h="657225">
                <a:moveTo>
                  <a:pt x="406485" y="333195"/>
                </a:moveTo>
                <a:lnTo>
                  <a:pt x="355348" y="333195"/>
                </a:lnTo>
                <a:lnTo>
                  <a:pt x="364887" y="344139"/>
                </a:lnTo>
                <a:lnTo>
                  <a:pt x="370370" y="354990"/>
                </a:lnTo>
                <a:lnTo>
                  <a:pt x="385716" y="403613"/>
                </a:lnTo>
                <a:lnTo>
                  <a:pt x="389333" y="443350"/>
                </a:lnTo>
                <a:lnTo>
                  <a:pt x="389310" y="444229"/>
                </a:lnTo>
                <a:lnTo>
                  <a:pt x="384307" y="482585"/>
                </a:lnTo>
                <a:lnTo>
                  <a:pt x="371397" y="518453"/>
                </a:lnTo>
                <a:lnTo>
                  <a:pt x="350348" y="551274"/>
                </a:lnTo>
                <a:lnTo>
                  <a:pt x="320929" y="580485"/>
                </a:lnTo>
                <a:lnTo>
                  <a:pt x="304243" y="590108"/>
                </a:lnTo>
                <a:lnTo>
                  <a:pt x="370398" y="590108"/>
                </a:lnTo>
                <a:lnTo>
                  <a:pt x="395319" y="558477"/>
                </a:lnTo>
                <a:lnTo>
                  <a:pt x="417022" y="514593"/>
                </a:lnTo>
                <a:lnTo>
                  <a:pt x="426699" y="476930"/>
                </a:lnTo>
                <a:lnTo>
                  <a:pt x="430607" y="434113"/>
                </a:lnTo>
                <a:lnTo>
                  <a:pt x="430028" y="421457"/>
                </a:lnTo>
                <a:lnTo>
                  <a:pt x="421222" y="372353"/>
                </a:lnTo>
                <a:lnTo>
                  <a:pt x="408133" y="336692"/>
                </a:lnTo>
                <a:lnTo>
                  <a:pt x="406485" y="333195"/>
                </a:lnTo>
                <a:close/>
              </a:path>
              <a:path w="431165" h="657225">
                <a:moveTo>
                  <a:pt x="345618" y="235466"/>
                </a:moveTo>
                <a:lnTo>
                  <a:pt x="251871" y="235466"/>
                </a:lnTo>
                <a:lnTo>
                  <a:pt x="255892" y="237225"/>
                </a:lnTo>
                <a:lnTo>
                  <a:pt x="259787" y="238107"/>
                </a:lnTo>
                <a:lnTo>
                  <a:pt x="270750" y="246225"/>
                </a:lnTo>
                <a:lnTo>
                  <a:pt x="290922" y="261378"/>
                </a:lnTo>
                <a:lnTo>
                  <a:pt x="301052" y="269148"/>
                </a:lnTo>
                <a:lnTo>
                  <a:pt x="311242" y="277102"/>
                </a:lnTo>
                <a:lnTo>
                  <a:pt x="315639" y="286193"/>
                </a:lnTo>
                <a:lnTo>
                  <a:pt x="308534" y="296986"/>
                </a:lnTo>
                <a:lnTo>
                  <a:pt x="299005" y="305372"/>
                </a:lnTo>
                <a:lnTo>
                  <a:pt x="264311" y="335467"/>
                </a:lnTo>
                <a:lnTo>
                  <a:pt x="343824" y="335467"/>
                </a:lnTo>
                <a:lnTo>
                  <a:pt x="346507" y="333235"/>
                </a:lnTo>
                <a:lnTo>
                  <a:pt x="406485" y="333195"/>
                </a:lnTo>
                <a:lnTo>
                  <a:pt x="402597" y="324945"/>
                </a:lnTo>
                <a:lnTo>
                  <a:pt x="382638" y="289911"/>
                </a:lnTo>
                <a:lnTo>
                  <a:pt x="361737" y="258713"/>
                </a:lnTo>
                <a:lnTo>
                  <a:pt x="345618" y="2354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1" name="object 3"/>
          <p:cNvSpPr/>
          <p:nvPr/>
        </p:nvSpPr>
        <p:spPr>
          <a:xfrm>
            <a:off x="-2726" y="836334"/>
            <a:ext cx="287187" cy="3893773"/>
          </a:xfrm>
          <a:custGeom>
            <a:avLst/>
            <a:gdLst/>
            <a:ahLst/>
            <a:cxnLst/>
            <a:rect l="l" t="t" r="r" b="b"/>
            <a:pathLst>
              <a:path w="11880215" h="6421120">
                <a:moveTo>
                  <a:pt x="0" y="6420847"/>
                </a:moveTo>
                <a:lnTo>
                  <a:pt x="11879637" y="6420847"/>
                </a:lnTo>
                <a:lnTo>
                  <a:pt x="11879637" y="0"/>
                </a:lnTo>
                <a:lnTo>
                  <a:pt x="0" y="0"/>
                </a:lnTo>
                <a:lnTo>
                  <a:pt x="0" y="6420847"/>
                </a:lnTo>
                <a:close/>
              </a:path>
            </a:pathLst>
          </a:custGeom>
          <a:solidFill>
            <a:srgbClr val="26502C"/>
          </a:solidFill>
        </p:spPr>
        <p:txBody>
          <a:bodyPr wrap="square" lIns="0" tIns="0" rIns="0" bIns="0" rtlCol="0"/>
          <a:lstStyle/>
          <a:p>
            <a:endParaRPr sz="1092">
              <a:solidFill>
                <a:srgbClr val="26502C"/>
              </a:solidFill>
            </a:endParaRPr>
          </a:p>
        </p:txBody>
      </p:sp>
      <p:sp>
        <p:nvSpPr>
          <p:cNvPr id="62" name="object 12">
            <a:extLst>
              <a:ext uri="{FF2B5EF4-FFF2-40B4-BE49-F238E27FC236}">
                <a16:creationId xmlns:a16="http://schemas.microsoft.com/office/drawing/2014/main" id="{C657FC9E-10EE-46B9-BA6C-235C1FD8856C}"/>
              </a:ext>
            </a:extLst>
          </p:cNvPr>
          <p:cNvSpPr txBox="1"/>
          <p:nvPr/>
        </p:nvSpPr>
        <p:spPr>
          <a:xfrm>
            <a:off x="8618731" y="3157863"/>
            <a:ext cx="3415552" cy="30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lang="ru-RU" sz="2001" b="1" spc="-94" dirty="0">
                <a:solidFill>
                  <a:srgbClr val="FFFFFF"/>
                </a:solidFill>
                <a:latin typeface="Uni Neue Book" pitchFamily="2" charset="0"/>
                <a:cs typeface="Arial"/>
              </a:rPr>
              <a:t>Индустриальный Сертификат</a:t>
            </a:r>
            <a:endParaRPr sz="2001" b="1" dirty="0">
              <a:latin typeface="Uni Neue Book" pitchFamily="2" charset="0"/>
              <a:cs typeface="Arial"/>
            </a:endParaRPr>
          </a:p>
        </p:txBody>
      </p:sp>
      <p:sp>
        <p:nvSpPr>
          <p:cNvPr id="66" name="object 57">
            <a:extLst>
              <a:ext uri="{FF2B5EF4-FFF2-40B4-BE49-F238E27FC236}">
                <a16:creationId xmlns:a16="http://schemas.microsoft.com/office/drawing/2014/main" id="{DDB4AA8B-2A91-4CF6-B9C5-5EC093345AF0}"/>
              </a:ext>
            </a:extLst>
          </p:cNvPr>
          <p:cNvSpPr/>
          <p:nvPr/>
        </p:nvSpPr>
        <p:spPr>
          <a:xfrm>
            <a:off x="7595593" y="3324703"/>
            <a:ext cx="661541" cy="0"/>
          </a:xfrm>
          <a:custGeom>
            <a:avLst/>
            <a:gdLst/>
            <a:ahLst/>
            <a:cxnLst/>
            <a:rect l="l" t="t" r="r" b="b"/>
            <a:pathLst>
              <a:path w="1090930">
                <a:moveTo>
                  <a:pt x="1090773" y="0"/>
                </a:moveTo>
                <a:lnTo>
                  <a:pt x="0" y="0"/>
                </a:lnTo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8" name="object 15">
            <a:extLst>
              <a:ext uri="{FF2B5EF4-FFF2-40B4-BE49-F238E27FC236}">
                <a16:creationId xmlns:a16="http://schemas.microsoft.com/office/drawing/2014/main" id="{2DEA7194-43BF-444C-A3B3-38E51DB8AD4E}"/>
              </a:ext>
            </a:extLst>
          </p:cNvPr>
          <p:cNvSpPr/>
          <p:nvPr/>
        </p:nvSpPr>
        <p:spPr>
          <a:xfrm>
            <a:off x="8100236" y="3145456"/>
            <a:ext cx="358495" cy="358495"/>
          </a:xfrm>
          <a:custGeom>
            <a:avLst/>
            <a:gdLst/>
            <a:ahLst/>
            <a:cxnLst/>
            <a:rect l="l" t="t" r="r" b="b"/>
            <a:pathLst>
              <a:path w="591184" h="591185">
                <a:moveTo>
                  <a:pt x="590985" y="295505"/>
                </a:moveTo>
                <a:lnTo>
                  <a:pt x="587117" y="343435"/>
                </a:lnTo>
                <a:lnTo>
                  <a:pt x="575921" y="388904"/>
                </a:lnTo>
                <a:lnTo>
                  <a:pt x="558004" y="431303"/>
                </a:lnTo>
                <a:lnTo>
                  <a:pt x="533974" y="470023"/>
                </a:lnTo>
                <a:lnTo>
                  <a:pt x="504440" y="504455"/>
                </a:lnTo>
                <a:lnTo>
                  <a:pt x="470008" y="533992"/>
                </a:lnTo>
                <a:lnTo>
                  <a:pt x="431289" y="558025"/>
                </a:lnTo>
                <a:lnTo>
                  <a:pt x="388889" y="575944"/>
                </a:lnTo>
                <a:lnTo>
                  <a:pt x="343416" y="587142"/>
                </a:lnTo>
                <a:lnTo>
                  <a:pt x="295479" y="591010"/>
                </a:lnTo>
                <a:lnTo>
                  <a:pt x="271245" y="590030"/>
                </a:lnTo>
                <a:lnTo>
                  <a:pt x="224470" y="582421"/>
                </a:lnTo>
                <a:lnTo>
                  <a:pt x="180463" y="567786"/>
                </a:lnTo>
                <a:lnTo>
                  <a:pt x="139831" y="546734"/>
                </a:lnTo>
                <a:lnTo>
                  <a:pt x="103182" y="519874"/>
                </a:lnTo>
                <a:lnTo>
                  <a:pt x="71125" y="487813"/>
                </a:lnTo>
                <a:lnTo>
                  <a:pt x="44268" y="451161"/>
                </a:lnTo>
                <a:lnTo>
                  <a:pt x="23219" y="410525"/>
                </a:lnTo>
                <a:lnTo>
                  <a:pt x="8587" y="366515"/>
                </a:lnTo>
                <a:lnTo>
                  <a:pt x="979" y="319740"/>
                </a:lnTo>
                <a:lnTo>
                  <a:pt x="0" y="295505"/>
                </a:lnTo>
                <a:lnTo>
                  <a:pt x="979" y="271266"/>
                </a:lnTo>
                <a:lnTo>
                  <a:pt x="8587" y="224486"/>
                </a:lnTo>
                <a:lnTo>
                  <a:pt x="23219" y="180473"/>
                </a:lnTo>
                <a:lnTo>
                  <a:pt x="44268" y="139838"/>
                </a:lnTo>
                <a:lnTo>
                  <a:pt x="71125" y="103186"/>
                </a:lnTo>
                <a:lnTo>
                  <a:pt x="103182" y="71127"/>
                </a:lnTo>
                <a:lnTo>
                  <a:pt x="139831" y="44269"/>
                </a:lnTo>
                <a:lnTo>
                  <a:pt x="180463" y="23219"/>
                </a:lnTo>
                <a:lnTo>
                  <a:pt x="224470" y="8587"/>
                </a:lnTo>
                <a:lnTo>
                  <a:pt x="271245" y="979"/>
                </a:lnTo>
                <a:lnTo>
                  <a:pt x="295479" y="0"/>
                </a:lnTo>
                <a:lnTo>
                  <a:pt x="319718" y="979"/>
                </a:lnTo>
                <a:lnTo>
                  <a:pt x="366498" y="8587"/>
                </a:lnTo>
                <a:lnTo>
                  <a:pt x="410511" y="23219"/>
                </a:lnTo>
                <a:lnTo>
                  <a:pt x="451147" y="44269"/>
                </a:lnTo>
                <a:lnTo>
                  <a:pt x="487798" y="71127"/>
                </a:lnTo>
                <a:lnTo>
                  <a:pt x="519857" y="103186"/>
                </a:lnTo>
                <a:lnTo>
                  <a:pt x="546715" y="139838"/>
                </a:lnTo>
                <a:lnTo>
                  <a:pt x="567765" y="180473"/>
                </a:lnTo>
                <a:lnTo>
                  <a:pt x="582397" y="224486"/>
                </a:lnTo>
                <a:lnTo>
                  <a:pt x="590005" y="271266"/>
                </a:lnTo>
                <a:lnTo>
                  <a:pt x="590985" y="295505"/>
                </a:lnTo>
                <a:close/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9" name="object 16">
            <a:extLst>
              <a:ext uri="{FF2B5EF4-FFF2-40B4-BE49-F238E27FC236}">
                <a16:creationId xmlns:a16="http://schemas.microsoft.com/office/drawing/2014/main" id="{2C33F5C4-980C-400F-ADFC-0EFD8D07D80B}"/>
              </a:ext>
            </a:extLst>
          </p:cNvPr>
          <p:cNvSpPr/>
          <p:nvPr/>
        </p:nvSpPr>
        <p:spPr>
          <a:xfrm>
            <a:off x="8182883" y="3230352"/>
            <a:ext cx="187141" cy="187141"/>
          </a:xfrm>
          <a:custGeom>
            <a:avLst/>
            <a:gdLst/>
            <a:ahLst/>
            <a:cxnLst/>
            <a:rect l="l" t="t" r="r" b="b"/>
            <a:pathLst>
              <a:path w="308609" h="308610">
                <a:moveTo>
                  <a:pt x="148141" y="0"/>
                </a:moveTo>
                <a:lnTo>
                  <a:pt x="106350" y="7439"/>
                </a:lnTo>
                <a:lnTo>
                  <a:pt x="69277" y="25488"/>
                </a:lnTo>
                <a:lnTo>
                  <a:pt x="38549" y="52651"/>
                </a:lnTo>
                <a:lnTo>
                  <a:pt x="15792" y="87435"/>
                </a:lnTo>
                <a:lnTo>
                  <a:pt x="2635" y="128344"/>
                </a:lnTo>
                <a:lnTo>
                  <a:pt x="0" y="158280"/>
                </a:lnTo>
                <a:lnTo>
                  <a:pt x="1075" y="172766"/>
                </a:lnTo>
                <a:lnTo>
                  <a:pt x="11917" y="213563"/>
                </a:lnTo>
                <a:lnTo>
                  <a:pt x="32953" y="249083"/>
                </a:lnTo>
                <a:lnTo>
                  <a:pt x="62602" y="277666"/>
                </a:lnTo>
                <a:lnTo>
                  <a:pt x="99280" y="297654"/>
                </a:lnTo>
                <a:lnTo>
                  <a:pt x="141406" y="307388"/>
                </a:lnTo>
                <a:lnTo>
                  <a:pt x="156385" y="308068"/>
                </a:lnTo>
                <a:lnTo>
                  <a:pt x="171032" y="307156"/>
                </a:lnTo>
                <a:lnTo>
                  <a:pt x="212315" y="296674"/>
                </a:lnTo>
                <a:lnTo>
                  <a:pt x="248289" y="275890"/>
                </a:lnTo>
                <a:lnTo>
                  <a:pt x="277261" y="246500"/>
                </a:lnTo>
                <a:lnTo>
                  <a:pt x="297536" y="210200"/>
                </a:lnTo>
                <a:lnTo>
                  <a:pt x="307419" y="168689"/>
                </a:lnTo>
                <a:lnTo>
                  <a:pt x="308112" y="153987"/>
                </a:lnTo>
                <a:lnTo>
                  <a:pt x="307947" y="146795"/>
                </a:lnTo>
                <a:lnTo>
                  <a:pt x="300225" y="105333"/>
                </a:lnTo>
                <a:lnTo>
                  <a:pt x="281989" y="68577"/>
                </a:lnTo>
                <a:lnTo>
                  <a:pt x="254661" y="38132"/>
                </a:lnTo>
                <a:lnTo>
                  <a:pt x="219662" y="15602"/>
                </a:lnTo>
                <a:lnTo>
                  <a:pt x="178412" y="2592"/>
                </a:lnTo>
                <a:lnTo>
                  <a:pt x="1481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380786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84377" cy="6857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697942" y="764690"/>
            <a:ext cx="6847988" cy="5211849"/>
          </a:xfrm>
          <a:custGeom>
            <a:avLst/>
            <a:gdLst/>
            <a:ahLst/>
            <a:cxnLst/>
            <a:rect l="l" t="t" r="r" b="b"/>
            <a:pathLst>
              <a:path w="11292840" h="8594725">
                <a:moveTo>
                  <a:pt x="0" y="8594602"/>
                </a:moveTo>
                <a:lnTo>
                  <a:pt x="11292573" y="8594602"/>
                </a:lnTo>
                <a:lnTo>
                  <a:pt x="11292573" y="0"/>
                </a:lnTo>
                <a:lnTo>
                  <a:pt x="0" y="0"/>
                </a:lnTo>
                <a:lnTo>
                  <a:pt x="0" y="8594602"/>
                </a:lnTo>
                <a:close/>
              </a:path>
            </a:pathLst>
          </a:custGeom>
          <a:ln w="1047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 txBox="1"/>
          <p:nvPr/>
        </p:nvSpPr>
        <p:spPr>
          <a:xfrm>
            <a:off x="1073262" y="2526521"/>
            <a:ext cx="5234405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000" spc="-82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</a:t>
            </a:r>
            <a:r>
              <a:rPr sz="2000" spc="-1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sz="2000" spc="-67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-7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9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01"/>
            <a:r>
              <a:rPr sz="2000" spc="-127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</a:t>
            </a:r>
            <a:r>
              <a:rPr sz="2000" spc="-152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13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ты,</a:t>
            </a:r>
            <a:r>
              <a:rPr sz="20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Мустай Карима 13А, офис 240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9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01"/>
            <a:r>
              <a:rPr sz="2000" spc="-337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-82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ел.</a:t>
            </a:r>
            <a:r>
              <a:rPr sz="2000" spc="-20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</a:t>
            </a:r>
            <a:r>
              <a:rPr lang="en-US" sz="2000" spc="-15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771</a:t>
            </a:r>
            <a:r>
              <a:rPr lang="en-US" sz="20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753 3021</a:t>
            </a:r>
            <a:endParaRPr lang="en-US" sz="2000" spc="-5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01"/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01" marR="894504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lohtina.e@abitech.kz</a:t>
            </a:r>
          </a:p>
          <a:p>
            <a:pPr marL="7701" marR="894504"/>
            <a:r>
              <a:rPr sz="2000" spc="52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</a:t>
            </a:r>
            <a:r>
              <a:rPr sz="20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sz="2000" spc="-227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spc="-2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</a:t>
            </a:r>
            <a:r>
              <a:rPr sz="2000" spc="-4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spc="-97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ech.kz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лого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5" y="897880"/>
            <a:ext cx="4247445" cy="141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29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E8DEA8-0D15-41F0-9AC6-165D5985D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769"/>
            <a:ext cx="12169976" cy="688308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17656" y="1463029"/>
            <a:ext cx="7380445" cy="5236627"/>
          </a:xfrm>
          <a:custGeom>
            <a:avLst/>
            <a:gdLst/>
            <a:ahLst/>
            <a:cxnLst/>
            <a:rect l="l" t="t" r="r" b="b"/>
            <a:pathLst>
              <a:path w="11880215" h="5409565">
                <a:moveTo>
                  <a:pt x="0" y="5409510"/>
                </a:moveTo>
                <a:lnTo>
                  <a:pt x="11879637" y="5409510"/>
                </a:lnTo>
                <a:lnTo>
                  <a:pt x="11879637" y="0"/>
                </a:lnTo>
                <a:lnTo>
                  <a:pt x="0" y="0"/>
                </a:lnTo>
                <a:lnTo>
                  <a:pt x="0" y="54095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>
              <a:latin typeface="Uni Neue Book" pitchFamily="2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7657" y="280960"/>
            <a:ext cx="6909064" cy="984885"/>
          </a:xfrm>
          <a:prstGeom prst="rect">
            <a:avLst/>
          </a:prstGeom>
          <a:solidFill>
            <a:srgbClr val="F4BD46"/>
          </a:solidFill>
        </p:spPr>
        <p:txBody>
          <a:bodyPr vert="horz" wrap="square" lIns="0" tIns="0" rIns="0" bIns="0" rtlCol="0">
            <a:spAutoFit/>
          </a:bodyPr>
          <a:lstStyle/>
          <a:p>
            <a:pPr marL="205239"/>
            <a:r>
              <a:rPr lang="ru-RU" sz="3200" dirty="0">
                <a:solidFill>
                  <a:srgbClr val="1A5740"/>
                </a:solidFill>
                <a:latin typeface="Uni Neue Book" pitchFamily="2" charset="0"/>
                <a:cs typeface="Arial"/>
              </a:rPr>
              <a:t>Функционал Цифрового Управления Активами и процессами </a:t>
            </a:r>
            <a:endParaRPr sz="3200" dirty="0">
              <a:latin typeface="Uni Neue Book" pitchFamily="2" charset="0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47932" y="9626"/>
            <a:ext cx="3635333" cy="6855690"/>
          </a:xfrm>
          <a:custGeom>
            <a:avLst/>
            <a:gdLst/>
            <a:ahLst/>
            <a:cxnLst/>
            <a:rect l="l" t="t" r="r" b="b"/>
            <a:pathLst>
              <a:path w="6449694" h="11305540">
                <a:moveTo>
                  <a:pt x="0" y="11305345"/>
                </a:moveTo>
                <a:lnTo>
                  <a:pt x="6449420" y="11305345"/>
                </a:lnTo>
                <a:lnTo>
                  <a:pt x="6449420" y="0"/>
                </a:lnTo>
                <a:lnTo>
                  <a:pt x="0" y="0"/>
                </a:lnTo>
                <a:lnTo>
                  <a:pt x="0" y="11305345"/>
                </a:lnTo>
                <a:close/>
              </a:path>
            </a:pathLst>
          </a:custGeom>
          <a:solidFill>
            <a:srgbClr val="1A5740">
              <a:alpha val="87000"/>
            </a:srgbClr>
          </a:solidFill>
        </p:spPr>
        <p:txBody>
          <a:bodyPr wrap="square" lIns="0" tIns="0" rIns="0" bIns="0" rtlCol="0"/>
          <a:lstStyle/>
          <a:p>
            <a:endParaRPr sz="1092">
              <a:latin typeface="Uni Neue Book" pitchFamily="2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232724" y="3347752"/>
            <a:ext cx="358495" cy="358495"/>
          </a:xfrm>
          <a:custGeom>
            <a:avLst/>
            <a:gdLst/>
            <a:ahLst/>
            <a:cxnLst/>
            <a:rect l="l" t="t" r="r" b="b"/>
            <a:pathLst>
              <a:path w="591184" h="591185">
                <a:moveTo>
                  <a:pt x="591010" y="295530"/>
                </a:moveTo>
                <a:lnTo>
                  <a:pt x="587142" y="343460"/>
                </a:lnTo>
                <a:lnTo>
                  <a:pt x="575944" y="388927"/>
                </a:lnTo>
                <a:lnTo>
                  <a:pt x="558025" y="431322"/>
                </a:lnTo>
                <a:lnTo>
                  <a:pt x="533992" y="470039"/>
                </a:lnTo>
                <a:lnTo>
                  <a:pt x="504455" y="504468"/>
                </a:lnTo>
                <a:lnTo>
                  <a:pt x="470023" y="534001"/>
                </a:lnTo>
                <a:lnTo>
                  <a:pt x="431303" y="558030"/>
                </a:lnTo>
                <a:lnTo>
                  <a:pt x="388904" y="575947"/>
                </a:lnTo>
                <a:lnTo>
                  <a:pt x="343435" y="587143"/>
                </a:lnTo>
                <a:lnTo>
                  <a:pt x="295505" y="591010"/>
                </a:lnTo>
                <a:lnTo>
                  <a:pt x="271266" y="590030"/>
                </a:lnTo>
                <a:lnTo>
                  <a:pt x="224486" y="582423"/>
                </a:lnTo>
                <a:lnTo>
                  <a:pt x="180473" y="567790"/>
                </a:lnTo>
                <a:lnTo>
                  <a:pt x="139838" y="546741"/>
                </a:lnTo>
                <a:lnTo>
                  <a:pt x="103186" y="519884"/>
                </a:lnTo>
                <a:lnTo>
                  <a:pt x="71127" y="487827"/>
                </a:lnTo>
                <a:lnTo>
                  <a:pt x="44269" y="451179"/>
                </a:lnTo>
                <a:lnTo>
                  <a:pt x="23219" y="410546"/>
                </a:lnTo>
                <a:lnTo>
                  <a:pt x="8587" y="366539"/>
                </a:lnTo>
                <a:lnTo>
                  <a:pt x="979" y="319765"/>
                </a:lnTo>
                <a:lnTo>
                  <a:pt x="0" y="295530"/>
                </a:lnTo>
                <a:lnTo>
                  <a:pt x="979" y="271291"/>
                </a:lnTo>
                <a:lnTo>
                  <a:pt x="8587" y="224509"/>
                </a:lnTo>
                <a:lnTo>
                  <a:pt x="23219" y="180495"/>
                </a:lnTo>
                <a:lnTo>
                  <a:pt x="44269" y="139856"/>
                </a:lnTo>
                <a:lnTo>
                  <a:pt x="71127" y="103200"/>
                </a:lnTo>
                <a:lnTo>
                  <a:pt x="103186" y="71138"/>
                </a:lnTo>
                <a:lnTo>
                  <a:pt x="139838" y="44276"/>
                </a:lnTo>
                <a:lnTo>
                  <a:pt x="180473" y="23223"/>
                </a:lnTo>
                <a:lnTo>
                  <a:pt x="224486" y="8588"/>
                </a:lnTo>
                <a:lnTo>
                  <a:pt x="271266" y="979"/>
                </a:lnTo>
                <a:lnTo>
                  <a:pt x="295505" y="0"/>
                </a:lnTo>
                <a:lnTo>
                  <a:pt x="319740" y="979"/>
                </a:lnTo>
                <a:lnTo>
                  <a:pt x="366515" y="8588"/>
                </a:lnTo>
                <a:lnTo>
                  <a:pt x="410525" y="23223"/>
                </a:lnTo>
                <a:lnTo>
                  <a:pt x="451161" y="44276"/>
                </a:lnTo>
                <a:lnTo>
                  <a:pt x="487813" y="71138"/>
                </a:lnTo>
                <a:lnTo>
                  <a:pt x="519874" y="103200"/>
                </a:lnTo>
                <a:lnTo>
                  <a:pt x="546734" y="139856"/>
                </a:lnTo>
                <a:lnTo>
                  <a:pt x="567786" y="180495"/>
                </a:lnTo>
                <a:lnTo>
                  <a:pt x="582421" y="224509"/>
                </a:lnTo>
                <a:lnTo>
                  <a:pt x="590030" y="271291"/>
                </a:lnTo>
                <a:lnTo>
                  <a:pt x="591010" y="295530"/>
                </a:lnTo>
                <a:close/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>
              <a:latin typeface="Uni Neue Book" pitchFamily="2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13972" y="3438290"/>
            <a:ext cx="187141" cy="187141"/>
          </a:xfrm>
          <a:custGeom>
            <a:avLst/>
            <a:gdLst/>
            <a:ahLst/>
            <a:cxnLst/>
            <a:rect l="l" t="t" r="r" b="b"/>
            <a:pathLst>
              <a:path w="308609" h="308610">
                <a:moveTo>
                  <a:pt x="148155" y="0"/>
                </a:moveTo>
                <a:lnTo>
                  <a:pt x="106356" y="7441"/>
                </a:lnTo>
                <a:lnTo>
                  <a:pt x="69279" y="25490"/>
                </a:lnTo>
                <a:lnTo>
                  <a:pt x="38549" y="52653"/>
                </a:lnTo>
                <a:lnTo>
                  <a:pt x="15792" y="87434"/>
                </a:lnTo>
                <a:lnTo>
                  <a:pt x="2635" y="128337"/>
                </a:lnTo>
                <a:lnTo>
                  <a:pt x="0" y="158270"/>
                </a:lnTo>
                <a:lnTo>
                  <a:pt x="1072" y="172754"/>
                </a:lnTo>
                <a:lnTo>
                  <a:pt x="11908" y="213551"/>
                </a:lnTo>
                <a:lnTo>
                  <a:pt x="32942" y="249073"/>
                </a:lnTo>
                <a:lnTo>
                  <a:pt x="62589" y="277660"/>
                </a:lnTo>
                <a:lnTo>
                  <a:pt x="99267" y="297652"/>
                </a:lnTo>
                <a:lnTo>
                  <a:pt x="141391" y="307388"/>
                </a:lnTo>
                <a:lnTo>
                  <a:pt x="156369" y="308068"/>
                </a:lnTo>
                <a:lnTo>
                  <a:pt x="171016" y="307160"/>
                </a:lnTo>
                <a:lnTo>
                  <a:pt x="212299" y="296685"/>
                </a:lnTo>
                <a:lnTo>
                  <a:pt x="248277" y="275905"/>
                </a:lnTo>
                <a:lnTo>
                  <a:pt x="277254" y="246517"/>
                </a:lnTo>
                <a:lnTo>
                  <a:pt x="297534" y="210220"/>
                </a:lnTo>
                <a:lnTo>
                  <a:pt x="307420" y="168712"/>
                </a:lnTo>
                <a:lnTo>
                  <a:pt x="308112" y="154012"/>
                </a:lnTo>
                <a:lnTo>
                  <a:pt x="307947" y="146808"/>
                </a:lnTo>
                <a:lnTo>
                  <a:pt x="300223" y="105338"/>
                </a:lnTo>
                <a:lnTo>
                  <a:pt x="281988" y="68578"/>
                </a:lnTo>
                <a:lnTo>
                  <a:pt x="254661" y="38131"/>
                </a:lnTo>
                <a:lnTo>
                  <a:pt x="219665" y="15602"/>
                </a:lnTo>
                <a:lnTo>
                  <a:pt x="178421" y="2592"/>
                </a:lnTo>
                <a:lnTo>
                  <a:pt x="1481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>
              <a:latin typeface="Uni Neue Book" pitchFamily="2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26963" y="3531683"/>
            <a:ext cx="661541" cy="0"/>
          </a:xfrm>
          <a:custGeom>
            <a:avLst/>
            <a:gdLst/>
            <a:ahLst/>
            <a:cxnLst/>
            <a:rect l="l" t="t" r="r" b="b"/>
            <a:pathLst>
              <a:path w="1090930">
                <a:moveTo>
                  <a:pt x="1090773" y="0"/>
                </a:moveTo>
                <a:lnTo>
                  <a:pt x="0" y="0"/>
                </a:lnTo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>
              <a:latin typeface="Uni Neue Book" pitchFamily="2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07089" y="564120"/>
            <a:ext cx="2930726" cy="948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04099"/>
              </a:lnSpc>
            </a:pPr>
            <a:r>
              <a:rPr lang="ru-RU" sz="2001" i="1" dirty="0">
                <a:solidFill>
                  <a:srgbClr val="FFFFFF"/>
                </a:solidFill>
                <a:latin typeface="Uni Neue Book" pitchFamily="2" charset="0"/>
                <a:cs typeface="Arial"/>
              </a:rPr>
              <a:t>Автоматическое планирование проведения работ</a:t>
            </a:r>
            <a:endParaRPr sz="2001" dirty="0">
              <a:latin typeface="Uni Neue Book" pitchFamily="2" charset="0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8369" y="1639153"/>
            <a:ext cx="7039019" cy="5485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0601" marR="3081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ru-RU" sz="1819" b="1" i="1" dirty="0">
                <a:solidFill>
                  <a:srgbClr val="1A5740"/>
                </a:solidFill>
                <a:latin typeface="Uni Neue Book" pitchFamily="2" charset="0"/>
                <a:cs typeface="Arial"/>
              </a:rPr>
              <a:t>Цифровая Идентификация Активов</a:t>
            </a:r>
          </a:p>
          <a:p>
            <a:pPr marL="350601" marR="3081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ru-RU" sz="1819" b="1" i="1" dirty="0">
                <a:solidFill>
                  <a:srgbClr val="1A5740"/>
                </a:solidFill>
                <a:latin typeface="Uni Neue Book" pitchFamily="2" charset="0"/>
                <a:cs typeface="Arial"/>
              </a:rPr>
              <a:t>Управление Техническим Обслуживанием и Ремонтом</a:t>
            </a:r>
          </a:p>
          <a:p>
            <a:pPr marL="350601" marR="3081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ru-RU" sz="1819" b="1" i="1" dirty="0">
                <a:solidFill>
                  <a:srgbClr val="1A5740"/>
                </a:solidFill>
                <a:latin typeface="Uni Neue Book" pitchFamily="2" charset="0"/>
                <a:cs typeface="Arial"/>
              </a:rPr>
              <a:t>Управление Производственным Персоналом</a:t>
            </a:r>
          </a:p>
          <a:p>
            <a:pPr marL="350601" marR="3081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ru-RU" sz="1819" b="1" i="1" dirty="0">
                <a:solidFill>
                  <a:srgbClr val="1A5740"/>
                </a:solidFill>
                <a:latin typeface="Uni Neue Book" pitchFamily="2" charset="0"/>
                <a:cs typeface="Arial"/>
              </a:rPr>
              <a:t>Управление Основными средствами и ТМЦ</a:t>
            </a:r>
          </a:p>
          <a:p>
            <a:pPr marL="350601" marR="3081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ru-RU" sz="1819" b="1" i="1" dirty="0">
                <a:solidFill>
                  <a:srgbClr val="1A5740"/>
                </a:solidFill>
                <a:latin typeface="Uni Neue Book" pitchFamily="2" charset="0"/>
                <a:cs typeface="Arial"/>
              </a:rPr>
              <a:t>Управление Складским учетом. Инвентаризация.</a:t>
            </a:r>
          </a:p>
          <a:p>
            <a:pPr marL="350601" marR="3081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ru-RU" sz="1819" b="1" i="1" dirty="0">
                <a:solidFill>
                  <a:srgbClr val="1A5740"/>
                </a:solidFill>
                <a:latin typeface="Uni Neue Book" pitchFamily="2" charset="0"/>
                <a:cs typeface="Arial"/>
              </a:rPr>
              <a:t>Управление Охраной труда и техникой безопасности</a:t>
            </a:r>
          </a:p>
          <a:p>
            <a:pPr marL="350601" marR="3081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ru-RU" sz="1819" b="1" i="1" dirty="0">
                <a:solidFill>
                  <a:srgbClr val="1A5740"/>
                </a:solidFill>
                <a:latin typeface="Uni Neue Book" pitchFamily="2" charset="0"/>
                <a:cs typeface="Arial"/>
              </a:rPr>
              <a:t>Мониторинг состояния оборудования</a:t>
            </a:r>
          </a:p>
          <a:p>
            <a:pPr marL="284947" marR="3081" indent="-277246">
              <a:lnSpc>
                <a:spcPct val="250000"/>
              </a:lnSpc>
              <a:buFont typeface="Wingdings" panose="05000000000000000000" pitchFamily="2" charset="2"/>
              <a:buChar char="Ø"/>
            </a:pPr>
            <a:endParaRPr lang="ru-RU" sz="1819" b="1" i="1" dirty="0">
              <a:solidFill>
                <a:srgbClr val="1A5740"/>
              </a:solidFill>
              <a:latin typeface="Uni Neue Book" pitchFamily="2" charset="0"/>
              <a:cs typeface="Arial"/>
            </a:endParaRPr>
          </a:p>
        </p:txBody>
      </p:sp>
      <p:sp>
        <p:nvSpPr>
          <p:cNvPr id="17" name="object 5"/>
          <p:cNvSpPr/>
          <p:nvPr/>
        </p:nvSpPr>
        <p:spPr>
          <a:xfrm>
            <a:off x="-11570" y="752815"/>
            <a:ext cx="270398" cy="2973832"/>
          </a:xfrm>
          <a:custGeom>
            <a:avLst/>
            <a:gdLst/>
            <a:ahLst/>
            <a:cxnLst/>
            <a:rect l="l" t="t" r="r" b="b"/>
            <a:pathLst>
              <a:path w="6449694" h="11305540">
                <a:moveTo>
                  <a:pt x="0" y="11305345"/>
                </a:moveTo>
                <a:lnTo>
                  <a:pt x="6449420" y="11305345"/>
                </a:lnTo>
                <a:lnTo>
                  <a:pt x="6449420" y="0"/>
                </a:lnTo>
                <a:lnTo>
                  <a:pt x="0" y="0"/>
                </a:lnTo>
                <a:lnTo>
                  <a:pt x="0" y="11305345"/>
                </a:lnTo>
                <a:close/>
              </a:path>
            </a:pathLst>
          </a:custGeom>
          <a:solidFill>
            <a:srgbClr val="1A5740">
              <a:alpha val="87000"/>
            </a:srgbClr>
          </a:solidFill>
        </p:spPr>
        <p:txBody>
          <a:bodyPr wrap="square" lIns="0" tIns="0" rIns="0" bIns="0" rtlCol="0"/>
          <a:lstStyle/>
          <a:p>
            <a:endParaRPr sz="1092">
              <a:latin typeface="Uni Neue Book" pitchFamily="2" charset="0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66FC4E25-3DF3-44A7-BC83-99332E014792}"/>
              </a:ext>
            </a:extLst>
          </p:cNvPr>
          <p:cNvSpPr txBox="1"/>
          <p:nvPr/>
        </p:nvSpPr>
        <p:spPr>
          <a:xfrm>
            <a:off x="9007088" y="1855672"/>
            <a:ext cx="2930726" cy="628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04099"/>
              </a:lnSpc>
            </a:pPr>
            <a:r>
              <a:rPr lang="ru-RU" sz="2001" i="1" dirty="0">
                <a:solidFill>
                  <a:srgbClr val="FFFFFF"/>
                </a:solidFill>
                <a:latin typeface="Uni Neue Book" pitchFamily="2" charset="0"/>
                <a:cs typeface="Arial"/>
              </a:rPr>
              <a:t>Формирование наряд-заданий</a:t>
            </a:r>
            <a:endParaRPr sz="2001" dirty="0">
              <a:latin typeface="Uni Neue Book" pitchFamily="2" charset="0"/>
              <a:cs typeface="Arial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F5E228BA-F6FA-47CA-AF1B-D6B62070032B}"/>
              </a:ext>
            </a:extLst>
          </p:cNvPr>
          <p:cNvSpPr txBox="1"/>
          <p:nvPr/>
        </p:nvSpPr>
        <p:spPr>
          <a:xfrm>
            <a:off x="9007088" y="2780881"/>
            <a:ext cx="2930726" cy="628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04099"/>
              </a:lnSpc>
            </a:pPr>
            <a:r>
              <a:rPr lang="ru-RU" sz="2001" i="1" dirty="0">
                <a:solidFill>
                  <a:srgbClr val="FFFFFF"/>
                </a:solidFill>
                <a:latin typeface="Uni Neue Book" pitchFamily="2" charset="0"/>
                <a:cs typeface="Arial"/>
              </a:rPr>
              <a:t>Мобильный (онлайн) Контроль</a:t>
            </a:r>
            <a:endParaRPr sz="2001" dirty="0">
              <a:latin typeface="Uni Neue Book" pitchFamily="2" charset="0"/>
              <a:cs typeface="Arial"/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DE1FA009-E2A0-41BB-B083-7F1E74C92A15}"/>
              </a:ext>
            </a:extLst>
          </p:cNvPr>
          <p:cNvSpPr txBox="1"/>
          <p:nvPr/>
        </p:nvSpPr>
        <p:spPr>
          <a:xfrm>
            <a:off x="9007088" y="3897889"/>
            <a:ext cx="2930726" cy="948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04099"/>
              </a:lnSpc>
            </a:pPr>
            <a:r>
              <a:rPr lang="ru-RU" sz="2001" i="1" dirty="0">
                <a:solidFill>
                  <a:srgbClr val="FFFFFF"/>
                </a:solidFill>
                <a:latin typeface="Uni Neue Book" pitchFamily="2" charset="0"/>
                <a:cs typeface="Arial"/>
              </a:rPr>
              <a:t>Ситуационный центр Диспетчерского Контроля</a:t>
            </a:r>
            <a:endParaRPr sz="2001" dirty="0">
              <a:latin typeface="Uni Neue Book" pitchFamily="2" charset="0"/>
              <a:cs typeface="Arial"/>
            </a:endParaRPr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4B926F30-F666-4709-86CE-CAA29A1C27F9}"/>
              </a:ext>
            </a:extLst>
          </p:cNvPr>
          <p:cNvSpPr txBox="1"/>
          <p:nvPr/>
        </p:nvSpPr>
        <p:spPr>
          <a:xfrm>
            <a:off x="9007087" y="5214869"/>
            <a:ext cx="2930726" cy="628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04099"/>
              </a:lnSpc>
            </a:pPr>
            <a:r>
              <a:rPr lang="ru-RU" sz="2001" i="1" dirty="0">
                <a:solidFill>
                  <a:srgbClr val="FFFFFF"/>
                </a:solidFill>
                <a:latin typeface="Uni Neue Book" pitchFamily="2" charset="0"/>
                <a:cs typeface="Arial"/>
              </a:rPr>
              <a:t>Система журналов</a:t>
            </a:r>
          </a:p>
          <a:p>
            <a:pPr marL="7701" marR="3081">
              <a:lnSpc>
                <a:spcPct val="104099"/>
              </a:lnSpc>
            </a:pPr>
            <a:endParaRPr sz="2001" dirty="0">
              <a:latin typeface="Uni Neue Book" pitchFamily="2" charset="0"/>
              <a:cs typeface="Arial"/>
            </a:endParaRPr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31BF70E5-ADD3-496F-A9AB-F850F4CFE0D3}"/>
              </a:ext>
            </a:extLst>
          </p:cNvPr>
          <p:cNvSpPr txBox="1"/>
          <p:nvPr/>
        </p:nvSpPr>
        <p:spPr>
          <a:xfrm>
            <a:off x="9007087" y="6071472"/>
            <a:ext cx="2930726" cy="628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04099"/>
              </a:lnSpc>
            </a:pPr>
            <a:r>
              <a:rPr lang="ru-RU" sz="2001" i="1" dirty="0">
                <a:solidFill>
                  <a:srgbClr val="FFFFFF"/>
                </a:solidFill>
                <a:latin typeface="Uni Neue Book" pitchFamily="2" charset="0"/>
                <a:cs typeface="Arial"/>
              </a:rPr>
              <a:t>Система отчетов</a:t>
            </a:r>
          </a:p>
          <a:p>
            <a:pPr marL="7701" marR="3081">
              <a:lnSpc>
                <a:spcPct val="104099"/>
              </a:lnSpc>
            </a:pPr>
            <a:endParaRPr sz="2001" dirty="0">
              <a:latin typeface="Uni Neue Book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23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9853561-4F19-4A3E-9FF1-0ACF89134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7" y="-2040"/>
            <a:ext cx="12188063" cy="6848027"/>
          </a:xfrm>
          <a:prstGeom prst="rect">
            <a:avLst/>
          </a:prstGeom>
        </p:spPr>
      </p:pic>
      <p:sp>
        <p:nvSpPr>
          <p:cNvPr id="23" name="object 3">
            <a:extLst>
              <a:ext uri="{FF2B5EF4-FFF2-40B4-BE49-F238E27FC236}">
                <a16:creationId xmlns:a16="http://schemas.microsoft.com/office/drawing/2014/main" id="{50454858-AE3A-B148-9C84-609719BF2EBE}"/>
              </a:ext>
            </a:extLst>
          </p:cNvPr>
          <p:cNvSpPr/>
          <p:nvPr/>
        </p:nvSpPr>
        <p:spPr>
          <a:xfrm>
            <a:off x="-29341" y="-10088"/>
            <a:ext cx="12207047" cy="6856075"/>
          </a:xfrm>
          <a:custGeom>
            <a:avLst/>
            <a:gdLst/>
            <a:ahLst/>
            <a:cxnLst/>
            <a:rect l="l" t="t" r="r" b="b"/>
            <a:pathLst>
              <a:path w="20099020" h="11306175">
                <a:moveTo>
                  <a:pt x="0" y="0"/>
                </a:moveTo>
                <a:lnTo>
                  <a:pt x="0" y="11305888"/>
                </a:lnTo>
                <a:lnTo>
                  <a:pt x="20098896" y="11305888"/>
                </a:lnTo>
                <a:lnTo>
                  <a:pt x="200988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8000"/>
            </a:schemeClr>
          </a:solidFill>
        </p:spPr>
        <p:txBody>
          <a:bodyPr wrap="square" lIns="0" tIns="0" rIns="0" bIns="0" rtlCol="0"/>
          <a:lstStyle/>
          <a:p>
            <a:endParaRPr sz="1092" dirty="0">
              <a:latin typeface="Uni Neue Book" pitchFamily="2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5421" y="425593"/>
            <a:ext cx="10821880" cy="1771297"/>
          </a:xfrm>
          <a:custGeom>
            <a:avLst/>
            <a:gdLst/>
            <a:ahLst/>
            <a:cxnLst/>
            <a:rect l="l" t="t" r="r" b="b"/>
            <a:pathLst>
              <a:path w="16335375" h="2921000">
                <a:moveTo>
                  <a:pt x="0" y="2920974"/>
                </a:moveTo>
                <a:lnTo>
                  <a:pt x="16334907" y="2920974"/>
                </a:lnTo>
                <a:lnTo>
                  <a:pt x="16334907" y="0"/>
                </a:lnTo>
                <a:lnTo>
                  <a:pt x="0" y="0"/>
                </a:lnTo>
                <a:lnTo>
                  <a:pt x="0" y="2920974"/>
                </a:lnTo>
                <a:close/>
              </a:path>
            </a:pathLst>
          </a:custGeom>
          <a:solidFill>
            <a:srgbClr val="F4BD46"/>
          </a:solidFill>
        </p:spPr>
        <p:txBody>
          <a:bodyPr wrap="square" lIns="0" tIns="0" rIns="0" bIns="0" rtlCol="0"/>
          <a:lstStyle/>
          <a:p>
            <a:endParaRPr sz="1092">
              <a:latin typeface="Uni Neue Book" pitchFamily="2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32521" y="534095"/>
            <a:ext cx="6895386" cy="754983"/>
          </a:xfrm>
          <a:prstGeom prst="rect">
            <a:avLst/>
          </a:prstGeom>
        </p:spPr>
        <p:txBody>
          <a:bodyPr vert="horz" wrap="square" lIns="0" tIns="138081" rIns="0" bIns="0" rtlCol="0" anchor="ctr">
            <a:spAutoFit/>
          </a:bodyPr>
          <a:lstStyle/>
          <a:p>
            <a:pPr marL="220449">
              <a:lnSpc>
                <a:spcPts val="4781"/>
              </a:lnSpc>
            </a:pPr>
            <a:r>
              <a:rPr lang="ru-RU" sz="2400" dirty="0">
                <a:solidFill>
                  <a:srgbClr val="26502C"/>
                </a:solidFill>
                <a:latin typeface="Uni Neue Book" pitchFamily="2" charset="0"/>
              </a:rPr>
              <a:t>Программно-аппаратный комплекс «</a:t>
            </a:r>
            <a:r>
              <a:rPr sz="4002" dirty="0">
                <a:solidFill>
                  <a:srgbClr val="26502C"/>
                </a:solidFill>
                <a:latin typeface="Uni Neue Book" pitchFamily="2" charset="0"/>
              </a:rPr>
              <a:t>АСКОУ</a:t>
            </a:r>
            <a:r>
              <a:rPr lang="ru-RU" sz="4002" dirty="0">
                <a:solidFill>
                  <a:srgbClr val="26502C"/>
                </a:solidFill>
                <a:latin typeface="Uni Neue Book" pitchFamily="2" charset="0"/>
              </a:rPr>
              <a:t>"</a:t>
            </a:r>
            <a:endParaRPr sz="4002" dirty="0">
              <a:solidFill>
                <a:srgbClr val="26502C"/>
              </a:solidFill>
              <a:latin typeface="Uni Neue Book" pitchFamily="2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63227" y="1238042"/>
            <a:ext cx="568124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00499"/>
              </a:lnSpc>
            </a:pPr>
            <a:r>
              <a:rPr lang="ru-RU" sz="2400" dirty="0">
                <a:solidFill>
                  <a:srgbClr val="26502C"/>
                </a:solidFill>
                <a:latin typeface="Uni Neue Book" pitchFamily="2" charset="0"/>
                <a:ea typeface="+mj-ea"/>
                <a:cs typeface="+mj-cs"/>
              </a:rPr>
              <a:t>Управления Активами и процессами</a:t>
            </a:r>
            <a:endParaRPr sz="2400" dirty="0">
              <a:solidFill>
                <a:srgbClr val="26502C"/>
              </a:solidFill>
              <a:latin typeface="Uni Neue Book" pitchFamily="2" charset="0"/>
              <a:ea typeface="+mj-ea"/>
              <a:cs typeface="+mj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04219" y="4708552"/>
            <a:ext cx="3159840" cy="1243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ts val="2498"/>
              </a:lnSpc>
            </a:pPr>
            <a:r>
              <a:rPr sz="2486" dirty="0">
                <a:solidFill>
                  <a:srgbClr val="1A5740"/>
                </a:solidFill>
                <a:latin typeface="Uni Neue Book" pitchFamily="2" charset="0"/>
                <a:cs typeface="Arial"/>
              </a:rPr>
              <a:t>Внедрена на крупных предприятиях</a:t>
            </a:r>
            <a:endParaRPr sz="2486" dirty="0">
              <a:latin typeface="Uni Neue Book" pitchFamily="2" charset="0"/>
              <a:cs typeface="Arial"/>
            </a:endParaRPr>
          </a:p>
          <a:p>
            <a:pPr marL="7701">
              <a:lnSpc>
                <a:spcPts val="2298"/>
              </a:lnSpc>
            </a:pPr>
            <a:r>
              <a:rPr sz="2001" dirty="0">
                <a:solidFill>
                  <a:srgbClr val="1A5740"/>
                </a:solidFill>
                <a:latin typeface="Uni Neue Book" pitchFamily="2" charset="0"/>
                <a:cs typeface="Arial"/>
              </a:rPr>
              <a:t>Казахстана, в различных</a:t>
            </a:r>
            <a:endParaRPr sz="2001" dirty="0">
              <a:latin typeface="Uni Neue Book" pitchFamily="2" charset="0"/>
              <a:cs typeface="Arial"/>
            </a:endParaRPr>
          </a:p>
          <a:p>
            <a:pPr marL="7701">
              <a:lnSpc>
                <a:spcPts val="2401"/>
              </a:lnSpc>
            </a:pPr>
            <a:r>
              <a:rPr sz="2001" dirty="0">
                <a:solidFill>
                  <a:srgbClr val="1A5740"/>
                </a:solidFill>
                <a:latin typeface="Uni Neue Book" pitchFamily="2" charset="0"/>
                <a:cs typeface="Arial"/>
              </a:rPr>
              <a:t>отраслях экономики</a:t>
            </a:r>
            <a:endParaRPr sz="2001" dirty="0">
              <a:latin typeface="Uni Neue Book" pitchFamily="2" charset="0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57770" y="2612004"/>
            <a:ext cx="422943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ts val="2401"/>
              </a:lnSpc>
            </a:pPr>
            <a:r>
              <a:rPr sz="2486" dirty="0">
                <a:solidFill>
                  <a:srgbClr val="1A5740"/>
                </a:solidFill>
                <a:latin typeface="Uni Neue Book" pitchFamily="2" charset="0"/>
                <a:cs typeface="Arial"/>
              </a:rPr>
              <a:t>Мультиязычный интерфейс</a:t>
            </a:r>
            <a:endParaRPr lang="ru-RU" sz="2486" dirty="0">
              <a:solidFill>
                <a:srgbClr val="1A5740"/>
              </a:solidFill>
              <a:latin typeface="Uni Neue Book" pitchFamily="2" charset="0"/>
              <a:cs typeface="Arial"/>
            </a:endParaRPr>
          </a:p>
          <a:p>
            <a:pPr marL="7701" marR="3081">
              <a:lnSpc>
                <a:spcPts val="2401"/>
              </a:lnSpc>
            </a:pPr>
            <a:r>
              <a:rPr lang="ru-RU" sz="1940" dirty="0">
                <a:solidFill>
                  <a:srgbClr val="1A5740"/>
                </a:solidFill>
                <a:latin typeface="Uni Neue Book" pitchFamily="2" charset="0"/>
                <a:cs typeface="Arial"/>
              </a:rPr>
              <a:t>(казахский, русский, английский языки)</a:t>
            </a:r>
          </a:p>
          <a:p>
            <a:pPr marL="7701" marR="3081">
              <a:lnSpc>
                <a:spcPts val="2401"/>
              </a:lnSpc>
            </a:pPr>
            <a:endParaRPr sz="2001" dirty="0">
              <a:solidFill>
                <a:srgbClr val="1A5740"/>
              </a:solidFill>
              <a:latin typeface="Uni Neue Book" pitchFamily="2" charset="0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24833" y="4817257"/>
            <a:ext cx="3461604" cy="1551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1229509">
              <a:lnSpc>
                <a:spcPts val="2498"/>
              </a:lnSpc>
            </a:pPr>
            <a:r>
              <a:rPr sz="2486" dirty="0">
                <a:solidFill>
                  <a:srgbClr val="1A5740"/>
                </a:solidFill>
                <a:latin typeface="Uni Neue Book" pitchFamily="2" charset="0"/>
                <a:cs typeface="Arial"/>
              </a:rPr>
              <a:t>Цифровая </a:t>
            </a:r>
            <a:r>
              <a:rPr lang="ru-RU" sz="2486" dirty="0">
                <a:solidFill>
                  <a:srgbClr val="1A5740"/>
                </a:solidFill>
                <a:latin typeface="Uni Neue Book" pitchFamily="2" charset="0"/>
                <a:cs typeface="Arial"/>
              </a:rPr>
              <a:t>Идентификация Активов</a:t>
            </a:r>
            <a:endParaRPr sz="2486" dirty="0">
              <a:latin typeface="Uni Neue Book" pitchFamily="2" charset="0"/>
              <a:cs typeface="Arial"/>
            </a:endParaRPr>
          </a:p>
          <a:p>
            <a:pPr marL="7701">
              <a:lnSpc>
                <a:spcPts val="2301"/>
              </a:lnSpc>
            </a:pPr>
            <a:r>
              <a:rPr lang="ru-RU" sz="2001" dirty="0">
                <a:solidFill>
                  <a:srgbClr val="1A5740"/>
                </a:solidFill>
                <a:latin typeface="Uni Neue Book" pitchFamily="2" charset="0"/>
                <a:cs typeface="Arial"/>
              </a:rPr>
              <a:t>(объектов,</a:t>
            </a:r>
            <a:r>
              <a:rPr sz="2001" dirty="0">
                <a:solidFill>
                  <a:srgbClr val="1A5740"/>
                </a:solidFill>
                <a:latin typeface="Uni Neue Book" pitchFamily="2" charset="0"/>
                <a:cs typeface="Arial"/>
              </a:rPr>
              <a:t> оборудования</a:t>
            </a:r>
            <a:r>
              <a:rPr lang="ru-RU" sz="2001" dirty="0">
                <a:solidFill>
                  <a:srgbClr val="1A5740"/>
                </a:solidFill>
                <a:latin typeface="Uni Neue Book" pitchFamily="2" charset="0"/>
                <a:cs typeface="Arial"/>
              </a:rPr>
              <a:t>, ТМЦ)</a:t>
            </a:r>
            <a:r>
              <a:rPr sz="2001" dirty="0">
                <a:solidFill>
                  <a:srgbClr val="1A5740"/>
                </a:solidFill>
                <a:latin typeface="Uni Neue Book" pitchFamily="2" charset="0"/>
                <a:cs typeface="Arial"/>
              </a:rPr>
              <a:t> RFID</a:t>
            </a:r>
            <a:endParaRPr sz="2001" dirty="0">
              <a:latin typeface="Uni Neue Book" pitchFamily="2" charset="0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02697" y="4741630"/>
            <a:ext cx="693116" cy="693116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1142691" y="571358"/>
                </a:moveTo>
                <a:lnTo>
                  <a:pt x="1140798" y="618219"/>
                </a:lnTo>
                <a:lnTo>
                  <a:pt x="1135214" y="664037"/>
                </a:lnTo>
                <a:lnTo>
                  <a:pt x="1126088" y="708664"/>
                </a:lnTo>
                <a:lnTo>
                  <a:pt x="1113566" y="751954"/>
                </a:lnTo>
                <a:lnTo>
                  <a:pt x="1097796" y="793759"/>
                </a:lnTo>
                <a:lnTo>
                  <a:pt x="1078924" y="833933"/>
                </a:lnTo>
                <a:lnTo>
                  <a:pt x="1057097" y="872328"/>
                </a:lnTo>
                <a:lnTo>
                  <a:pt x="1032463" y="908798"/>
                </a:lnTo>
                <a:lnTo>
                  <a:pt x="1005168" y="943195"/>
                </a:lnTo>
                <a:lnTo>
                  <a:pt x="975359" y="975372"/>
                </a:lnTo>
                <a:lnTo>
                  <a:pt x="943184" y="1005182"/>
                </a:lnTo>
                <a:lnTo>
                  <a:pt x="908789" y="1032479"/>
                </a:lnTo>
                <a:lnTo>
                  <a:pt x="872321" y="1057115"/>
                </a:lnTo>
                <a:lnTo>
                  <a:pt x="833928" y="1078944"/>
                </a:lnTo>
                <a:lnTo>
                  <a:pt x="793755" y="1097817"/>
                </a:lnTo>
                <a:lnTo>
                  <a:pt x="751951" y="1113589"/>
                </a:lnTo>
                <a:lnTo>
                  <a:pt x="708663" y="1126112"/>
                </a:lnTo>
                <a:lnTo>
                  <a:pt x="664036" y="1135239"/>
                </a:lnTo>
                <a:lnTo>
                  <a:pt x="618219" y="1140823"/>
                </a:lnTo>
                <a:lnTo>
                  <a:pt x="571358" y="1142717"/>
                </a:lnTo>
                <a:lnTo>
                  <a:pt x="524493" y="1140823"/>
                </a:lnTo>
                <a:lnTo>
                  <a:pt x="478673" y="1135239"/>
                </a:lnTo>
                <a:lnTo>
                  <a:pt x="434044" y="1126112"/>
                </a:lnTo>
                <a:lnTo>
                  <a:pt x="390752" y="1113589"/>
                </a:lnTo>
                <a:lnTo>
                  <a:pt x="348946" y="1097817"/>
                </a:lnTo>
                <a:lnTo>
                  <a:pt x="308772" y="1078944"/>
                </a:lnTo>
                <a:lnTo>
                  <a:pt x="270377" y="1057115"/>
                </a:lnTo>
                <a:lnTo>
                  <a:pt x="233907" y="1032479"/>
                </a:lnTo>
                <a:lnTo>
                  <a:pt x="199511" y="1005182"/>
                </a:lnTo>
                <a:lnTo>
                  <a:pt x="167335" y="975372"/>
                </a:lnTo>
                <a:lnTo>
                  <a:pt x="137525" y="943195"/>
                </a:lnTo>
                <a:lnTo>
                  <a:pt x="110229" y="908798"/>
                </a:lnTo>
                <a:lnTo>
                  <a:pt x="85595" y="872328"/>
                </a:lnTo>
                <a:lnTo>
                  <a:pt x="63768" y="833933"/>
                </a:lnTo>
                <a:lnTo>
                  <a:pt x="44895" y="793759"/>
                </a:lnTo>
                <a:lnTo>
                  <a:pt x="29125" y="751954"/>
                </a:lnTo>
                <a:lnTo>
                  <a:pt x="16603" y="708664"/>
                </a:lnTo>
                <a:lnTo>
                  <a:pt x="7477" y="664037"/>
                </a:lnTo>
                <a:lnTo>
                  <a:pt x="1893" y="618219"/>
                </a:lnTo>
                <a:lnTo>
                  <a:pt x="0" y="571358"/>
                </a:lnTo>
                <a:lnTo>
                  <a:pt x="1893" y="524497"/>
                </a:lnTo>
                <a:lnTo>
                  <a:pt x="7477" y="478679"/>
                </a:lnTo>
                <a:lnTo>
                  <a:pt x="16603" y="434052"/>
                </a:lnTo>
                <a:lnTo>
                  <a:pt x="29125" y="390762"/>
                </a:lnTo>
                <a:lnTo>
                  <a:pt x="44895" y="348957"/>
                </a:lnTo>
                <a:lnTo>
                  <a:pt x="63768" y="308783"/>
                </a:lnTo>
                <a:lnTo>
                  <a:pt x="85595" y="270388"/>
                </a:lnTo>
                <a:lnTo>
                  <a:pt x="110229" y="233918"/>
                </a:lnTo>
                <a:lnTo>
                  <a:pt x="137525" y="199521"/>
                </a:lnTo>
                <a:lnTo>
                  <a:pt x="167335" y="167344"/>
                </a:lnTo>
                <a:lnTo>
                  <a:pt x="199511" y="137534"/>
                </a:lnTo>
                <a:lnTo>
                  <a:pt x="233907" y="110237"/>
                </a:lnTo>
                <a:lnTo>
                  <a:pt x="270377" y="85601"/>
                </a:lnTo>
                <a:lnTo>
                  <a:pt x="308772" y="63772"/>
                </a:lnTo>
                <a:lnTo>
                  <a:pt x="348946" y="44899"/>
                </a:lnTo>
                <a:lnTo>
                  <a:pt x="390752" y="29127"/>
                </a:lnTo>
                <a:lnTo>
                  <a:pt x="434044" y="16604"/>
                </a:lnTo>
                <a:lnTo>
                  <a:pt x="478673" y="7477"/>
                </a:lnTo>
                <a:lnTo>
                  <a:pt x="524493" y="1893"/>
                </a:lnTo>
                <a:lnTo>
                  <a:pt x="571358" y="0"/>
                </a:lnTo>
                <a:lnTo>
                  <a:pt x="618219" y="1893"/>
                </a:lnTo>
                <a:lnTo>
                  <a:pt x="664036" y="7477"/>
                </a:lnTo>
                <a:lnTo>
                  <a:pt x="708663" y="16604"/>
                </a:lnTo>
                <a:lnTo>
                  <a:pt x="751951" y="29127"/>
                </a:lnTo>
                <a:lnTo>
                  <a:pt x="793755" y="44899"/>
                </a:lnTo>
                <a:lnTo>
                  <a:pt x="833928" y="63772"/>
                </a:lnTo>
                <a:lnTo>
                  <a:pt x="872321" y="85601"/>
                </a:lnTo>
                <a:lnTo>
                  <a:pt x="908789" y="110237"/>
                </a:lnTo>
                <a:lnTo>
                  <a:pt x="943184" y="137534"/>
                </a:lnTo>
                <a:lnTo>
                  <a:pt x="975359" y="167344"/>
                </a:lnTo>
                <a:lnTo>
                  <a:pt x="1005168" y="199521"/>
                </a:lnTo>
                <a:lnTo>
                  <a:pt x="1032463" y="233918"/>
                </a:lnTo>
                <a:lnTo>
                  <a:pt x="1057097" y="270388"/>
                </a:lnTo>
                <a:lnTo>
                  <a:pt x="1078924" y="308783"/>
                </a:lnTo>
                <a:lnTo>
                  <a:pt x="1097796" y="348957"/>
                </a:lnTo>
                <a:lnTo>
                  <a:pt x="1113566" y="390762"/>
                </a:lnTo>
                <a:lnTo>
                  <a:pt x="1126088" y="434052"/>
                </a:lnTo>
                <a:lnTo>
                  <a:pt x="1135214" y="478679"/>
                </a:lnTo>
                <a:lnTo>
                  <a:pt x="1140798" y="524497"/>
                </a:lnTo>
                <a:lnTo>
                  <a:pt x="1142691" y="571358"/>
                </a:lnTo>
                <a:close/>
              </a:path>
            </a:pathLst>
          </a:custGeom>
          <a:ln w="41883">
            <a:solidFill>
              <a:srgbClr val="1A5740"/>
            </a:solidFill>
          </a:ln>
        </p:spPr>
        <p:txBody>
          <a:bodyPr wrap="square" lIns="0" tIns="0" rIns="0" bIns="0" rtlCol="0"/>
          <a:lstStyle/>
          <a:p>
            <a:endParaRPr sz="1092">
              <a:latin typeface="Uni Neue Book" pitchFamily="2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68072" y="2594973"/>
            <a:ext cx="693116" cy="693116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1142717" y="571358"/>
                </a:moveTo>
                <a:lnTo>
                  <a:pt x="1140823" y="618219"/>
                </a:lnTo>
                <a:lnTo>
                  <a:pt x="1135239" y="664037"/>
                </a:lnTo>
                <a:lnTo>
                  <a:pt x="1126112" y="708664"/>
                </a:lnTo>
                <a:lnTo>
                  <a:pt x="1113589" y="751954"/>
                </a:lnTo>
                <a:lnTo>
                  <a:pt x="1097817" y="793759"/>
                </a:lnTo>
                <a:lnTo>
                  <a:pt x="1078944" y="833933"/>
                </a:lnTo>
                <a:lnTo>
                  <a:pt x="1057115" y="872328"/>
                </a:lnTo>
                <a:lnTo>
                  <a:pt x="1032479" y="908798"/>
                </a:lnTo>
                <a:lnTo>
                  <a:pt x="1005182" y="943195"/>
                </a:lnTo>
                <a:lnTo>
                  <a:pt x="975372" y="975372"/>
                </a:lnTo>
                <a:lnTo>
                  <a:pt x="943195" y="1005182"/>
                </a:lnTo>
                <a:lnTo>
                  <a:pt x="908798" y="1032479"/>
                </a:lnTo>
                <a:lnTo>
                  <a:pt x="872328" y="1057115"/>
                </a:lnTo>
                <a:lnTo>
                  <a:pt x="833933" y="1078944"/>
                </a:lnTo>
                <a:lnTo>
                  <a:pt x="793759" y="1097817"/>
                </a:lnTo>
                <a:lnTo>
                  <a:pt x="751954" y="1113589"/>
                </a:lnTo>
                <a:lnTo>
                  <a:pt x="708664" y="1126112"/>
                </a:lnTo>
                <a:lnTo>
                  <a:pt x="664037" y="1135239"/>
                </a:lnTo>
                <a:lnTo>
                  <a:pt x="618219" y="1140823"/>
                </a:lnTo>
                <a:lnTo>
                  <a:pt x="571358" y="1142717"/>
                </a:lnTo>
                <a:lnTo>
                  <a:pt x="524497" y="1140823"/>
                </a:lnTo>
                <a:lnTo>
                  <a:pt x="478679" y="1135239"/>
                </a:lnTo>
                <a:lnTo>
                  <a:pt x="434052" y="1126112"/>
                </a:lnTo>
                <a:lnTo>
                  <a:pt x="390762" y="1113589"/>
                </a:lnTo>
                <a:lnTo>
                  <a:pt x="348957" y="1097817"/>
                </a:lnTo>
                <a:lnTo>
                  <a:pt x="308783" y="1078944"/>
                </a:lnTo>
                <a:lnTo>
                  <a:pt x="270388" y="1057115"/>
                </a:lnTo>
                <a:lnTo>
                  <a:pt x="233918" y="1032479"/>
                </a:lnTo>
                <a:lnTo>
                  <a:pt x="199521" y="1005182"/>
                </a:lnTo>
                <a:lnTo>
                  <a:pt x="167344" y="975372"/>
                </a:lnTo>
                <a:lnTo>
                  <a:pt x="137534" y="943195"/>
                </a:lnTo>
                <a:lnTo>
                  <a:pt x="110237" y="908798"/>
                </a:lnTo>
                <a:lnTo>
                  <a:pt x="85601" y="872328"/>
                </a:lnTo>
                <a:lnTo>
                  <a:pt x="63772" y="833933"/>
                </a:lnTo>
                <a:lnTo>
                  <a:pt x="44899" y="793759"/>
                </a:lnTo>
                <a:lnTo>
                  <a:pt x="29127" y="751954"/>
                </a:lnTo>
                <a:lnTo>
                  <a:pt x="16604" y="708664"/>
                </a:lnTo>
                <a:lnTo>
                  <a:pt x="7477" y="664037"/>
                </a:lnTo>
                <a:lnTo>
                  <a:pt x="1893" y="618219"/>
                </a:lnTo>
                <a:lnTo>
                  <a:pt x="0" y="571358"/>
                </a:lnTo>
                <a:lnTo>
                  <a:pt x="1893" y="524497"/>
                </a:lnTo>
                <a:lnTo>
                  <a:pt x="7477" y="478679"/>
                </a:lnTo>
                <a:lnTo>
                  <a:pt x="16604" y="434052"/>
                </a:lnTo>
                <a:lnTo>
                  <a:pt x="29127" y="390762"/>
                </a:lnTo>
                <a:lnTo>
                  <a:pt x="44899" y="348957"/>
                </a:lnTo>
                <a:lnTo>
                  <a:pt x="63772" y="308783"/>
                </a:lnTo>
                <a:lnTo>
                  <a:pt x="85601" y="270388"/>
                </a:lnTo>
                <a:lnTo>
                  <a:pt x="110237" y="233918"/>
                </a:lnTo>
                <a:lnTo>
                  <a:pt x="137534" y="199521"/>
                </a:lnTo>
                <a:lnTo>
                  <a:pt x="167344" y="167344"/>
                </a:lnTo>
                <a:lnTo>
                  <a:pt x="199521" y="137534"/>
                </a:lnTo>
                <a:lnTo>
                  <a:pt x="233918" y="110237"/>
                </a:lnTo>
                <a:lnTo>
                  <a:pt x="270388" y="85601"/>
                </a:lnTo>
                <a:lnTo>
                  <a:pt x="308783" y="63772"/>
                </a:lnTo>
                <a:lnTo>
                  <a:pt x="348957" y="44899"/>
                </a:lnTo>
                <a:lnTo>
                  <a:pt x="390762" y="29127"/>
                </a:lnTo>
                <a:lnTo>
                  <a:pt x="434052" y="16604"/>
                </a:lnTo>
                <a:lnTo>
                  <a:pt x="478679" y="7477"/>
                </a:lnTo>
                <a:lnTo>
                  <a:pt x="524497" y="1893"/>
                </a:lnTo>
                <a:lnTo>
                  <a:pt x="571358" y="0"/>
                </a:lnTo>
                <a:lnTo>
                  <a:pt x="618219" y="1893"/>
                </a:lnTo>
                <a:lnTo>
                  <a:pt x="664037" y="7477"/>
                </a:lnTo>
                <a:lnTo>
                  <a:pt x="708664" y="16604"/>
                </a:lnTo>
                <a:lnTo>
                  <a:pt x="751954" y="29127"/>
                </a:lnTo>
                <a:lnTo>
                  <a:pt x="793759" y="44899"/>
                </a:lnTo>
                <a:lnTo>
                  <a:pt x="833933" y="63772"/>
                </a:lnTo>
                <a:lnTo>
                  <a:pt x="872328" y="85601"/>
                </a:lnTo>
                <a:lnTo>
                  <a:pt x="908798" y="110237"/>
                </a:lnTo>
                <a:lnTo>
                  <a:pt x="943195" y="137534"/>
                </a:lnTo>
                <a:lnTo>
                  <a:pt x="975372" y="167344"/>
                </a:lnTo>
                <a:lnTo>
                  <a:pt x="1005182" y="199521"/>
                </a:lnTo>
                <a:lnTo>
                  <a:pt x="1032479" y="233918"/>
                </a:lnTo>
                <a:lnTo>
                  <a:pt x="1057115" y="270388"/>
                </a:lnTo>
                <a:lnTo>
                  <a:pt x="1078944" y="308783"/>
                </a:lnTo>
                <a:lnTo>
                  <a:pt x="1097817" y="348957"/>
                </a:lnTo>
                <a:lnTo>
                  <a:pt x="1113589" y="390762"/>
                </a:lnTo>
                <a:lnTo>
                  <a:pt x="1126112" y="434052"/>
                </a:lnTo>
                <a:lnTo>
                  <a:pt x="1135239" y="478679"/>
                </a:lnTo>
                <a:lnTo>
                  <a:pt x="1140823" y="524497"/>
                </a:lnTo>
                <a:lnTo>
                  <a:pt x="1142717" y="571358"/>
                </a:lnTo>
                <a:close/>
              </a:path>
            </a:pathLst>
          </a:custGeom>
          <a:ln w="41883">
            <a:solidFill>
              <a:srgbClr val="1A5740"/>
            </a:solidFill>
          </a:ln>
        </p:spPr>
        <p:txBody>
          <a:bodyPr wrap="square" lIns="0" tIns="0" rIns="0" bIns="0" rtlCol="0"/>
          <a:lstStyle/>
          <a:p>
            <a:endParaRPr sz="1092">
              <a:latin typeface="Uni Neue Book" pitchFamily="2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92724" y="4734202"/>
            <a:ext cx="693116" cy="693116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1142717" y="571358"/>
                </a:moveTo>
                <a:lnTo>
                  <a:pt x="1140823" y="618216"/>
                </a:lnTo>
                <a:lnTo>
                  <a:pt x="1135239" y="664031"/>
                </a:lnTo>
                <a:lnTo>
                  <a:pt x="1126112" y="708656"/>
                </a:lnTo>
                <a:lnTo>
                  <a:pt x="1113589" y="751943"/>
                </a:lnTo>
                <a:lnTo>
                  <a:pt x="1097817" y="793747"/>
                </a:lnTo>
                <a:lnTo>
                  <a:pt x="1078944" y="833920"/>
                </a:lnTo>
                <a:lnTo>
                  <a:pt x="1057115" y="872315"/>
                </a:lnTo>
                <a:lnTo>
                  <a:pt x="1032479" y="908784"/>
                </a:lnTo>
                <a:lnTo>
                  <a:pt x="1005182" y="943181"/>
                </a:lnTo>
                <a:lnTo>
                  <a:pt x="975372" y="975359"/>
                </a:lnTo>
                <a:lnTo>
                  <a:pt x="943195" y="1005170"/>
                </a:lnTo>
                <a:lnTo>
                  <a:pt x="908798" y="1032467"/>
                </a:lnTo>
                <a:lnTo>
                  <a:pt x="872328" y="1057104"/>
                </a:lnTo>
                <a:lnTo>
                  <a:pt x="833933" y="1078933"/>
                </a:lnTo>
                <a:lnTo>
                  <a:pt x="793759" y="1097807"/>
                </a:lnTo>
                <a:lnTo>
                  <a:pt x="751954" y="1113580"/>
                </a:lnTo>
                <a:lnTo>
                  <a:pt x="708664" y="1126103"/>
                </a:lnTo>
                <a:lnTo>
                  <a:pt x="664037" y="1135231"/>
                </a:lnTo>
                <a:lnTo>
                  <a:pt x="618219" y="1140815"/>
                </a:lnTo>
                <a:lnTo>
                  <a:pt x="571358" y="1142709"/>
                </a:lnTo>
                <a:lnTo>
                  <a:pt x="524497" y="1140815"/>
                </a:lnTo>
                <a:lnTo>
                  <a:pt x="478679" y="1135231"/>
                </a:lnTo>
                <a:lnTo>
                  <a:pt x="434052" y="1126103"/>
                </a:lnTo>
                <a:lnTo>
                  <a:pt x="390762" y="1113580"/>
                </a:lnTo>
                <a:lnTo>
                  <a:pt x="348957" y="1097807"/>
                </a:lnTo>
                <a:lnTo>
                  <a:pt x="308783" y="1078933"/>
                </a:lnTo>
                <a:lnTo>
                  <a:pt x="270388" y="1057104"/>
                </a:lnTo>
                <a:lnTo>
                  <a:pt x="233918" y="1032467"/>
                </a:lnTo>
                <a:lnTo>
                  <a:pt x="199521" y="1005170"/>
                </a:lnTo>
                <a:lnTo>
                  <a:pt x="167344" y="975359"/>
                </a:lnTo>
                <a:lnTo>
                  <a:pt x="137534" y="943181"/>
                </a:lnTo>
                <a:lnTo>
                  <a:pt x="110237" y="908784"/>
                </a:lnTo>
                <a:lnTo>
                  <a:pt x="85601" y="872315"/>
                </a:lnTo>
                <a:lnTo>
                  <a:pt x="63772" y="833920"/>
                </a:lnTo>
                <a:lnTo>
                  <a:pt x="44899" y="793747"/>
                </a:lnTo>
                <a:lnTo>
                  <a:pt x="29127" y="751943"/>
                </a:lnTo>
                <a:lnTo>
                  <a:pt x="16604" y="708656"/>
                </a:lnTo>
                <a:lnTo>
                  <a:pt x="7477" y="664031"/>
                </a:lnTo>
                <a:lnTo>
                  <a:pt x="1893" y="618216"/>
                </a:lnTo>
                <a:lnTo>
                  <a:pt x="0" y="571358"/>
                </a:lnTo>
                <a:lnTo>
                  <a:pt x="1893" y="524497"/>
                </a:lnTo>
                <a:lnTo>
                  <a:pt x="7477" y="478679"/>
                </a:lnTo>
                <a:lnTo>
                  <a:pt x="16604" y="434052"/>
                </a:lnTo>
                <a:lnTo>
                  <a:pt x="29127" y="390762"/>
                </a:lnTo>
                <a:lnTo>
                  <a:pt x="44899" y="348957"/>
                </a:lnTo>
                <a:lnTo>
                  <a:pt x="63772" y="308783"/>
                </a:lnTo>
                <a:lnTo>
                  <a:pt x="85601" y="270388"/>
                </a:lnTo>
                <a:lnTo>
                  <a:pt x="110237" y="233918"/>
                </a:lnTo>
                <a:lnTo>
                  <a:pt x="137534" y="199521"/>
                </a:lnTo>
                <a:lnTo>
                  <a:pt x="167344" y="167344"/>
                </a:lnTo>
                <a:lnTo>
                  <a:pt x="199521" y="137534"/>
                </a:lnTo>
                <a:lnTo>
                  <a:pt x="233918" y="110237"/>
                </a:lnTo>
                <a:lnTo>
                  <a:pt x="270388" y="85601"/>
                </a:lnTo>
                <a:lnTo>
                  <a:pt x="308783" y="63772"/>
                </a:lnTo>
                <a:lnTo>
                  <a:pt x="348957" y="44899"/>
                </a:lnTo>
                <a:lnTo>
                  <a:pt x="390762" y="29127"/>
                </a:lnTo>
                <a:lnTo>
                  <a:pt x="434052" y="16604"/>
                </a:lnTo>
                <a:lnTo>
                  <a:pt x="478679" y="7477"/>
                </a:lnTo>
                <a:lnTo>
                  <a:pt x="524497" y="1893"/>
                </a:lnTo>
                <a:lnTo>
                  <a:pt x="571358" y="0"/>
                </a:lnTo>
                <a:lnTo>
                  <a:pt x="618219" y="1893"/>
                </a:lnTo>
                <a:lnTo>
                  <a:pt x="664037" y="7477"/>
                </a:lnTo>
                <a:lnTo>
                  <a:pt x="708664" y="16604"/>
                </a:lnTo>
                <a:lnTo>
                  <a:pt x="751954" y="29127"/>
                </a:lnTo>
                <a:lnTo>
                  <a:pt x="793759" y="44899"/>
                </a:lnTo>
                <a:lnTo>
                  <a:pt x="833933" y="63772"/>
                </a:lnTo>
                <a:lnTo>
                  <a:pt x="872328" y="85601"/>
                </a:lnTo>
                <a:lnTo>
                  <a:pt x="908798" y="110237"/>
                </a:lnTo>
                <a:lnTo>
                  <a:pt x="943195" y="137534"/>
                </a:lnTo>
                <a:lnTo>
                  <a:pt x="975372" y="167344"/>
                </a:lnTo>
                <a:lnTo>
                  <a:pt x="1005182" y="199521"/>
                </a:lnTo>
                <a:lnTo>
                  <a:pt x="1032479" y="233918"/>
                </a:lnTo>
                <a:lnTo>
                  <a:pt x="1057115" y="270388"/>
                </a:lnTo>
                <a:lnTo>
                  <a:pt x="1078944" y="308783"/>
                </a:lnTo>
                <a:lnTo>
                  <a:pt x="1097817" y="348957"/>
                </a:lnTo>
                <a:lnTo>
                  <a:pt x="1113589" y="390762"/>
                </a:lnTo>
                <a:lnTo>
                  <a:pt x="1126112" y="434052"/>
                </a:lnTo>
                <a:lnTo>
                  <a:pt x="1135239" y="478679"/>
                </a:lnTo>
                <a:lnTo>
                  <a:pt x="1140823" y="524497"/>
                </a:lnTo>
                <a:lnTo>
                  <a:pt x="1142717" y="571358"/>
                </a:lnTo>
                <a:close/>
              </a:path>
            </a:pathLst>
          </a:custGeom>
          <a:ln w="41883">
            <a:solidFill>
              <a:srgbClr val="1A5740"/>
            </a:solidFill>
          </a:ln>
        </p:spPr>
        <p:txBody>
          <a:bodyPr wrap="square" lIns="0" tIns="0" rIns="0" bIns="0" rtlCol="0"/>
          <a:lstStyle/>
          <a:p>
            <a:endParaRPr sz="1092">
              <a:latin typeface="Uni Neue Book" pitchFamily="2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E13008E-ED2D-418F-BF22-F24A2AF814E9}"/>
              </a:ext>
            </a:extLst>
          </p:cNvPr>
          <p:cNvGrpSpPr/>
          <p:nvPr/>
        </p:nvGrpSpPr>
        <p:grpSpPr>
          <a:xfrm>
            <a:off x="1081956" y="2498877"/>
            <a:ext cx="3935981" cy="1025922"/>
            <a:chOff x="1776936" y="3004896"/>
            <a:chExt cx="3935981" cy="1025922"/>
          </a:xfrm>
        </p:grpSpPr>
        <p:sp>
          <p:nvSpPr>
            <p:cNvPr id="8" name="object 8"/>
            <p:cNvSpPr txBox="1"/>
            <p:nvPr/>
          </p:nvSpPr>
          <p:spPr>
            <a:xfrm>
              <a:off x="2700172" y="3004896"/>
              <a:ext cx="3012745" cy="102592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7701" marR="3081">
                <a:lnSpc>
                  <a:spcPts val="2880"/>
                </a:lnSpc>
              </a:pPr>
              <a:r>
                <a:rPr sz="2486" dirty="0">
                  <a:solidFill>
                    <a:srgbClr val="1A5740"/>
                  </a:solidFill>
                  <a:latin typeface="Uni Neue Book" pitchFamily="2" charset="0"/>
                  <a:cs typeface="Arial"/>
                </a:rPr>
                <a:t>Официально зарегистрированное</a:t>
              </a:r>
              <a:endParaRPr sz="2486" dirty="0">
                <a:latin typeface="Uni Neue Book" pitchFamily="2" charset="0"/>
                <a:cs typeface="Arial"/>
              </a:endParaRPr>
            </a:p>
            <a:p>
              <a:pPr marL="7701">
                <a:lnSpc>
                  <a:spcPts val="2222"/>
                </a:lnSpc>
              </a:pPr>
              <a:r>
                <a:rPr sz="2001" dirty="0">
                  <a:solidFill>
                    <a:srgbClr val="1A5740"/>
                  </a:solidFill>
                  <a:latin typeface="Uni Neue Book" pitchFamily="2" charset="0"/>
                  <a:cs typeface="Arial"/>
                </a:rPr>
                <a:t>ПО в Казахстане</a:t>
              </a:r>
              <a:r>
                <a:rPr lang="ru-RU" sz="2001" dirty="0">
                  <a:solidFill>
                    <a:srgbClr val="1A5740"/>
                  </a:solidFill>
                  <a:latin typeface="Uni Neue Book" pitchFamily="2" charset="0"/>
                  <a:cs typeface="Arial"/>
                </a:rPr>
                <a:t> и ЕАЭС</a:t>
              </a:r>
              <a:endParaRPr sz="2001" dirty="0">
                <a:latin typeface="Uni Neue Book" pitchFamily="2" charset="0"/>
                <a:cs typeface="Arial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776936" y="3074729"/>
              <a:ext cx="693116" cy="693116"/>
            </a:xfrm>
            <a:custGeom>
              <a:avLst/>
              <a:gdLst/>
              <a:ahLst/>
              <a:cxnLst/>
              <a:rect l="l" t="t" r="r" b="b"/>
              <a:pathLst>
                <a:path w="1143000" h="1143000">
                  <a:moveTo>
                    <a:pt x="1142691" y="571358"/>
                  </a:moveTo>
                  <a:lnTo>
                    <a:pt x="1140798" y="618219"/>
                  </a:lnTo>
                  <a:lnTo>
                    <a:pt x="1135214" y="664037"/>
                  </a:lnTo>
                  <a:lnTo>
                    <a:pt x="1126088" y="708664"/>
                  </a:lnTo>
                  <a:lnTo>
                    <a:pt x="1113566" y="751954"/>
                  </a:lnTo>
                  <a:lnTo>
                    <a:pt x="1097796" y="793759"/>
                  </a:lnTo>
                  <a:lnTo>
                    <a:pt x="1078924" y="833933"/>
                  </a:lnTo>
                  <a:lnTo>
                    <a:pt x="1057097" y="872328"/>
                  </a:lnTo>
                  <a:lnTo>
                    <a:pt x="1032463" y="908798"/>
                  </a:lnTo>
                  <a:lnTo>
                    <a:pt x="1005168" y="943195"/>
                  </a:lnTo>
                  <a:lnTo>
                    <a:pt x="975359" y="975372"/>
                  </a:lnTo>
                  <a:lnTo>
                    <a:pt x="943184" y="1005182"/>
                  </a:lnTo>
                  <a:lnTo>
                    <a:pt x="908789" y="1032479"/>
                  </a:lnTo>
                  <a:lnTo>
                    <a:pt x="872321" y="1057115"/>
                  </a:lnTo>
                  <a:lnTo>
                    <a:pt x="833928" y="1078944"/>
                  </a:lnTo>
                  <a:lnTo>
                    <a:pt x="793755" y="1097817"/>
                  </a:lnTo>
                  <a:lnTo>
                    <a:pt x="751951" y="1113589"/>
                  </a:lnTo>
                  <a:lnTo>
                    <a:pt x="708663" y="1126112"/>
                  </a:lnTo>
                  <a:lnTo>
                    <a:pt x="664036" y="1135239"/>
                  </a:lnTo>
                  <a:lnTo>
                    <a:pt x="618219" y="1140823"/>
                  </a:lnTo>
                  <a:lnTo>
                    <a:pt x="571358" y="1142717"/>
                  </a:lnTo>
                  <a:lnTo>
                    <a:pt x="524493" y="1140823"/>
                  </a:lnTo>
                  <a:lnTo>
                    <a:pt x="478673" y="1135239"/>
                  </a:lnTo>
                  <a:lnTo>
                    <a:pt x="434044" y="1126112"/>
                  </a:lnTo>
                  <a:lnTo>
                    <a:pt x="390752" y="1113589"/>
                  </a:lnTo>
                  <a:lnTo>
                    <a:pt x="348946" y="1097817"/>
                  </a:lnTo>
                  <a:lnTo>
                    <a:pt x="308772" y="1078944"/>
                  </a:lnTo>
                  <a:lnTo>
                    <a:pt x="270377" y="1057115"/>
                  </a:lnTo>
                  <a:lnTo>
                    <a:pt x="233907" y="1032479"/>
                  </a:lnTo>
                  <a:lnTo>
                    <a:pt x="199511" y="1005182"/>
                  </a:lnTo>
                  <a:lnTo>
                    <a:pt x="167335" y="975372"/>
                  </a:lnTo>
                  <a:lnTo>
                    <a:pt x="137525" y="943195"/>
                  </a:lnTo>
                  <a:lnTo>
                    <a:pt x="110229" y="908798"/>
                  </a:lnTo>
                  <a:lnTo>
                    <a:pt x="85595" y="872328"/>
                  </a:lnTo>
                  <a:lnTo>
                    <a:pt x="63768" y="833933"/>
                  </a:lnTo>
                  <a:lnTo>
                    <a:pt x="44895" y="793759"/>
                  </a:lnTo>
                  <a:lnTo>
                    <a:pt x="29125" y="751954"/>
                  </a:lnTo>
                  <a:lnTo>
                    <a:pt x="16603" y="708664"/>
                  </a:lnTo>
                  <a:lnTo>
                    <a:pt x="7477" y="664037"/>
                  </a:lnTo>
                  <a:lnTo>
                    <a:pt x="1893" y="618219"/>
                  </a:lnTo>
                  <a:lnTo>
                    <a:pt x="0" y="571358"/>
                  </a:lnTo>
                  <a:lnTo>
                    <a:pt x="1893" y="524500"/>
                  </a:lnTo>
                  <a:lnTo>
                    <a:pt x="7477" y="478685"/>
                  </a:lnTo>
                  <a:lnTo>
                    <a:pt x="16603" y="434060"/>
                  </a:lnTo>
                  <a:lnTo>
                    <a:pt x="29125" y="390772"/>
                  </a:lnTo>
                  <a:lnTo>
                    <a:pt x="44895" y="348967"/>
                  </a:lnTo>
                  <a:lnTo>
                    <a:pt x="63768" y="308794"/>
                  </a:lnTo>
                  <a:lnTo>
                    <a:pt x="85595" y="270399"/>
                  </a:lnTo>
                  <a:lnTo>
                    <a:pt x="110229" y="233929"/>
                  </a:lnTo>
                  <a:lnTo>
                    <a:pt x="137525" y="199532"/>
                  </a:lnTo>
                  <a:lnTo>
                    <a:pt x="167335" y="167354"/>
                  </a:lnTo>
                  <a:lnTo>
                    <a:pt x="199511" y="137542"/>
                  </a:lnTo>
                  <a:lnTo>
                    <a:pt x="233907" y="110244"/>
                  </a:lnTo>
                  <a:lnTo>
                    <a:pt x="270377" y="85607"/>
                  </a:lnTo>
                  <a:lnTo>
                    <a:pt x="308772" y="63777"/>
                  </a:lnTo>
                  <a:lnTo>
                    <a:pt x="348946" y="44902"/>
                  </a:lnTo>
                  <a:lnTo>
                    <a:pt x="390752" y="29130"/>
                  </a:lnTo>
                  <a:lnTo>
                    <a:pt x="434044" y="16606"/>
                  </a:lnTo>
                  <a:lnTo>
                    <a:pt x="478673" y="7478"/>
                  </a:lnTo>
                  <a:lnTo>
                    <a:pt x="524493" y="1894"/>
                  </a:lnTo>
                  <a:lnTo>
                    <a:pt x="571358" y="0"/>
                  </a:lnTo>
                  <a:lnTo>
                    <a:pt x="618219" y="1894"/>
                  </a:lnTo>
                  <a:lnTo>
                    <a:pt x="664036" y="7478"/>
                  </a:lnTo>
                  <a:lnTo>
                    <a:pt x="708663" y="16606"/>
                  </a:lnTo>
                  <a:lnTo>
                    <a:pt x="751951" y="29130"/>
                  </a:lnTo>
                  <a:lnTo>
                    <a:pt x="793755" y="44902"/>
                  </a:lnTo>
                  <a:lnTo>
                    <a:pt x="833928" y="63777"/>
                  </a:lnTo>
                  <a:lnTo>
                    <a:pt x="872321" y="85607"/>
                  </a:lnTo>
                  <a:lnTo>
                    <a:pt x="908789" y="110244"/>
                  </a:lnTo>
                  <a:lnTo>
                    <a:pt x="943184" y="137542"/>
                  </a:lnTo>
                  <a:lnTo>
                    <a:pt x="975359" y="167354"/>
                  </a:lnTo>
                  <a:lnTo>
                    <a:pt x="1005168" y="199532"/>
                  </a:lnTo>
                  <a:lnTo>
                    <a:pt x="1032463" y="233929"/>
                  </a:lnTo>
                  <a:lnTo>
                    <a:pt x="1057097" y="270399"/>
                  </a:lnTo>
                  <a:lnTo>
                    <a:pt x="1078924" y="308794"/>
                  </a:lnTo>
                  <a:lnTo>
                    <a:pt x="1097796" y="348967"/>
                  </a:lnTo>
                  <a:lnTo>
                    <a:pt x="1113566" y="390772"/>
                  </a:lnTo>
                  <a:lnTo>
                    <a:pt x="1126088" y="434060"/>
                  </a:lnTo>
                  <a:lnTo>
                    <a:pt x="1135214" y="478685"/>
                  </a:lnTo>
                  <a:lnTo>
                    <a:pt x="1140798" y="524500"/>
                  </a:lnTo>
                  <a:lnTo>
                    <a:pt x="1142691" y="571358"/>
                  </a:lnTo>
                  <a:close/>
                </a:path>
              </a:pathLst>
            </a:custGeom>
            <a:ln w="41883">
              <a:solidFill>
                <a:srgbClr val="1A5740"/>
              </a:solidFill>
            </a:ln>
          </p:spPr>
          <p:txBody>
            <a:bodyPr wrap="square" lIns="0" tIns="0" rIns="0" bIns="0" rtlCol="0"/>
            <a:lstStyle/>
            <a:p>
              <a:endParaRPr sz="1092">
                <a:latin typeface="Uni Neue Book" pitchFamily="2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944351" y="3320746"/>
              <a:ext cx="358110" cy="216021"/>
            </a:xfrm>
            <a:custGeom>
              <a:avLst/>
              <a:gdLst/>
              <a:ahLst/>
              <a:cxnLst/>
              <a:rect l="l" t="t" r="r" b="b"/>
              <a:pathLst>
                <a:path w="590550" h="356235">
                  <a:moveTo>
                    <a:pt x="0" y="119493"/>
                  </a:moveTo>
                  <a:lnTo>
                    <a:pt x="234338" y="356219"/>
                  </a:lnTo>
                  <a:lnTo>
                    <a:pt x="590532" y="0"/>
                  </a:lnTo>
                </a:path>
              </a:pathLst>
            </a:custGeom>
            <a:ln w="104708">
              <a:solidFill>
                <a:srgbClr val="1A5740"/>
              </a:solidFill>
            </a:ln>
          </p:spPr>
          <p:txBody>
            <a:bodyPr wrap="square" lIns="0" tIns="0" rIns="0" bIns="0" rtlCol="0"/>
            <a:lstStyle/>
            <a:p>
              <a:endParaRPr sz="1092">
                <a:latin typeface="Uni Neue Book" pitchFamily="2" charset="0"/>
              </a:endParaRPr>
            </a:p>
          </p:txBody>
        </p:sp>
      </p:grpSp>
      <p:sp>
        <p:nvSpPr>
          <p:cNvPr id="17" name="object 17"/>
          <p:cNvSpPr/>
          <p:nvPr/>
        </p:nvSpPr>
        <p:spPr>
          <a:xfrm>
            <a:off x="1209529" y="4850491"/>
            <a:ext cx="461692" cy="460537"/>
          </a:xfrm>
          <a:custGeom>
            <a:avLst/>
            <a:gdLst/>
            <a:ahLst/>
            <a:cxnLst/>
            <a:rect l="l" t="t" r="r" b="b"/>
            <a:pathLst>
              <a:path w="761364" h="759459">
                <a:moveTo>
                  <a:pt x="332354" y="638305"/>
                </a:moveTo>
                <a:lnTo>
                  <a:pt x="259795" y="638305"/>
                </a:lnTo>
                <a:lnTo>
                  <a:pt x="264092" y="640818"/>
                </a:lnTo>
                <a:lnTo>
                  <a:pt x="267485" y="640818"/>
                </a:lnTo>
                <a:lnTo>
                  <a:pt x="280258" y="645844"/>
                </a:lnTo>
                <a:lnTo>
                  <a:pt x="287737" y="658409"/>
                </a:lnTo>
                <a:lnTo>
                  <a:pt x="291413" y="673487"/>
                </a:lnTo>
                <a:lnTo>
                  <a:pt x="294926" y="686052"/>
                </a:lnTo>
                <a:lnTo>
                  <a:pt x="298259" y="698617"/>
                </a:lnTo>
                <a:lnTo>
                  <a:pt x="301398" y="711182"/>
                </a:lnTo>
                <a:lnTo>
                  <a:pt x="304327" y="721234"/>
                </a:lnTo>
                <a:lnTo>
                  <a:pt x="307032" y="731286"/>
                </a:lnTo>
                <a:lnTo>
                  <a:pt x="312039" y="746364"/>
                </a:lnTo>
                <a:lnTo>
                  <a:pt x="319474" y="756416"/>
                </a:lnTo>
                <a:lnTo>
                  <a:pt x="434223" y="758929"/>
                </a:lnTo>
                <a:lnTo>
                  <a:pt x="445165" y="753903"/>
                </a:lnTo>
                <a:lnTo>
                  <a:pt x="451649" y="741338"/>
                </a:lnTo>
                <a:lnTo>
                  <a:pt x="455181" y="728773"/>
                </a:lnTo>
                <a:lnTo>
                  <a:pt x="458636" y="716208"/>
                </a:lnTo>
                <a:lnTo>
                  <a:pt x="459970" y="711182"/>
                </a:lnTo>
                <a:lnTo>
                  <a:pt x="351520" y="711182"/>
                </a:lnTo>
                <a:lnTo>
                  <a:pt x="348292" y="701130"/>
                </a:lnTo>
                <a:lnTo>
                  <a:pt x="341798" y="676000"/>
                </a:lnTo>
                <a:lnTo>
                  <a:pt x="338585" y="663435"/>
                </a:lnTo>
                <a:lnTo>
                  <a:pt x="335428" y="650870"/>
                </a:lnTo>
                <a:lnTo>
                  <a:pt x="332354" y="638305"/>
                </a:lnTo>
                <a:close/>
              </a:path>
              <a:path w="761364" h="759459">
                <a:moveTo>
                  <a:pt x="507730" y="585531"/>
                </a:moveTo>
                <a:lnTo>
                  <a:pt x="471219" y="598096"/>
                </a:lnTo>
                <a:lnTo>
                  <a:pt x="435998" y="618201"/>
                </a:lnTo>
                <a:lnTo>
                  <a:pt x="431943" y="633279"/>
                </a:lnTo>
                <a:lnTo>
                  <a:pt x="428160" y="645844"/>
                </a:lnTo>
                <a:lnTo>
                  <a:pt x="424609" y="658409"/>
                </a:lnTo>
                <a:lnTo>
                  <a:pt x="421251" y="670974"/>
                </a:lnTo>
                <a:lnTo>
                  <a:pt x="418044" y="681026"/>
                </a:lnTo>
                <a:lnTo>
                  <a:pt x="414948" y="693591"/>
                </a:lnTo>
                <a:lnTo>
                  <a:pt x="411922" y="703643"/>
                </a:lnTo>
                <a:lnTo>
                  <a:pt x="351520" y="711182"/>
                </a:lnTo>
                <a:lnTo>
                  <a:pt x="459970" y="711182"/>
                </a:lnTo>
                <a:lnTo>
                  <a:pt x="461971" y="703643"/>
                </a:lnTo>
                <a:lnTo>
                  <a:pt x="465142" y="691078"/>
                </a:lnTo>
                <a:lnTo>
                  <a:pt x="468106" y="678513"/>
                </a:lnTo>
                <a:lnTo>
                  <a:pt x="470821" y="668461"/>
                </a:lnTo>
                <a:lnTo>
                  <a:pt x="475341" y="653383"/>
                </a:lnTo>
                <a:lnTo>
                  <a:pt x="483776" y="645844"/>
                </a:lnTo>
                <a:lnTo>
                  <a:pt x="494209" y="640818"/>
                </a:lnTo>
                <a:lnTo>
                  <a:pt x="498179" y="640818"/>
                </a:lnTo>
                <a:lnTo>
                  <a:pt x="502351" y="638305"/>
                </a:lnTo>
                <a:lnTo>
                  <a:pt x="660807" y="638305"/>
                </a:lnTo>
                <a:lnTo>
                  <a:pt x="667106" y="630766"/>
                </a:lnTo>
                <a:lnTo>
                  <a:pt x="669849" y="628253"/>
                </a:lnTo>
                <a:lnTo>
                  <a:pt x="601099" y="628253"/>
                </a:lnTo>
                <a:lnTo>
                  <a:pt x="587262" y="625740"/>
                </a:lnTo>
                <a:lnTo>
                  <a:pt x="575020" y="623227"/>
                </a:lnTo>
                <a:lnTo>
                  <a:pt x="563847" y="615688"/>
                </a:lnTo>
                <a:lnTo>
                  <a:pt x="549503" y="608149"/>
                </a:lnTo>
                <a:lnTo>
                  <a:pt x="537997" y="600609"/>
                </a:lnTo>
                <a:lnTo>
                  <a:pt x="528407" y="595583"/>
                </a:lnTo>
                <a:lnTo>
                  <a:pt x="519813" y="590557"/>
                </a:lnTo>
                <a:lnTo>
                  <a:pt x="507730" y="585531"/>
                </a:lnTo>
                <a:close/>
              </a:path>
              <a:path w="761364" h="759459">
                <a:moveTo>
                  <a:pt x="160452" y="70364"/>
                </a:moveTo>
                <a:lnTo>
                  <a:pt x="151022" y="72877"/>
                </a:lnTo>
                <a:lnTo>
                  <a:pt x="140154" y="82929"/>
                </a:lnTo>
                <a:lnTo>
                  <a:pt x="130016" y="92981"/>
                </a:lnTo>
                <a:lnTo>
                  <a:pt x="120499" y="100520"/>
                </a:lnTo>
                <a:lnTo>
                  <a:pt x="111494" y="110572"/>
                </a:lnTo>
                <a:lnTo>
                  <a:pt x="102893" y="118111"/>
                </a:lnTo>
                <a:lnTo>
                  <a:pt x="94586" y="128163"/>
                </a:lnTo>
                <a:lnTo>
                  <a:pt x="86465" y="135702"/>
                </a:lnTo>
                <a:lnTo>
                  <a:pt x="76095" y="148267"/>
                </a:lnTo>
                <a:lnTo>
                  <a:pt x="71484" y="158319"/>
                </a:lnTo>
                <a:lnTo>
                  <a:pt x="71962" y="168371"/>
                </a:lnTo>
                <a:lnTo>
                  <a:pt x="79153" y="180936"/>
                </a:lnTo>
                <a:lnTo>
                  <a:pt x="85956" y="193501"/>
                </a:lnTo>
                <a:lnTo>
                  <a:pt x="92429" y="203554"/>
                </a:lnTo>
                <a:lnTo>
                  <a:pt x="98629" y="213606"/>
                </a:lnTo>
                <a:lnTo>
                  <a:pt x="104615" y="226171"/>
                </a:lnTo>
                <a:lnTo>
                  <a:pt x="110444" y="236223"/>
                </a:lnTo>
                <a:lnTo>
                  <a:pt x="116175" y="246275"/>
                </a:lnTo>
                <a:lnTo>
                  <a:pt x="118556" y="256327"/>
                </a:lnTo>
                <a:lnTo>
                  <a:pt x="116202" y="271405"/>
                </a:lnTo>
                <a:lnTo>
                  <a:pt x="111544" y="281457"/>
                </a:lnTo>
                <a:lnTo>
                  <a:pt x="108235" y="286483"/>
                </a:lnTo>
                <a:lnTo>
                  <a:pt x="106275" y="286483"/>
                </a:lnTo>
                <a:lnTo>
                  <a:pt x="93988" y="288996"/>
                </a:lnTo>
                <a:lnTo>
                  <a:pt x="69417" y="296535"/>
                </a:lnTo>
                <a:lnTo>
                  <a:pt x="32496" y="304074"/>
                </a:lnTo>
                <a:lnTo>
                  <a:pt x="16594" y="309100"/>
                </a:lnTo>
                <a:lnTo>
                  <a:pt x="6316" y="316639"/>
                </a:lnTo>
                <a:lnTo>
                  <a:pt x="231" y="324178"/>
                </a:lnTo>
                <a:lnTo>
                  <a:pt x="0" y="432238"/>
                </a:lnTo>
                <a:lnTo>
                  <a:pt x="7417" y="444803"/>
                </a:lnTo>
                <a:lnTo>
                  <a:pt x="18504" y="449829"/>
                </a:lnTo>
                <a:lnTo>
                  <a:pt x="32142" y="454855"/>
                </a:lnTo>
                <a:lnTo>
                  <a:pt x="57656" y="459881"/>
                </a:lnTo>
                <a:lnTo>
                  <a:pt x="81521" y="467420"/>
                </a:lnTo>
                <a:lnTo>
                  <a:pt x="93097" y="469933"/>
                </a:lnTo>
                <a:lnTo>
                  <a:pt x="109692" y="474959"/>
                </a:lnTo>
                <a:lnTo>
                  <a:pt x="112633" y="474959"/>
                </a:lnTo>
                <a:lnTo>
                  <a:pt x="113537" y="479985"/>
                </a:lnTo>
                <a:lnTo>
                  <a:pt x="114015" y="482498"/>
                </a:lnTo>
                <a:lnTo>
                  <a:pt x="114945" y="485011"/>
                </a:lnTo>
                <a:lnTo>
                  <a:pt x="116327" y="487524"/>
                </a:lnTo>
                <a:lnTo>
                  <a:pt x="120719" y="497576"/>
                </a:lnTo>
                <a:lnTo>
                  <a:pt x="118866" y="510141"/>
                </a:lnTo>
                <a:lnTo>
                  <a:pt x="111121" y="522706"/>
                </a:lnTo>
                <a:lnTo>
                  <a:pt x="104039" y="535271"/>
                </a:lnTo>
                <a:lnTo>
                  <a:pt x="79829" y="575479"/>
                </a:lnTo>
                <a:lnTo>
                  <a:pt x="71452" y="600609"/>
                </a:lnTo>
                <a:lnTo>
                  <a:pt x="74711" y="610662"/>
                </a:lnTo>
                <a:lnTo>
                  <a:pt x="84649" y="620714"/>
                </a:lnTo>
                <a:lnTo>
                  <a:pt x="94161" y="630766"/>
                </a:lnTo>
                <a:lnTo>
                  <a:pt x="103310" y="640818"/>
                </a:lnTo>
                <a:lnTo>
                  <a:pt x="112161" y="648357"/>
                </a:lnTo>
                <a:lnTo>
                  <a:pt x="120778" y="658409"/>
                </a:lnTo>
                <a:lnTo>
                  <a:pt x="129224" y="665948"/>
                </a:lnTo>
                <a:lnTo>
                  <a:pt x="137564" y="676000"/>
                </a:lnTo>
                <a:lnTo>
                  <a:pt x="149852" y="686052"/>
                </a:lnTo>
                <a:lnTo>
                  <a:pt x="160523" y="688565"/>
                </a:lnTo>
                <a:lnTo>
                  <a:pt x="170386" y="688565"/>
                </a:lnTo>
                <a:lnTo>
                  <a:pt x="182535" y="681026"/>
                </a:lnTo>
                <a:lnTo>
                  <a:pt x="194194" y="673487"/>
                </a:lnTo>
                <a:lnTo>
                  <a:pt x="205435" y="668461"/>
                </a:lnTo>
                <a:lnTo>
                  <a:pt x="216331" y="660922"/>
                </a:lnTo>
                <a:lnTo>
                  <a:pt x="226957" y="655896"/>
                </a:lnTo>
                <a:lnTo>
                  <a:pt x="237384" y="648357"/>
                </a:lnTo>
                <a:lnTo>
                  <a:pt x="247687" y="643331"/>
                </a:lnTo>
                <a:lnTo>
                  <a:pt x="256151" y="638305"/>
                </a:lnTo>
                <a:lnTo>
                  <a:pt x="332354" y="638305"/>
                </a:lnTo>
                <a:lnTo>
                  <a:pt x="331449" y="635792"/>
                </a:lnTo>
                <a:lnTo>
                  <a:pt x="166311" y="635792"/>
                </a:lnTo>
                <a:lnTo>
                  <a:pt x="130573" y="598096"/>
                </a:lnTo>
                <a:lnTo>
                  <a:pt x="131909" y="585531"/>
                </a:lnTo>
                <a:lnTo>
                  <a:pt x="136562" y="575479"/>
                </a:lnTo>
                <a:lnTo>
                  <a:pt x="143833" y="562914"/>
                </a:lnTo>
                <a:lnTo>
                  <a:pt x="150519" y="550349"/>
                </a:lnTo>
                <a:lnTo>
                  <a:pt x="156788" y="540297"/>
                </a:lnTo>
                <a:lnTo>
                  <a:pt x="162804" y="530245"/>
                </a:lnTo>
                <a:lnTo>
                  <a:pt x="168735" y="520193"/>
                </a:lnTo>
                <a:lnTo>
                  <a:pt x="173410" y="507628"/>
                </a:lnTo>
                <a:lnTo>
                  <a:pt x="172473" y="495063"/>
                </a:lnTo>
                <a:lnTo>
                  <a:pt x="166549" y="482498"/>
                </a:lnTo>
                <a:lnTo>
                  <a:pt x="161500" y="469933"/>
                </a:lnTo>
                <a:lnTo>
                  <a:pt x="157128" y="459881"/>
                </a:lnTo>
                <a:lnTo>
                  <a:pt x="149905" y="442290"/>
                </a:lnTo>
                <a:lnTo>
                  <a:pt x="142136" y="434751"/>
                </a:lnTo>
                <a:lnTo>
                  <a:pt x="128257" y="429725"/>
                </a:lnTo>
                <a:lnTo>
                  <a:pt x="102482" y="424699"/>
                </a:lnTo>
                <a:lnTo>
                  <a:pt x="90369" y="419673"/>
                </a:lnTo>
                <a:lnTo>
                  <a:pt x="67149" y="414647"/>
                </a:lnTo>
                <a:lnTo>
                  <a:pt x="55825" y="409621"/>
                </a:lnTo>
                <a:lnTo>
                  <a:pt x="47923" y="349308"/>
                </a:lnTo>
                <a:lnTo>
                  <a:pt x="84824" y="341769"/>
                </a:lnTo>
                <a:lnTo>
                  <a:pt x="97102" y="336743"/>
                </a:lnTo>
                <a:lnTo>
                  <a:pt x="137929" y="326691"/>
                </a:lnTo>
                <a:lnTo>
                  <a:pt x="158303" y="296535"/>
                </a:lnTo>
                <a:lnTo>
                  <a:pt x="163107" y="283970"/>
                </a:lnTo>
                <a:lnTo>
                  <a:pt x="168114" y="273918"/>
                </a:lnTo>
                <a:lnTo>
                  <a:pt x="172895" y="258840"/>
                </a:lnTo>
                <a:lnTo>
                  <a:pt x="172502" y="248788"/>
                </a:lnTo>
                <a:lnTo>
                  <a:pt x="165382" y="236223"/>
                </a:lnTo>
                <a:lnTo>
                  <a:pt x="158601" y="223658"/>
                </a:lnTo>
                <a:lnTo>
                  <a:pt x="152114" y="213606"/>
                </a:lnTo>
                <a:lnTo>
                  <a:pt x="145874" y="201040"/>
                </a:lnTo>
                <a:lnTo>
                  <a:pt x="139836" y="190988"/>
                </a:lnTo>
                <a:lnTo>
                  <a:pt x="133955" y="180936"/>
                </a:lnTo>
                <a:lnTo>
                  <a:pt x="128184" y="170884"/>
                </a:lnTo>
                <a:lnTo>
                  <a:pt x="135523" y="160832"/>
                </a:lnTo>
                <a:lnTo>
                  <a:pt x="143386" y="150780"/>
                </a:lnTo>
                <a:lnTo>
                  <a:pt x="151685" y="140728"/>
                </a:lnTo>
                <a:lnTo>
                  <a:pt x="160332" y="130676"/>
                </a:lnTo>
                <a:lnTo>
                  <a:pt x="328060" y="130676"/>
                </a:lnTo>
                <a:lnTo>
                  <a:pt x="329415" y="125650"/>
                </a:lnTo>
                <a:lnTo>
                  <a:pt x="330931" y="120624"/>
                </a:lnTo>
                <a:lnTo>
                  <a:pt x="255121" y="120624"/>
                </a:lnTo>
                <a:lnTo>
                  <a:pt x="252482" y="118111"/>
                </a:lnTo>
                <a:lnTo>
                  <a:pt x="241481" y="113085"/>
                </a:lnTo>
                <a:lnTo>
                  <a:pt x="230503" y="105546"/>
                </a:lnTo>
                <a:lnTo>
                  <a:pt x="219545" y="100520"/>
                </a:lnTo>
                <a:lnTo>
                  <a:pt x="197679" y="85442"/>
                </a:lnTo>
                <a:lnTo>
                  <a:pt x="186765" y="80416"/>
                </a:lnTo>
                <a:lnTo>
                  <a:pt x="172021" y="72877"/>
                </a:lnTo>
                <a:lnTo>
                  <a:pt x="160452" y="70364"/>
                </a:lnTo>
                <a:close/>
              </a:path>
              <a:path w="761364" h="759459">
                <a:moveTo>
                  <a:pt x="660807" y="638305"/>
                </a:moveTo>
                <a:lnTo>
                  <a:pt x="505794" y="638305"/>
                </a:lnTo>
                <a:lnTo>
                  <a:pt x="520734" y="645844"/>
                </a:lnTo>
                <a:lnTo>
                  <a:pt x="542611" y="660922"/>
                </a:lnTo>
                <a:lnTo>
                  <a:pt x="553563" y="665948"/>
                </a:lnTo>
                <a:lnTo>
                  <a:pt x="575477" y="678513"/>
                </a:lnTo>
                <a:lnTo>
                  <a:pt x="590376" y="686052"/>
                </a:lnTo>
                <a:lnTo>
                  <a:pt x="601797" y="688565"/>
                </a:lnTo>
                <a:lnTo>
                  <a:pt x="610988" y="686052"/>
                </a:lnTo>
                <a:lnTo>
                  <a:pt x="621600" y="676000"/>
                </a:lnTo>
                <a:lnTo>
                  <a:pt x="631587" y="665948"/>
                </a:lnTo>
                <a:lnTo>
                  <a:pt x="641040" y="658409"/>
                </a:lnTo>
                <a:lnTo>
                  <a:pt x="650050" y="648357"/>
                </a:lnTo>
                <a:lnTo>
                  <a:pt x="658708" y="640818"/>
                </a:lnTo>
                <a:lnTo>
                  <a:pt x="660807" y="638305"/>
                </a:lnTo>
                <a:close/>
              </a:path>
              <a:path w="761364" h="759459">
                <a:moveTo>
                  <a:pt x="261742" y="588044"/>
                </a:moveTo>
                <a:lnTo>
                  <a:pt x="250472" y="588044"/>
                </a:lnTo>
                <a:lnTo>
                  <a:pt x="237620" y="595583"/>
                </a:lnTo>
                <a:lnTo>
                  <a:pt x="225591" y="600609"/>
                </a:lnTo>
                <a:lnTo>
                  <a:pt x="214251" y="608149"/>
                </a:lnTo>
                <a:lnTo>
                  <a:pt x="203464" y="613175"/>
                </a:lnTo>
                <a:lnTo>
                  <a:pt x="193096" y="620714"/>
                </a:lnTo>
                <a:lnTo>
                  <a:pt x="173078" y="630766"/>
                </a:lnTo>
                <a:lnTo>
                  <a:pt x="170306" y="633279"/>
                </a:lnTo>
                <a:lnTo>
                  <a:pt x="168145" y="633279"/>
                </a:lnTo>
                <a:lnTo>
                  <a:pt x="166311" y="635792"/>
                </a:lnTo>
                <a:lnTo>
                  <a:pt x="331449" y="635792"/>
                </a:lnTo>
                <a:lnTo>
                  <a:pt x="297295" y="600609"/>
                </a:lnTo>
                <a:lnTo>
                  <a:pt x="285616" y="598096"/>
                </a:lnTo>
                <a:lnTo>
                  <a:pt x="274795" y="593070"/>
                </a:lnTo>
                <a:lnTo>
                  <a:pt x="261742" y="588044"/>
                </a:lnTo>
                <a:close/>
              </a:path>
              <a:path w="761364" h="759459">
                <a:moveTo>
                  <a:pt x="667951" y="128163"/>
                </a:moveTo>
                <a:lnTo>
                  <a:pt x="589157" y="128163"/>
                </a:lnTo>
                <a:lnTo>
                  <a:pt x="600798" y="133189"/>
                </a:lnTo>
                <a:lnTo>
                  <a:pt x="611157" y="140728"/>
                </a:lnTo>
                <a:lnTo>
                  <a:pt x="620610" y="150780"/>
                </a:lnTo>
                <a:lnTo>
                  <a:pt x="629534" y="158319"/>
                </a:lnTo>
                <a:lnTo>
                  <a:pt x="626255" y="170884"/>
                </a:lnTo>
                <a:lnTo>
                  <a:pt x="622020" y="183449"/>
                </a:lnTo>
                <a:lnTo>
                  <a:pt x="617016" y="196014"/>
                </a:lnTo>
                <a:lnTo>
                  <a:pt x="611432" y="206067"/>
                </a:lnTo>
                <a:lnTo>
                  <a:pt x="605456" y="218632"/>
                </a:lnTo>
                <a:lnTo>
                  <a:pt x="599276" y="228684"/>
                </a:lnTo>
                <a:lnTo>
                  <a:pt x="596362" y="233710"/>
                </a:lnTo>
                <a:lnTo>
                  <a:pt x="594051" y="236223"/>
                </a:lnTo>
                <a:lnTo>
                  <a:pt x="591563" y="241249"/>
                </a:lnTo>
                <a:lnTo>
                  <a:pt x="587525" y="253814"/>
                </a:lnTo>
                <a:lnTo>
                  <a:pt x="589387" y="263866"/>
                </a:lnTo>
                <a:lnTo>
                  <a:pt x="594966" y="278944"/>
                </a:lnTo>
                <a:lnTo>
                  <a:pt x="599952" y="288996"/>
                </a:lnTo>
                <a:lnTo>
                  <a:pt x="604489" y="301561"/>
                </a:lnTo>
                <a:lnTo>
                  <a:pt x="611930" y="316639"/>
                </a:lnTo>
                <a:lnTo>
                  <a:pt x="619848" y="324178"/>
                </a:lnTo>
                <a:lnTo>
                  <a:pt x="633506" y="329204"/>
                </a:lnTo>
                <a:lnTo>
                  <a:pt x="646563" y="331717"/>
                </a:lnTo>
                <a:lnTo>
                  <a:pt x="659115" y="336743"/>
                </a:lnTo>
                <a:lnTo>
                  <a:pt x="694658" y="344282"/>
                </a:lnTo>
                <a:lnTo>
                  <a:pt x="706112" y="349308"/>
                </a:lnTo>
                <a:lnTo>
                  <a:pt x="713469" y="409621"/>
                </a:lnTo>
                <a:lnTo>
                  <a:pt x="676526" y="417160"/>
                </a:lnTo>
                <a:lnTo>
                  <a:pt x="664250" y="422186"/>
                </a:lnTo>
                <a:lnTo>
                  <a:pt x="623431" y="432238"/>
                </a:lnTo>
                <a:lnTo>
                  <a:pt x="603090" y="462394"/>
                </a:lnTo>
                <a:lnTo>
                  <a:pt x="598300" y="474959"/>
                </a:lnTo>
                <a:lnTo>
                  <a:pt x="593307" y="485011"/>
                </a:lnTo>
                <a:lnTo>
                  <a:pt x="588459" y="500089"/>
                </a:lnTo>
                <a:lnTo>
                  <a:pt x="588777" y="510141"/>
                </a:lnTo>
                <a:lnTo>
                  <a:pt x="595846" y="522706"/>
                </a:lnTo>
                <a:lnTo>
                  <a:pt x="602594" y="535271"/>
                </a:lnTo>
                <a:lnTo>
                  <a:pt x="609065" y="545323"/>
                </a:lnTo>
                <a:lnTo>
                  <a:pt x="615304" y="557888"/>
                </a:lnTo>
                <a:lnTo>
                  <a:pt x="621354" y="567940"/>
                </a:lnTo>
                <a:lnTo>
                  <a:pt x="627259" y="577992"/>
                </a:lnTo>
                <a:lnTo>
                  <a:pt x="633063" y="588044"/>
                </a:lnTo>
                <a:lnTo>
                  <a:pt x="625813" y="598096"/>
                </a:lnTo>
                <a:lnTo>
                  <a:pt x="618004" y="608149"/>
                </a:lnTo>
                <a:lnTo>
                  <a:pt x="609733" y="618201"/>
                </a:lnTo>
                <a:lnTo>
                  <a:pt x="601099" y="628253"/>
                </a:lnTo>
                <a:lnTo>
                  <a:pt x="669849" y="628253"/>
                </a:lnTo>
                <a:lnTo>
                  <a:pt x="675335" y="623227"/>
                </a:lnTo>
                <a:lnTo>
                  <a:pt x="685633" y="610662"/>
                </a:lnTo>
                <a:lnTo>
                  <a:pt x="689950" y="600609"/>
                </a:lnTo>
                <a:lnTo>
                  <a:pt x="689117" y="590557"/>
                </a:lnTo>
                <a:lnTo>
                  <a:pt x="682122" y="577992"/>
                </a:lnTo>
                <a:lnTo>
                  <a:pt x="675552" y="565427"/>
                </a:lnTo>
                <a:lnTo>
                  <a:pt x="669284" y="555375"/>
                </a:lnTo>
                <a:lnTo>
                  <a:pt x="663197" y="545323"/>
                </a:lnTo>
                <a:lnTo>
                  <a:pt x="657168" y="535271"/>
                </a:lnTo>
                <a:lnTo>
                  <a:pt x="651075" y="525219"/>
                </a:lnTo>
                <a:lnTo>
                  <a:pt x="644258" y="512654"/>
                </a:lnTo>
                <a:lnTo>
                  <a:pt x="641169" y="500089"/>
                </a:lnTo>
                <a:lnTo>
                  <a:pt x="642646" y="490037"/>
                </a:lnTo>
                <a:lnTo>
                  <a:pt x="647100" y="482498"/>
                </a:lnTo>
                <a:lnTo>
                  <a:pt x="647628" y="482498"/>
                </a:lnTo>
                <a:lnTo>
                  <a:pt x="647904" y="479985"/>
                </a:lnTo>
                <a:lnTo>
                  <a:pt x="648809" y="474959"/>
                </a:lnTo>
                <a:lnTo>
                  <a:pt x="651674" y="474959"/>
                </a:lnTo>
                <a:lnTo>
                  <a:pt x="656021" y="472446"/>
                </a:lnTo>
                <a:lnTo>
                  <a:pt x="680623" y="467420"/>
                </a:lnTo>
                <a:lnTo>
                  <a:pt x="692916" y="462394"/>
                </a:lnTo>
                <a:lnTo>
                  <a:pt x="729779" y="454855"/>
                </a:lnTo>
                <a:lnTo>
                  <a:pt x="761101" y="429725"/>
                </a:lnTo>
                <a:lnTo>
                  <a:pt x="761326" y="389516"/>
                </a:lnTo>
                <a:lnTo>
                  <a:pt x="761355" y="376951"/>
                </a:lnTo>
                <a:lnTo>
                  <a:pt x="761351" y="339256"/>
                </a:lnTo>
                <a:lnTo>
                  <a:pt x="728948" y="304074"/>
                </a:lnTo>
                <a:lnTo>
                  <a:pt x="704437" y="299048"/>
                </a:lnTo>
                <a:lnTo>
                  <a:pt x="692143" y="294022"/>
                </a:lnTo>
                <a:lnTo>
                  <a:pt x="651786" y="281457"/>
                </a:lnTo>
                <a:lnTo>
                  <a:pt x="641371" y="261353"/>
                </a:lnTo>
                <a:lnTo>
                  <a:pt x="640968" y="261353"/>
                </a:lnTo>
                <a:lnTo>
                  <a:pt x="638280" y="258840"/>
                </a:lnTo>
                <a:lnTo>
                  <a:pt x="639310" y="253814"/>
                </a:lnTo>
                <a:lnTo>
                  <a:pt x="648186" y="238736"/>
                </a:lnTo>
                <a:lnTo>
                  <a:pt x="661091" y="218632"/>
                </a:lnTo>
                <a:lnTo>
                  <a:pt x="667521" y="206067"/>
                </a:lnTo>
                <a:lnTo>
                  <a:pt x="680372" y="185962"/>
                </a:lnTo>
                <a:lnTo>
                  <a:pt x="687630" y="170884"/>
                </a:lnTo>
                <a:lnTo>
                  <a:pt x="689956" y="158319"/>
                </a:lnTo>
                <a:lnTo>
                  <a:pt x="687631" y="150780"/>
                </a:lnTo>
                <a:lnTo>
                  <a:pt x="680936" y="140728"/>
                </a:lnTo>
                <a:lnTo>
                  <a:pt x="667951" y="128163"/>
                </a:lnTo>
                <a:close/>
              </a:path>
              <a:path w="761364" h="759459">
                <a:moveTo>
                  <a:pt x="328060" y="130676"/>
                </a:moveTo>
                <a:lnTo>
                  <a:pt x="160332" y="130676"/>
                </a:lnTo>
                <a:lnTo>
                  <a:pt x="173947" y="133189"/>
                </a:lnTo>
                <a:lnTo>
                  <a:pt x="186251" y="138215"/>
                </a:lnTo>
                <a:lnTo>
                  <a:pt x="197623" y="143241"/>
                </a:lnTo>
                <a:lnTo>
                  <a:pt x="208442" y="148267"/>
                </a:lnTo>
                <a:lnTo>
                  <a:pt x="221107" y="155806"/>
                </a:lnTo>
                <a:lnTo>
                  <a:pt x="231859" y="163345"/>
                </a:lnTo>
                <a:lnTo>
                  <a:pt x="241541" y="168371"/>
                </a:lnTo>
                <a:lnTo>
                  <a:pt x="253883" y="173397"/>
                </a:lnTo>
                <a:lnTo>
                  <a:pt x="265344" y="170884"/>
                </a:lnTo>
                <a:lnTo>
                  <a:pt x="278296" y="165858"/>
                </a:lnTo>
                <a:lnTo>
                  <a:pt x="290123" y="160832"/>
                </a:lnTo>
                <a:lnTo>
                  <a:pt x="301256" y="155806"/>
                </a:lnTo>
                <a:lnTo>
                  <a:pt x="316917" y="148267"/>
                </a:lnTo>
                <a:lnTo>
                  <a:pt x="325350" y="140728"/>
                </a:lnTo>
                <a:lnTo>
                  <a:pt x="328060" y="130676"/>
                </a:lnTo>
                <a:close/>
              </a:path>
              <a:path w="761364" h="759459">
                <a:moveTo>
                  <a:pt x="459650" y="47747"/>
                </a:moveTo>
                <a:lnTo>
                  <a:pt x="409822" y="47747"/>
                </a:lnTo>
                <a:lnTo>
                  <a:pt x="413054" y="57799"/>
                </a:lnTo>
                <a:lnTo>
                  <a:pt x="419542" y="82929"/>
                </a:lnTo>
                <a:lnTo>
                  <a:pt x="422754" y="95494"/>
                </a:lnTo>
                <a:lnTo>
                  <a:pt x="425915" y="108059"/>
                </a:lnTo>
                <a:lnTo>
                  <a:pt x="429004" y="120624"/>
                </a:lnTo>
                <a:lnTo>
                  <a:pt x="434413" y="135702"/>
                </a:lnTo>
                <a:lnTo>
                  <a:pt x="441453" y="145754"/>
                </a:lnTo>
                <a:lnTo>
                  <a:pt x="450882" y="153293"/>
                </a:lnTo>
                <a:lnTo>
                  <a:pt x="463784" y="155806"/>
                </a:lnTo>
                <a:lnTo>
                  <a:pt x="475541" y="160832"/>
                </a:lnTo>
                <a:lnTo>
                  <a:pt x="486542" y="165858"/>
                </a:lnTo>
                <a:lnTo>
                  <a:pt x="500049" y="170884"/>
                </a:lnTo>
                <a:lnTo>
                  <a:pt x="511232" y="170884"/>
                </a:lnTo>
                <a:lnTo>
                  <a:pt x="524044" y="163345"/>
                </a:lnTo>
                <a:lnTo>
                  <a:pt x="536105" y="158319"/>
                </a:lnTo>
                <a:lnTo>
                  <a:pt x="547529" y="150780"/>
                </a:lnTo>
                <a:lnTo>
                  <a:pt x="558431" y="145754"/>
                </a:lnTo>
                <a:lnTo>
                  <a:pt x="568926" y="138215"/>
                </a:lnTo>
                <a:lnTo>
                  <a:pt x="589157" y="128163"/>
                </a:lnTo>
                <a:lnTo>
                  <a:pt x="667951" y="128163"/>
                </a:lnTo>
                <a:lnTo>
                  <a:pt x="662757" y="123137"/>
                </a:lnTo>
                <a:lnTo>
                  <a:pt x="657645" y="118111"/>
                </a:lnTo>
                <a:lnTo>
                  <a:pt x="492643" y="118111"/>
                </a:lnTo>
                <a:lnTo>
                  <a:pt x="483754" y="113085"/>
                </a:lnTo>
                <a:lnTo>
                  <a:pt x="480890" y="113085"/>
                </a:lnTo>
                <a:lnTo>
                  <a:pt x="478527" y="110572"/>
                </a:lnTo>
                <a:lnTo>
                  <a:pt x="475260" y="108059"/>
                </a:lnTo>
                <a:lnTo>
                  <a:pt x="471234" y="92981"/>
                </a:lnTo>
                <a:lnTo>
                  <a:pt x="467977" y="80416"/>
                </a:lnTo>
                <a:lnTo>
                  <a:pt x="464753" y="67851"/>
                </a:lnTo>
                <a:lnTo>
                  <a:pt x="461556" y="55286"/>
                </a:lnTo>
                <a:lnTo>
                  <a:pt x="459650" y="47747"/>
                </a:lnTo>
                <a:close/>
              </a:path>
              <a:path w="761364" h="759459">
                <a:moveTo>
                  <a:pt x="431263" y="0"/>
                </a:moveTo>
                <a:lnTo>
                  <a:pt x="325120" y="0"/>
                </a:lnTo>
                <a:lnTo>
                  <a:pt x="314829" y="7539"/>
                </a:lnTo>
                <a:lnTo>
                  <a:pt x="309400" y="17591"/>
                </a:lnTo>
                <a:lnTo>
                  <a:pt x="306090" y="30156"/>
                </a:lnTo>
                <a:lnTo>
                  <a:pt x="302719" y="42721"/>
                </a:lnTo>
                <a:lnTo>
                  <a:pt x="299390" y="55286"/>
                </a:lnTo>
                <a:lnTo>
                  <a:pt x="296204" y="67851"/>
                </a:lnTo>
                <a:lnTo>
                  <a:pt x="293263" y="80416"/>
                </a:lnTo>
                <a:lnTo>
                  <a:pt x="288900" y="95494"/>
                </a:lnTo>
                <a:lnTo>
                  <a:pt x="282925" y="108059"/>
                </a:lnTo>
                <a:lnTo>
                  <a:pt x="274110" y="115598"/>
                </a:lnTo>
                <a:lnTo>
                  <a:pt x="264368" y="118111"/>
                </a:lnTo>
                <a:lnTo>
                  <a:pt x="259192" y="118111"/>
                </a:lnTo>
                <a:lnTo>
                  <a:pt x="255121" y="120624"/>
                </a:lnTo>
                <a:lnTo>
                  <a:pt x="330931" y="120624"/>
                </a:lnTo>
                <a:lnTo>
                  <a:pt x="333205" y="113085"/>
                </a:lnTo>
                <a:lnTo>
                  <a:pt x="336760" y="100520"/>
                </a:lnTo>
                <a:lnTo>
                  <a:pt x="340121" y="87955"/>
                </a:lnTo>
                <a:lnTo>
                  <a:pt x="343328" y="77903"/>
                </a:lnTo>
                <a:lnTo>
                  <a:pt x="346421" y="65338"/>
                </a:lnTo>
                <a:lnTo>
                  <a:pt x="349442" y="55286"/>
                </a:lnTo>
                <a:lnTo>
                  <a:pt x="409822" y="47747"/>
                </a:lnTo>
                <a:lnTo>
                  <a:pt x="459650" y="47747"/>
                </a:lnTo>
                <a:lnTo>
                  <a:pt x="458379" y="42721"/>
                </a:lnTo>
                <a:lnTo>
                  <a:pt x="455215" y="30156"/>
                </a:lnTo>
                <a:lnTo>
                  <a:pt x="448926" y="12565"/>
                </a:lnTo>
                <a:lnTo>
                  <a:pt x="441151" y="2513"/>
                </a:lnTo>
                <a:lnTo>
                  <a:pt x="431263" y="0"/>
                </a:lnTo>
                <a:close/>
              </a:path>
              <a:path w="761364" h="759459">
                <a:moveTo>
                  <a:pt x="603406" y="70364"/>
                </a:moveTo>
                <a:lnTo>
                  <a:pt x="593784" y="70364"/>
                </a:lnTo>
                <a:lnTo>
                  <a:pt x="580772" y="77903"/>
                </a:lnTo>
                <a:lnTo>
                  <a:pt x="568677" y="82929"/>
                </a:lnTo>
                <a:lnTo>
                  <a:pt x="557367" y="90468"/>
                </a:lnTo>
                <a:lnTo>
                  <a:pt x="546705" y="95494"/>
                </a:lnTo>
                <a:lnTo>
                  <a:pt x="536558" y="103033"/>
                </a:lnTo>
                <a:lnTo>
                  <a:pt x="526792" y="108059"/>
                </a:lnTo>
                <a:lnTo>
                  <a:pt x="513945" y="115598"/>
                </a:lnTo>
                <a:lnTo>
                  <a:pt x="502858" y="118111"/>
                </a:lnTo>
                <a:lnTo>
                  <a:pt x="657645" y="118111"/>
                </a:lnTo>
                <a:lnTo>
                  <a:pt x="627142" y="87955"/>
                </a:lnTo>
                <a:lnTo>
                  <a:pt x="614291" y="75390"/>
                </a:lnTo>
                <a:lnTo>
                  <a:pt x="603406" y="70364"/>
                </a:lnTo>
                <a:close/>
              </a:path>
            </a:pathLst>
          </a:custGeom>
          <a:solidFill>
            <a:srgbClr val="1A5740"/>
          </a:solidFill>
        </p:spPr>
        <p:txBody>
          <a:bodyPr wrap="square" lIns="0" tIns="0" rIns="0" bIns="0" rtlCol="0"/>
          <a:lstStyle/>
          <a:p>
            <a:endParaRPr sz="1092">
              <a:latin typeface="Uni Neue Book" pitchFamily="2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53928" y="4994313"/>
            <a:ext cx="172894" cy="172894"/>
          </a:xfrm>
          <a:custGeom>
            <a:avLst/>
            <a:gdLst/>
            <a:ahLst/>
            <a:cxnLst/>
            <a:rect l="l" t="t" r="r" b="b"/>
            <a:pathLst>
              <a:path w="285114" h="285115">
                <a:moveTo>
                  <a:pt x="145412" y="0"/>
                </a:moveTo>
                <a:lnTo>
                  <a:pt x="103030" y="6417"/>
                </a:lnTo>
                <a:lnTo>
                  <a:pt x="65316" y="24461"/>
                </a:lnTo>
                <a:lnTo>
                  <a:pt x="34348" y="52071"/>
                </a:lnTo>
                <a:lnTo>
                  <a:pt x="12205" y="87182"/>
                </a:lnTo>
                <a:lnTo>
                  <a:pt x="964" y="127734"/>
                </a:lnTo>
                <a:lnTo>
                  <a:pt x="0" y="142103"/>
                </a:lnTo>
                <a:lnTo>
                  <a:pt x="777" y="156358"/>
                </a:lnTo>
                <a:lnTo>
                  <a:pt x="11819" y="196952"/>
                </a:lnTo>
                <a:lnTo>
                  <a:pt x="34040" y="232481"/>
                </a:lnTo>
                <a:lnTo>
                  <a:pt x="65019" y="260623"/>
                </a:lnTo>
                <a:lnTo>
                  <a:pt x="102336" y="279053"/>
                </a:lnTo>
                <a:lnTo>
                  <a:pt x="129538" y="284797"/>
                </a:lnTo>
                <a:lnTo>
                  <a:pt x="145240" y="284225"/>
                </a:lnTo>
                <a:lnTo>
                  <a:pt x="188974" y="274516"/>
                </a:lnTo>
                <a:lnTo>
                  <a:pt x="226417" y="254409"/>
                </a:lnTo>
                <a:lnTo>
                  <a:pt x="245343" y="237932"/>
                </a:lnTo>
                <a:lnTo>
                  <a:pt x="141818" y="237932"/>
                </a:lnTo>
                <a:lnTo>
                  <a:pt x="126667" y="236804"/>
                </a:lnTo>
                <a:lnTo>
                  <a:pt x="87457" y="221965"/>
                </a:lnTo>
                <a:lnTo>
                  <a:pt x="60121" y="192486"/>
                </a:lnTo>
                <a:lnTo>
                  <a:pt x="47881" y="151638"/>
                </a:lnTo>
                <a:lnTo>
                  <a:pt x="48805" y="134832"/>
                </a:lnTo>
                <a:lnTo>
                  <a:pt x="62055" y="92387"/>
                </a:lnTo>
                <a:lnTo>
                  <a:pt x="88829" y="63163"/>
                </a:lnTo>
                <a:lnTo>
                  <a:pt x="126303" y="48779"/>
                </a:lnTo>
                <a:lnTo>
                  <a:pt x="140684" y="47562"/>
                </a:lnTo>
                <a:lnTo>
                  <a:pt x="245522" y="47562"/>
                </a:lnTo>
                <a:lnTo>
                  <a:pt x="244351" y="46156"/>
                </a:lnTo>
                <a:lnTo>
                  <a:pt x="212828" y="19880"/>
                </a:lnTo>
                <a:lnTo>
                  <a:pt x="175951" y="3970"/>
                </a:lnTo>
                <a:lnTo>
                  <a:pt x="149503" y="77"/>
                </a:lnTo>
                <a:lnTo>
                  <a:pt x="145412" y="0"/>
                </a:lnTo>
                <a:close/>
              </a:path>
              <a:path w="285114" h="285115">
                <a:moveTo>
                  <a:pt x="245522" y="47562"/>
                </a:moveTo>
                <a:lnTo>
                  <a:pt x="140684" y="47562"/>
                </a:lnTo>
                <a:lnTo>
                  <a:pt x="156396" y="48707"/>
                </a:lnTo>
                <a:lnTo>
                  <a:pt x="171033" y="51779"/>
                </a:lnTo>
                <a:lnTo>
                  <a:pt x="207493" y="71369"/>
                </a:lnTo>
                <a:lnTo>
                  <a:pt x="230665" y="104035"/>
                </a:lnTo>
                <a:lnTo>
                  <a:pt x="237392" y="131498"/>
                </a:lnTo>
                <a:lnTo>
                  <a:pt x="236510" y="148699"/>
                </a:lnTo>
                <a:lnTo>
                  <a:pt x="223609" y="191940"/>
                </a:lnTo>
                <a:lnTo>
                  <a:pt x="197411" y="221623"/>
                </a:lnTo>
                <a:lnTo>
                  <a:pt x="160601" y="236449"/>
                </a:lnTo>
                <a:lnTo>
                  <a:pt x="141818" y="237932"/>
                </a:lnTo>
                <a:lnTo>
                  <a:pt x="245343" y="237932"/>
                </a:lnTo>
                <a:lnTo>
                  <a:pt x="270527" y="203354"/>
                </a:lnTo>
                <a:lnTo>
                  <a:pt x="283428" y="165533"/>
                </a:lnTo>
                <a:lnTo>
                  <a:pt x="285114" y="152183"/>
                </a:lnTo>
                <a:lnTo>
                  <a:pt x="284436" y="136905"/>
                </a:lnTo>
                <a:lnTo>
                  <a:pt x="274162" y="93968"/>
                </a:lnTo>
                <a:lnTo>
                  <a:pt x="253280" y="56883"/>
                </a:lnTo>
                <a:lnTo>
                  <a:pt x="245522" y="47562"/>
                </a:lnTo>
                <a:close/>
              </a:path>
            </a:pathLst>
          </a:custGeom>
          <a:solidFill>
            <a:srgbClr val="1A5740"/>
          </a:solidFill>
        </p:spPr>
        <p:txBody>
          <a:bodyPr wrap="square" lIns="0" tIns="0" rIns="0" bIns="0" rtlCol="0"/>
          <a:lstStyle/>
          <a:p>
            <a:endParaRPr sz="1092">
              <a:latin typeface="Uni Neue Book" pitchFamily="2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64654" y="2725631"/>
            <a:ext cx="308436" cy="194458"/>
          </a:xfrm>
          <a:custGeom>
            <a:avLst/>
            <a:gdLst/>
            <a:ahLst/>
            <a:cxnLst/>
            <a:rect l="l" t="t" r="r" b="b"/>
            <a:pathLst>
              <a:path w="508634" h="320675">
                <a:moveTo>
                  <a:pt x="498524" y="193124"/>
                </a:moveTo>
                <a:lnTo>
                  <a:pt x="210180" y="193124"/>
                </a:lnTo>
                <a:lnTo>
                  <a:pt x="222925" y="193616"/>
                </a:lnTo>
                <a:lnTo>
                  <a:pt x="235558" y="194355"/>
                </a:lnTo>
                <a:lnTo>
                  <a:pt x="273725" y="200171"/>
                </a:lnTo>
                <a:lnTo>
                  <a:pt x="304702" y="211872"/>
                </a:lnTo>
                <a:lnTo>
                  <a:pt x="299833" y="228928"/>
                </a:lnTo>
                <a:lnTo>
                  <a:pt x="296385" y="241148"/>
                </a:lnTo>
                <a:lnTo>
                  <a:pt x="286208" y="277868"/>
                </a:lnTo>
                <a:lnTo>
                  <a:pt x="277034" y="314176"/>
                </a:lnTo>
                <a:lnTo>
                  <a:pt x="275953" y="320182"/>
                </a:lnTo>
                <a:lnTo>
                  <a:pt x="280703" y="318549"/>
                </a:lnTo>
                <a:lnTo>
                  <a:pt x="283895" y="317795"/>
                </a:lnTo>
                <a:lnTo>
                  <a:pt x="355886" y="284146"/>
                </a:lnTo>
                <a:lnTo>
                  <a:pt x="506650" y="215621"/>
                </a:lnTo>
                <a:lnTo>
                  <a:pt x="508055" y="206770"/>
                </a:lnTo>
                <a:lnTo>
                  <a:pt x="498524" y="193124"/>
                </a:lnTo>
                <a:close/>
              </a:path>
              <a:path w="508634" h="320675">
                <a:moveTo>
                  <a:pt x="281057" y="88621"/>
                </a:moveTo>
                <a:lnTo>
                  <a:pt x="240747" y="90476"/>
                </a:lnTo>
                <a:lnTo>
                  <a:pt x="202465" y="95492"/>
                </a:lnTo>
                <a:lnTo>
                  <a:pt x="155729" y="110707"/>
                </a:lnTo>
                <a:lnTo>
                  <a:pt x="121211" y="128989"/>
                </a:lnTo>
                <a:lnTo>
                  <a:pt x="90529" y="151655"/>
                </a:lnTo>
                <a:lnTo>
                  <a:pt x="63229" y="178234"/>
                </a:lnTo>
                <a:lnTo>
                  <a:pt x="38542" y="209395"/>
                </a:lnTo>
                <a:lnTo>
                  <a:pt x="18626" y="242011"/>
                </a:lnTo>
                <a:lnTo>
                  <a:pt x="226" y="282211"/>
                </a:lnTo>
                <a:lnTo>
                  <a:pt x="350" y="284154"/>
                </a:lnTo>
                <a:lnTo>
                  <a:pt x="0" y="287011"/>
                </a:lnTo>
                <a:lnTo>
                  <a:pt x="2487" y="285855"/>
                </a:lnTo>
                <a:lnTo>
                  <a:pt x="3794" y="285503"/>
                </a:lnTo>
                <a:lnTo>
                  <a:pt x="4774" y="284724"/>
                </a:lnTo>
                <a:lnTo>
                  <a:pt x="35469" y="260345"/>
                </a:lnTo>
                <a:lnTo>
                  <a:pt x="68149" y="238482"/>
                </a:lnTo>
                <a:lnTo>
                  <a:pt x="111825" y="215463"/>
                </a:lnTo>
                <a:lnTo>
                  <a:pt x="147856" y="202529"/>
                </a:lnTo>
                <a:lnTo>
                  <a:pt x="197532" y="193498"/>
                </a:lnTo>
                <a:lnTo>
                  <a:pt x="210180" y="193124"/>
                </a:lnTo>
                <a:lnTo>
                  <a:pt x="498524" y="193124"/>
                </a:lnTo>
                <a:lnTo>
                  <a:pt x="493505" y="185949"/>
                </a:lnTo>
                <a:lnTo>
                  <a:pt x="486312" y="175483"/>
                </a:lnTo>
                <a:lnTo>
                  <a:pt x="483428" y="171186"/>
                </a:lnTo>
                <a:lnTo>
                  <a:pt x="432228" y="93861"/>
                </a:lnTo>
                <a:lnTo>
                  <a:pt x="332622" y="93861"/>
                </a:lnTo>
                <a:lnTo>
                  <a:pt x="318880" y="91803"/>
                </a:lnTo>
                <a:lnTo>
                  <a:pt x="306301" y="90266"/>
                </a:lnTo>
                <a:lnTo>
                  <a:pt x="293696" y="89173"/>
                </a:lnTo>
                <a:lnTo>
                  <a:pt x="281057" y="88621"/>
                </a:lnTo>
                <a:close/>
              </a:path>
              <a:path w="508634" h="320675">
                <a:moveTo>
                  <a:pt x="369739" y="0"/>
                </a:moveTo>
                <a:lnTo>
                  <a:pt x="364261" y="0"/>
                </a:lnTo>
                <a:lnTo>
                  <a:pt x="356473" y="24164"/>
                </a:lnTo>
                <a:lnTo>
                  <a:pt x="352593" y="36263"/>
                </a:lnTo>
                <a:lnTo>
                  <a:pt x="348188" y="50308"/>
                </a:lnTo>
                <a:lnTo>
                  <a:pt x="340647" y="74511"/>
                </a:lnTo>
                <a:lnTo>
                  <a:pt x="337185" y="85459"/>
                </a:lnTo>
                <a:lnTo>
                  <a:pt x="334984" y="92252"/>
                </a:lnTo>
                <a:lnTo>
                  <a:pt x="332622" y="93861"/>
                </a:lnTo>
                <a:lnTo>
                  <a:pt x="432228" y="93861"/>
                </a:lnTo>
                <a:lnTo>
                  <a:pt x="377815" y="11837"/>
                </a:lnTo>
                <a:lnTo>
                  <a:pt x="372554" y="3970"/>
                </a:lnTo>
                <a:lnTo>
                  <a:pt x="371121" y="1985"/>
                </a:lnTo>
                <a:lnTo>
                  <a:pt x="369739" y="0"/>
                </a:lnTo>
                <a:close/>
              </a:path>
            </a:pathLst>
          </a:custGeom>
          <a:solidFill>
            <a:srgbClr val="1A5740"/>
          </a:solidFill>
        </p:spPr>
        <p:txBody>
          <a:bodyPr wrap="square" lIns="0" tIns="0" rIns="0" bIns="0" rtlCol="0"/>
          <a:lstStyle/>
          <a:p>
            <a:endParaRPr sz="1092">
              <a:latin typeface="Uni Neue Book" pitchFamily="2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56348" y="2955815"/>
            <a:ext cx="304971" cy="192532"/>
          </a:xfrm>
          <a:custGeom>
            <a:avLst/>
            <a:gdLst/>
            <a:ahLst/>
            <a:cxnLst/>
            <a:rect l="l" t="t" r="r" b="b"/>
            <a:pathLst>
              <a:path w="502920" h="317500">
                <a:moveTo>
                  <a:pt x="228005" y="0"/>
                </a:moveTo>
                <a:lnTo>
                  <a:pt x="225040" y="452"/>
                </a:lnTo>
                <a:lnTo>
                  <a:pt x="4039" y="101959"/>
                </a:lnTo>
                <a:lnTo>
                  <a:pt x="0" y="107908"/>
                </a:lnTo>
                <a:lnTo>
                  <a:pt x="49214" y="181969"/>
                </a:lnTo>
                <a:lnTo>
                  <a:pt x="79201" y="226976"/>
                </a:lnTo>
                <a:lnTo>
                  <a:pt x="139673" y="317443"/>
                </a:lnTo>
                <a:lnTo>
                  <a:pt x="143769" y="317443"/>
                </a:lnTo>
                <a:lnTo>
                  <a:pt x="143844" y="316312"/>
                </a:lnTo>
                <a:lnTo>
                  <a:pt x="143694" y="315106"/>
                </a:lnTo>
                <a:lnTo>
                  <a:pt x="143995" y="314076"/>
                </a:lnTo>
                <a:lnTo>
                  <a:pt x="147765" y="301945"/>
                </a:lnTo>
                <a:lnTo>
                  <a:pt x="163978" y="250005"/>
                </a:lnTo>
                <a:lnTo>
                  <a:pt x="170948" y="227559"/>
                </a:lnTo>
                <a:lnTo>
                  <a:pt x="184363" y="225709"/>
                </a:lnTo>
                <a:lnTo>
                  <a:pt x="270763" y="225709"/>
                </a:lnTo>
                <a:lnTo>
                  <a:pt x="273176" y="225519"/>
                </a:lnTo>
                <a:lnTo>
                  <a:pt x="314127" y="217078"/>
                </a:lnTo>
                <a:lnTo>
                  <a:pt x="360810" y="200005"/>
                </a:lnTo>
                <a:lnTo>
                  <a:pt x="401803" y="174463"/>
                </a:lnTo>
                <a:lnTo>
                  <a:pt x="439125" y="140018"/>
                </a:lnTo>
                <a:lnTo>
                  <a:pt x="452313" y="124224"/>
                </a:lnTo>
                <a:lnTo>
                  <a:pt x="297553" y="124224"/>
                </a:lnTo>
                <a:lnTo>
                  <a:pt x="283441" y="123835"/>
                </a:lnTo>
                <a:lnTo>
                  <a:pt x="245413" y="120113"/>
                </a:lnTo>
                <a:lnTo>
                  <a:pt x="203905" y="107456"/>
                </a:lnTo>
                <a:lnTo>
                  <a:pt x="202071" y="106300"/>
                </a:lnTo>
                <a:lnTo>
                  <a:pt x="203352" y="102053"/>
                </a:lnTo>
                <a:lnTo>
                  <a:pt x="206889" y="89854"/>
                </a:lnTo>
                <a:lnTo>
                  <a:pt x="210243" y="77606"/>
                </a:lnTo>
                <a:lnTo>
                  <a:pt x="213533" y="65341"/>
                </a:lnTo>
                <a:lnTo>
                  <a:pt x="217864" y="49664"/>
                </a:lnTo>
                <a:lnTo>
                  <a:pt x="221573" y="36401"/>
                </a:lnTo>
                <a:lnTo>
                  <a:pt x="224796" y="24908"/>
                </a:lnTo>
                <a:lnTo>
                  <a:pt x="227673" y="14541"/>
                </a:lnTo>
                <a:lnTo>
                  <a:pt x="230292" y="4875"/>
                </a:lnTo>
                <a:lnTo>
                  <a:pt x="229362" y="2337"/>
                </a:lnTo>
                <a:lnTo>
                  <a:pt x="228332" y="552"/>
                </a:lnTo>
                <a:lnTo>
                  <a:pt x="228005" y="0"/>
                </a:lnTo>
                <a:close/>
              </a:path>
              <a:path w="502920" h="317500">
                <a:moveTo>
                  <a:pt x="270763" y="225709"/>
                </a:moveTo>
                <a:lnTo>
                  <a:pt x="184363" y="225709"/>
                </a:lnTo>
                <a:lnTo>
                  <a:pt x="196841" y="225885"/>
                </a:lnTo>
                <a:lnTo>
                  <a:pt x="208804" y="226658"/>
                </a:lnTo>
                <a:lnTo>
                  <a:pt x="222372" y="226950"/>
                </a:lnTo>
                <a:lnTo>
                  <a:pt x="235530" y="227094"/>
                </a:lnTo>
                <a:lnTo>
                  <a:pt x="248341" y="226976"/>
                </a:lnTo>
                <a:lnTo>
                  <a:pt x="260868" y="226488"/>
                </a:lnTo>
                <a:lnTo>
                  <a:pt x="270763" y="225709"/>
                </a:lnTo>
                <a:close/>
              </a:path>
              <a:path w="502920" h="317500">
                <a:moveTo>
                  <a:pt x="502426" y="29879"/>
                </a:moveTo>
                <a:lnTo>
                  <a:pt x="470614" y="55542"/>
                </a:lnTo>
                <a:lnTo>
                  <a:pt x="437149" y="78260"/>
                </a:lnTo>
                <a:lnTo>
                  <a:pt x="395193" y="100936"/>
                </a:lnTo>
                <a:lnTo>
                  <a:pt x="347903" y="117312"/>
                </a:lnTo>
                <a:lnTo>
                  <a:pt x="297553" y="124224"/>
                </a:lnTo>
                <a:lnTo>
                  <a:pt x="452313" y="124224"/>
                </a:lnTo>
                <a:lnTo>
                  <a:pt x="477751" y="86990"/>
                </a:lnTo>
                <a:lnTo>
                  <a:pt x="499766" y="42905"/>
                </a:lnTo>
                <a:lnTo>
                  <a:pt x="502552" y="36111"/>
                </a:lnTo>
                <a:lnTo>
                  <a:pt x="502175" y="33649"/>
                </a:lnTo>
                <a:lnTo>
                  <a:pt x="502426" y="29879"/>
                </a:lnTo>
                <a:close/>
              </a:path>
            </a:pathLst>
          </a:custGeom>
          <a:solidFill>
            <a:srgbClr val="1A5740"/>
          </a:solidFill>
        </p:spPr>
        <p:txBody>
          <a:bodyPr wrap="square" lIns="0" tIns="0" rIns="0" bIns="0" rtlCol="0"/>
          <a:lstStyle/>
          <a:p>
            <a:endParaRPr sz="1092">
              <a:latin typeface="Uni Neue Book" pitchFamily="2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941135" y="5007842"/>
            <a:ext cx="247211" cy="265309"/>
          </a:xfrm>
          <a:custGeom>
            <a:avLst/>
            <a:gdLst/>
            <a:ahLst/>
            <a:cxnLst/>
            <a:rect l="l" t="t" r="r" b="b"/>
            <a:pathLst>
              <a:path w="407670" h="437515">
                <a:moveTo>
                  <a:pt x="279874" y="0"/>
                </a:moveTo>
                <a:lnTo>
                  <a:pt x="233458" y="9623"/>
                </a:lnTo>
                <a:lnTo>
                  <a:pt x="191470" y="37319"/>
                </a:lnTo>
                <a:lnTo>
                  <a:pt x="156389" y="71459"/>
                </a:lnTo>
                <a:lnTo>
                  <a:pt x="121676" y="106039"/>
                </a:lnTo>
                <a:lnTo>
                  <a:pt x="29927" y="199074"/>
                </a:lnTo>
                <a:lnTo>
                  <a:pt x="5916" y="243974"/>
                </a:lnTo>
                <a:lnTo>
                  <a:pt x="0" y="268675"/>
                </a:lnTo>
                <a:lnTo>
                  <a:pt x="650" y="298745"/>
                </a:lnTo>
                <a:lnTo>
                  <a:pt x="15700" y="344740"/>
                </a:lnTo>
                <a:lnTo>
                  <a:pt x="40823" y="377631"/>
                </a:lnTo>
                <a:lnTo>
                  <a:pt x="77762" y="412018"/>
                </a:lnTo>
                <a:lnTo>
                  <a:pt x="112186" y="430066"/>
                </a:lnTo>
                <a:lnTo>
                  <a:pt x="138466" y="435992"/>
                </a:lnTo>
                <a:lnTo>
                  <a:pt x="139798" y="436620"/>
                </a:lnTo>
                <a:lnTo>
                  <a:pt x="141155" y="437047"/>
                </a:lnTo>
                <a:lnTo>
                  <a:pt x="168371" y="437047"/>
                </a:lnTo>
                <a:lnTo>
                  <a:pt x="169301" y="436645"/>
                </a:lnTo>
                <a:lnTo>
                  <a:pt x="170206" y="436017"/>
                </a:lnTo>
                <a:lnTo>
                  <a:pt x="174989" y="435381"/>
                </a:lnTo>
                <a:lnTo>
                  <a:pt x="221211" y="418438"/>
                </a:lnTo>
                <a:lnTo>
                  <a:pt x="253250" y="392654"/>
                </a:lnTo>
                <a:lnTo>
                  <a:pt x="276244" y="369665"/>
                </a:lnTo>
                <a:lnTo>
                  <a:pt x="159388" y="369665"/>
                </a:lnTo>
                <a:lnTo>
                  <a:pt x="147783" y="369059"/>
                </a:lnTo>
                <a:lnTo>
                  <a:pt x="112331" y="354463"/>
                </a:lnTo>
                <a:lnTo>
                  <a:pt x="82679" y="326363"/>
                </a:lnTo>
                <a:lnTo>
                  <a:pt x="66490" y="285022"/>
                </a:lnTo>
                <a:lnTo>
                  <a:pt x="67491" y="273644"/>
                </a:lnTo>
                <a:lnTo>
                  <a:pt x="83528" y="239040"/>
                </a:lnTo>
                <a:lnTo>
                  <a:pt x="237317" y="84051"/>
                </a:lnTo>
                <a:lnTo>
                  <a:pt x="278924" y="67596"/>
                </a:lnTo>
                <a:lnTo>
                  <a:pt x="401576" y="67596"/>
                </a:lnTo>
                <a:lnTo>
                  <a:pt x="396734" y="60689"/>
                </a:lnTo>
                <a:lnTo>
                  <a:pt x="369454" y="33901"/>
                </a:lnTo>
                <a:lnTo>
                  <a:pt x="326584" y="8181"/>
                </a:lnTo>
                <a:lnTo>
                  <a:pt x="291685" y="386"/>
                </a:lnTo>
                <a:lnTo>
                  <a:pt x="279874" y="0"/>
                </a:lnTo>
                <a:close/>
              </a:path>
              <a:path w="407670" h="437515">
                <a:moveTo>
                  <a:pt x="298147" y="271756"/>
                </a:moveTo>
                <a:lnTo>
                  <a:pt x="287389" y="273451"/>
                </a:lnTo>
                <a:lnTo>
                  <a:pt x="275787" y="279282"/>
                </a:lnTo>
                <a:lnTo>
                  <a:pt x="263403" y="289578"/>
                </a:lnTo>
                <a:lnTo>
                  <a:pt x="200308" y="352483"/>
                </a:lnTo>
                <a:lnTo>
                  <a:pt x="191237" y="359592"/>
                </a:lnTo>
                <a:lnTo>
                  <a:pt x="181282" y="364868"/>
                </a:lnTo>
                <a:lnTo>
                  <a:pt x="170610" y="368247"/>
                </a:lnTo>
                <a:lnTo>
                  <a:pt x="159388" y="369665"/>
                </a:lnTo>
                <a:lnTo>
                  <a:pt x="276244" y="369665"/>
                </a:lnTo>
                <a:lnTo>
                  <a:pt x="316111" y="329792"/>
                </a:lnTo>
                <a:lnTo>
                  <a:pt x="327541" y="306521"/>
                </a:lnTo>
                <a:lnTo>
                  <a:pt x="325545" y="295633"/>
                </a:lnTo>
                <a:lnTo>
                  <a:pt x="319157" y="284578"/>
                </a:lnTo>
                <a:lnTo>
                  <a:pt x="308001" y="273865"/>
                </a:lnTo>
                <a:lnTo>
                  <a:pt x="298147" y="271756"/>
                </a:lnTo>
                <a:close/>
              </a:path>
              <a:path w="407670" h="437515">
                <a:moveTo>
                  <a:pt x="401576" y="67596"/>
                </a:moveTo>
                <a:lnTo>
                  <a:pt x="278924" y="67596"/>
                </a:lnTo>
                <a:lnTo>
                  <a:pt x="290530" y="68480"/>
                </a:lnTo>
                <a:lnTo>
                  <a:pt x="302276" y="71459"/>
                </a:lnTo>
                <a:lnTo>
                  <a:pt x="313991" y="76580"/>
                </a:lnTo>
                <a:lnTo>
                  <a:pt x="325503" y="83890"/>
                </a:lnTo>
                <a:lnTo>
                  <a:pt x="336641" y="93438"/>
                </a:lnTo>
                <a:lnTo>
                  <a:pt x="345293" y="101826"/>
                </a:lnTo>
                <a:lnTo>
                  <a:pt x="356760" y="112331"/>
                </a:lnTo>
                <a:lnTo>
                  <a:pt x="367497" y="116897"/>
                </a:lnTo>
                <a:lnTo>
                  <a:pt x="378889" y="117369"/>
                </a:lnTo>
                <a:lnTo>
                  <a:pt x="390266" y="113559"/>
                </a:lnTo>
                <a:lnTo>
                  <a:pt x="400957" y="105279"/>
                </a:lnTo>
                <a:lnTo>
                  <a:pt x="406366" y="94684"/>
                </a:lnTo>
                <a:lnTo>
                  <a:pt x="407484" y="83099"/>
                </a:lnTo>
                <a:lnTo>
                  <a:pt x="404283" y="71457"/>
                </a:lnTo>
                <a:lnTo>
                  <a:pt x="401576" y="67596"/>
                </a:lnTo>
                <a:close/>
              </a:path>
            </a:pathLst>
          </a:custGeom>
          <a:solidFill>
            <a:srgbClr val="1A5740"/>
          </a:solidFill>
        </p:spPr>
        <p:txBody>
          <a:bodyPr wrap="square" lIns="0" tIns="0" rIns="0" bIns="0" rtlCol="0"/>
          <a:lstStyle/>
          <a:p>
            <a:endParaRPr sz="1092">
              <a:latin typeface="Uni Neue Book" pitchFamily="2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092757" y="4888481"/>
            <a:ext cx="232964" cy="264924"/>
          </a:xfrm>
          <a:custGeom>
            <a:avLst/>
            <a:gdLst/>
            <a:ahLst/>
            <a:cxnLst/>
            <a:rect l="l" t="t" r="r" b="b"/>
            <a:pathLst>
              <a:path w="384175" h="436879">
                <a:moveTo>
                  <a:pt x="36446" y="342655"/>
                </a:moveTo>
                <a:lnTo>
                  <a:pt x="25436" y="343617"/>
                </a:lnTo>
                <a:lnTo>
                  <a:pt x="14333" y="348901"/>
                </a:lnTo>
                <a:lnTo>
                  <a:pt x="3641" y="358725"/>
                </a:lnTo>
                <a:lnTo>
                  <a:pt x="0" y="369057"/>
                </a:lnTo>
                <a:lnTo>
                  <a:pt x="380" y="380239"/>
                </a:lnTo>
                <a:lnTo>
                  <a:pt x="23760" y="410958"/>
                </a:lnTo>
                <a:lnTo>
                  <a:pt x="67302" y="432059"/>
                </a:lnTo>
                <a:lnTo>
                  <a:pt x="102831" y="436591"/>
                </a:lnTo>
                <a:lnTo>
                  <a:pt x="114806" y="435905"/>
                </a:lnTo>
                <a:lnTo>
                  <a:pt x="161292" y="421959"/>
                </a:lnTo>
                <a:lnTo>
                  <a:pt x="192491" y="399501"/>
                </a:lnTo>
                <a:lnTo>
                  <a:pt x="222911" y="369877"/>
                </a:lnTo>
                <a:lnTo>
                  <a:pt x="104651" y="369877"/>
                </a:lnTo>
                <a:lnTo>
                  <a:pt x="93356" y="369413"/>
                </a:lnTo>
                <a:lnTo>
                  <a:pt x="82201" y="366930"/>
                </a:lnTo>
                <a:lnTo>
                  <a:pt x="70915" y="362271"/>
                </a:lnTo>
                <a:lnTo>
                  <a:pt x="59225" y="355278"/>
                </a:lnTo>
                <a:lnTo>
                  <a:pt x="46862" y="345796"/>
                </a:lnTo>
                <a:lnTo>
                  <a:pt x="36446" y="342655"/>
                </a:lnTo>
                <a:close/>
              </a:path>
              <a:path w="384175" h="436879">
                <a:moveTo>
                  <a:pt x="348906" y="66107"/>
                </a:moveTo>
                <a:lnTo>
                  <a:pt x="231279" y="66107"/>
                </a:lnTo>
                <a:lnTo>
                  <a:pt x="243119" y="67842"/>
                </a:lnTo>
                <a:lnTo>
                  <a:pt x="254883" y="71812"/>
                </a:lnTo>
                <a:lnTo>
                  <a:pt x="293357" y="103049"/>
                </a:lnTo>
                <a:lnTo>
                  <a:pt x="315806" y="137339"/>
                </a:lnTo>
                <a:lnTo>
                  <a:pt x="317962" y="148688"/>
                </a:lnTo>
                <a:lnTo>
                  <a:pt x="317945" y="160140"/>
                </a:lnTo>
                <a:lnTo>
                  <a:pt x="296056" y="203667"/>
                </a:lnTo>
                <a:lnTo>
                  <a:pt x="189668" y="309975"/>
                </a:lnTo>
                <a:lnTo>
                  <a:pt x="142229" y="356594"/>
                </a:lnTo>
                <a:lnTo>
                  <a:pt x="104651" y="369877"/>
                </a:lnTo>
                <a:lnTo>
                  <a:pt x="222911" y="369877"/>
                </a:lnTo>
                <a:lnTo>
                  <a:pt x="262994" y="329997"/>
                </a:lnTo>
                <a:lnTo>
                  <a:pt x="354136" y="237696"/>
                </a:lnTo>
                <a:lnTo>
                  <a:pt x="373818" y="205010"/>
                </a:lnTo>
                <a:lnTo>
                  <a:pt x="381963" y="176539"/>
                </a:lnTo>
                <a:lnTo>
                  <a:pt x="383847" y="168371"/>
                </a:lnTo>
                <a:lnTo>
                  <a:pt x="380617" y="126476"/>
                </a:lnTo>
                <a:lnTo>
                  <a:pt x="361671" y="81978"/>
                </a:lnTo>
                <a:lnTo>
                  <a:pt x="353337" y="71051"/>
                </a:lnTo>
                <a:lnTo>
                  <a:pt x="348906" y="66107"/>
                </a:lnTo>
                <a:close/>
              </a:path>
              <a:path w="384175" h="436879">
                <a:moveTo>
                  <a:pt x="242717" y="0"/>
                </a:moveTo>
                <a:lnTo>
                  <a:pt x="215475" y="0"/>
                </a:lnTo>
                <a:lnTo>
                  <a:pt x="214144" y="427"/>
                </a:lnTo>
                <a:lnTo>
                  <a:pt x="212837" y="1055"/>
                </a:lnTo>
                <a:lnTo>
                  <a:pt x="205162" y="2247"/>
                </a:lnTo>
                <a:lnTo>
                  <a:pt x="159010" y="20890"/>
                </a:lnTo>
                <a:lnTo>
                  <a:pt x="120714" y="54384"/>
                </a:lnTo>
                <a:lnTo>
                  <a:pt x="92602" y="82358"/>
                </a:lnTo>
                <a:lnTo>
                  <a:pt x="64848" y="113067"/>
                </a:lnTo>
                <a:lnTo>
                  <a:pt x="62149" y="123062"/>
                </a:lnTo>
                <a:lnTo>
                  <a:pt x="63325" y="133432"/>
                </a:lnTo>
                <a:lnTo>
                  <a:pt x="68428" y="143442"/>
                </a:lnTo>
                <a:lnTo>
                  <a:pt x="77506" y="152358"/>
                </a:lnTo>
                <a:lnTo>
                  <a:pt x="90609" y="159444"/>
                </a:lnTo>
                <a:lnTo>
                  <a:pt x="101183" y="158585"/>
                </a:lnTo>
                <a:lnTo>
                  <a:pt x="112359" y="153450"/>
                </a:lnTo>
                <a:lnTo>
                  <a:pt x="124303" y="143630"/>
                </a:lnTo>
                <a:lnTo>
                  <a:pt x="159166" y="108684"/>
                </a:lnTo>
                <a:lnTo>
                  <a:pt x="168340" y="99603"/>
                </a:lnTo>
                <a:lnTo>
                  <a:pt x="197561" y="73972"/>
                </a:lnTo>
                <a:lnTo>
                  <a:pt x="231279" y="66107"/>
                </a:lnTo>
                <a:lnTo>
                  <a:pt x="348906" y="66107"/>
                </a:lnTo>
                <a:lnTo>
                  <a:pt x="342939" y="59451"/>
                </a:lnTo>
                <a:lnTo>
                  <a:pt x="305991" y="24930"/>
                </a:lnTo>
                <a:lnTo>
                  <a:pt x="271661" y="6987"/>
                </a:lnTo>
                <a:lnTo>
                  <a:pt x="245380" y="1030"/>
                </a:lnTo>
                <a:lnTo>
                  <a:pt x="244074" y="402"/>
                </a:lnTo>
                <a:lnTo>
                  <a:pt x="242717" y="0"/>
                </a:lnTo>
                <a:close/>
              </a:path>
            </a:pathLst>
          </a:custGeom>
          <a:solidFill>
            <a:srgbClr val="1A5740"/>
          </a:solidFill>
        </p:spPr>
        <p:txBody>
          <a:bodyPr wrap="square" lIns="0" tIns="0" rIns="0" bIns="0" rtlCol="0"/>
          <a:lstStyle/>
          <a:p>
            <a:endParaRPr sz="1092">
              <a:latin typeface="Uni Neue Book" pitchFamily="2" charset="0"/>
            </a:endParaRPr>
          </a:p>
        </p:txBody>
      </p:sp>
      <p:sp>
        <p:nvSpPr>
          <p:cNvPr id="30" name="object 6">
            <a:extLst>
              <a:ext uri="{FF2B5EF4-FFF2-40B4-BE49-F238E27FC236}">
                <a16:creationId xmlns:a16="http://schemas.microsoft.com/office/drawing/2014/main" id="{51CA8E7E-3A9F-4818-9FA9-4E2910CE2ADB}"/>
              </a:ext>
            </a:extLst>
          </p:cNvPr>
          <p:cNvSpPr txBox="1">
            <a:spLocks/>
          </p:cNvSpPr>
          <p:nvPr/>
        </p:nvSpPr>
        <p:spPr>
          <a:xfrm>
            <a:off x="1473692" y="728579"/>
            <a:ext cx="2630297" cy="754983"/>
          </a:xfrm>
          <a:prstGeom prst="rect">
            <a:avLst/>
          </a:prstGeom>
        </p:spPr>
        <p:txBody>
          <a:bodyPr vert="horz" wrap="square" lIns="0" tIns="138081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0449">
              <a:lnSpc>
                <a:spcPts val="4781"/>
              </a:lnSpc>
            </a:pPr>
            <a:r>
              <a:rPr lang="ru-RU" sz="4002" dirty="0">
                <a:solidFill>
                  <a:srgbClr val="26502C"/>
                </a:solidFill>
                <a:latin typeface="Uni Neue Book" pitchFamily="2" charset="0"/>
              </a:rPr>
              <a:t>Решение: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474928" y="935723"/>
            <a:ext cx="11544300" cy="0"/>
          </a:xfrm>
          <a:prstGeom prst="line">
            <a:avLst/>
          </a:prstGeom>
          <a:ln w="25400" cmpd="dbl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1">
            <a:extLst>
              <a:ext uri="{FF2B5EF4-FFF2-40B4-BE49-F238E27FC236}">
                <a16:creationId xmlns:a16="http://schemas.microsoft.com/office/drawing/2014/main" id="{631C46B0-48F8-47A4-A0DE-C6DCF6D53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49" y="273845"/>
            <a:ext cx="11463454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Управление Активами в Корпоративной системе Управления Предприятия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1300B13-342D-4483-9FB6-2A18D04CF5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66" y="6365373"/>
            <a:ext cx="1523746" cy="450639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1CF173ED-06B0-4DD3-A7EB-8DDCA80EC451}"/>
              </a:ext>
            </a:extLst>
          </p:cNvPr>
          <p:cNvGraphicFramePr/>
          <p:nvPr/>
        </p:nvGraphicFramePr>
        <p:xfrm>
          <a:off x="1961661" y="1273371"/>
          <a:ext cx="8128000" cy="4626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: изогнутая вправо 13">
            <a:extLst>
              <a:ext uri="{FF2B5EF4-FFF2-40B4-BE49-F238E27FC236}">
                <a16:creationId xmlns:a16="http://schemas.microsoft.com/office/drawing/2014/main" id="{54235E72-0E48-451E-919F-C0CEBB74CAE2}"/>
              </a:ext>
            </a:extLst>
          </p:cNvPr>
          <p:cNvSpPr/>
          <p:nvPr/>
        </p:nvSpPr>
        <p:spPr>
          <a:xfrm rot="10559243">
            <a:off x="8619409" y="3480503"/>
            <a:ext cx="1522568" cy="144192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C54938-BEA7-4934-AEE8-E2DFD81BAA6A}"/>
              </a:ext>
            </a:extLst>
          </p:cNvPr>
          <p:cNvSpPr txBox="1"/>
          <p:nvPr/>
        </p:nvSpPr>
        <p:spPr>
          <a:xfrm>
            <a:off x="10190562" y="4099727"/>
            <a:ext cx="192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Передача данных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8DBAD2-5AF8-4B25-9F82-D82DA066DFBE}"/>
              </a:ext>
            </a:extLst>
          </p:cNvPr>
          <p:cNvSpPr txBox="1"/>
          <p:nvPr/>
        </p:nvSpPr>
        <p:spPr>
          <a:xfrm>
            <a:off x="1204162" y="2599352"/>
            <a:ext cx="133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Интеграция</a:t>
            </a:r>
          </a:p>
        </p:txBody>
      </p:sp>
      <p:sp>
        <p:nvSpPr>
          <p:cNvPr id="22" name="Стрелка: изогнутая влево 21">
            <a:extLst>
              <a:ext uri="{FF2B5EF4-FFF2-40B4-BE49-F238E27FC236}">
                <a16:creationId xmlns:a16="http://schemas.microsoft.com/office/drawing/2014/main" id="{968C1BEE-F80D-4223-8BCE-B1DB5995525E}"/>
              </a:ext>
            </a:extLst>
          </p:cNvPr>
          <p:cNvSpPr/>
          <p:nvPr/>
        </p:nvSpPr>
        <p:spPr>
          <a:xfrm rot="12001257">
            <a:off x="2664696" y="1821597"/>
            <a:ext cx="1912963" cy="149376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433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474928" y="935723"/>
            <a:ext cx="11544300" cy="0"/>
          </a:xfrm>
          <a:prstGeom prst="line">
            <a:avLst/>
          </a:prstGeom>
          <a:ln w="25400" cmpd="dbl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708206" y="248610"/>
            <a:ext cx="10247073" cy="40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Цифровая идентификация Активов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71620F4-1474-4B12-AA6E-53E817FA75EF}"/>
              </a:ext>
            </a:extLst>
          </p:cNvPr>
          <p:cNvGrpSpPr/>
          <p:nvPr/>
        </p:nvGrpSpPr>
        <p:grpSpPr>
          <a:xfrm>
            <a:off x="3708945" y="1153946"/>
            <a:ext cx="8310283" cy="5367434"/>
            <a:chOff x="855637" y="1108702"/>
            <a:chExt cx="10688661" cy="912102"/>
          </a:xfrm>
        </p:grpSpPr>
        <p:sp>
          <p:nvSpPr>
            <p:cNvPr id="9" name="Прямоугольник: скругленные верхние углы 8">
              <a:extLst>
                <a:ext uri="{FF2B5EF4-FFF2-40B4-BE49-F238E27FC236}">
                  <a16:creationId xmlns:a16="http://schemas.microsoft.com/office/drawing/2014/main" id="{0364CF5F-8195-4D11-A322-782CD0BD6AF3}"/>
                </a:ext>
              </a:extLst>
            </p:cNvPr>
            <p:cNvSpPr/>
            <p:nvPr/>
          </p:nvSpPr>
          <p:spPr>
            <a:xfrm rot="5400000">
              <a:off x="5807230" y="-3716265"/>
              <a:ext cx="912102" cy="10562035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: скругленные верхние углы 4">
              <a:extLst>
                <a:ext uri="{FF2B5EF4-FFF2-40B4-BE49-F238E27FC236}">
                  <a16:creationId xmlns:a16="http://schemas.microsoft.com/office/drawing/2014/main" id="{3AABD178-8615-4AC2-8ECE-54A090C7CE3F}"/>
                </a:ext>
              </a:extLst>
            </p:cNvPr>
            <p:cNvSpPr txBox="1"/>
            <p:nvPr/>
          </p:nvSpPr>
          <p:spPr>
            <a:xfrm>
              <a:off x="855637" y="1188612"/>
              <a:ext cx="10644141" cy="787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400" b="1" kern="1200" dirty="0"/>
                <a:t>     </a:t>
              </a:r>
              <a:r>
                <a:rPr lang="en-US" sz="2400" b="1" dirty="0">
                  <a:solidFill>
                    <a:srgbClr val="00B050"/>
                  </a:solidFill>
                </a:rPr>
                <a:t>3 </a:t>
              </a:r>
              <a:r>
                <a:rPr lang="ru-RU" sz="2400" b="1" dirty="0">
                  <a:solidFill>
                    <a:srgbClr val="00B050"/>
                  </a:solidFill>
                </a:rPr>
                <a:t>вида Цифровой идентификации Активов.</a:t>
              </a:r>
              <a:endParaRPr lang="ru-RU" b="1" kern="1200" dirty="0">
                <a:solidFill>
                  <a:srgbClr val="FF0000"/>
                </a:solidFill>
              </a:endParaRPr>
            </a:p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600" b="1" kern="1200" dirty="0"/>
            </a:p>
            <a:p>
              <a:pPr marL="342900" lvl="1" indent="-3429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en-US" sz="1600" b="1" dirty="0">
                  <a:solidFill>
                    <a:srgbClr val="00B050"/>
                  </a:solidFill>
                </a:rPr>
                <a:t>RFID </a:t>
              </a:r>
              <a:r>
                <a:rPr lang="ru-RU" sz="1600" b="1" dirty="0">
                  <a:solidFill>
                    <a:srgbClr val="00B050"/>
                  </a:solidFill>
                </a:rPr>
                <a:t>идентификация </a:t>
              </a:r>
              <a:r>
                <a:rPr lang="ru-RU" sz="1600" dirty="0">
                  <a:solidFill>
                    <a:srgbClr val="00B050"/>
                  </a:solidFill>
                </a:rPr>
                <a:t>для часто используемых и дорогих основных средств и ТМЦ. Примеры: Нефтегазовая отрасль – скважины, подземное оборудование, спецтранспорт, буровое оборудование и т.д. Железная дорога: рельсы и шпалы, светофоры и стрелочные переводы, вагоны и его составные части, локомотивы и его составные части и т.д. Авиация: воздушные суда и их компоненты, наземное оборудование и ТМЦ аэропортов, навигационное и метеорологическое оборудование и т.д.</a:t>
              </a:r>
            </a:p>
            <a:p>
              <a:pPr marL="342900" lvl="1" indent="-3429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endParaRPr lang="ru-RU" sz="1600" b="1" dirty="0">
                <a:solidFill>
                  <a:srgbClr val="00B050"/>
                </a:solidFill>
              </a:endParaRPr>
            </a:p>
            <a:p>
              <a:pPr marL="342900" lvl="1" indent="-3429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1600" b="1" dirty="0">
                  <a:solidFill>
                    <a:srgbClr val="00B050"/>
                  </a:solidFill>
                </a:rPr>
                <a:t>Штрих-код идентификация </a:t>
              </a:r>
              <a:r>
                <a:rPr lang="ru-RU" sz="1600" dirty="0">
                  <a:solidFill>
                    <a:srgbClr val="00B050"/>
                  </a:solidFill>
                </a:rPr>
                <a:t>для малоценных ТМЦ и использование заводских, уникальных штрих-кодов для ТМЦ и основных средств.</a:t>
              </a:r>
            </a:p>
            <a:p>
              <a:pPr marL="342900" lvl="1" indent="-3429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endParaRPr lang="ru-RU" sz="1600" b="1" dirty="0">
                <a:solidFill>
                  <a:srgbClr val="00B050"/>
                </a:solidFill>
              </a:endParaRPr>
            </a:p>
            <a:p>
              <a:pPr marL="342900" lvl="1" indent="-3429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en-US" sz="1600" b="1" dirty="0">
                  <a:solidFill>
                    <a:srgbClr val="00B050"/>
                  </a:solidFill>
                </a:rPr>
                <a:t>QR-</a:t>
              </a:r>
              <a:r>
                <a:rPr lang="ru-RU" sz="1600" b="1" dirty="0">
                  <a:solidFill>
                    <a:srgbClr val="00B050"/>
                  </a:solidFill>
                </a:rPr>
                <a:t>код идентификация </a:t>
              </a:r>
              <a:r>
                <a:rPr lang="ru-RU" sz="1600" dirty="0">
                  <a:solidFill>
                    <a:srgbClr val="00B050"/>
                  </a:solidFill>
                </a:rPr>
                <a:t>для разных видов оборудования и ТМЦ и использование заводских, уникальных </a:t>
              </a:r>
              <a:r>
                <a:rPr lang="en-US" sz="1600" dirty="0">
                  <a:solidFill>
                    <a:srgbClr val="00B050"/>
                  </a:solidFill>
                </a:rPr>
                <a:t>QR-</a:t>
              </a:r>
              <a:r>
                <a:rPr lang="ru-RU" sz="1600" dirty="0">
                  <a:solidFill>
                    <a:srgbClr val="00B050"/>
                  </a:solidFill>
                </a:rPr>
                <a:t>кодов</a:t>
              </a:r>
              <a:r>
                <a:rPr lang="ru-RU" sz="1600" b="1" dirty="0">
                  <a:solidFill>
                    <a:srgbClr val="00B050"/>
                  </a:solidFill>
                </a:rPr>
                <a:t>.</a:t>
              </a:r>
            </a:p>
            <a:p>
              <a:pPr marL="342900" lvl="1" indent="-3429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endParaRPr lang="ru-RU" sz="1600" b="1" dirty="0">
                <a:solidFill>
                  <a:srgbClr val="00B050"/>
                </a:solidFill>
              </a:endParaRPr>
            </a:p>
            <a:p>
              <a:pPr marL="342900" lvl="1" indent="-3429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ru-RU" sz="1600" b="1" dirty="0">
                  <a:solidFill>
                    <a:srgbClr val="00B0F0"/>
                  </a:solidFill>
                </a:rPr>
                <a:t>Использование Цифровой идентификации для паспортизации и инвентаризации оборудования, контроля работ производственного персонала и списания ТМЦ.</a:t>
              </a:r>
            </a:p>
            <a:p>
              <a:pPr marL="342900" lvl="1" indent="-3429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endParaRPr lang="ru-RU" sz="1600" b="1" dirty="0"/>
            </a:p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800" kern="1200" dirty="0"/>
            </a:p>
          </p:txBody>
        </p:sp>
      </p:grpSp>
      <p:pic>
        <p:nvPicPr>
          <p:cNvPr id="13" name="Picture 4" descr="RFID идентификации (РЧИ) для учёта оборудования нефтедобычи">
            <a:extLst>
              <a:ext uri="{FF2B5EF4-FFF2-40B4-BE49-F238E27FC236}">
                <a16:creationId xmlns:a16="http://schemas.microsoft.com/office/drawing/2014/main" id="{0D61D98D-874C-4BE5-9823-723F950EA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82" y="1302689"/>
            <a:ext cx="3118178" cy="21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Оборудование для штрих-кодирования - ГК Центр Компьютерных Технологий.">
            <a:extLst>
              <a:ext uri="{FF2B5EF4-FFF2-40B4-BE49-F238E27FC236}">
                <a16:creationId xmlns:a16="http://schemas.microsoft.com/office/drawing/2014/main" id="{0AA32C6E-1B0C-45EC-BB27-EBAD77F98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82" y="3897948"/>
            <a:ext cx="3118179" cy="207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5B6104E-9EE7-40CA-BB9A-45261F8E9D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728" y="6192248"/>
            <a:ext cx="1523746" cy="45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95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474928" y="935723"/>
            <a:ext cx="11544300" cy="0"/>
          </a:xfrm>
          <a:prstGeom prst="line">
            <a:avLst/>
          </a:prstGeom>
          <a:ln w="25400" cmpd="dbl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722628" y="211495"/>
            <a:ext cx="9945626" cy="46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Цифровое Управление ТОиР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96B1FE4-0B71-46FD-8693-B32C9A2C7996}"/>
              </a:ext>
            </a:extLst>
          </p:cNvPr>
          <p:cNvGrpSpPr/>
          <p:nvPr/>
        </p:nvGrpSpPr>
        <p:grpSpPr>
          <a:xfrm>
            <a:off x="4099729" y="1206267"/>
            <a:ext cx="7703672" cy="5458629"/>
            <a:chOff x="855637" y="1108702"/>
            <a:chExt cx="10688662" cy="912102"/>
          </a:xfrm>
        </p:grpSpPr>
        <p:sp>
          <p:nvSpPr>
            <p:cNvPr id="19" name="Прямоугольник: скругленные верхние углы 18">
              <a:extLst>
                <a:ext uri="{FF2B5EF4-FFF2-40B4-BE49-F238E27FC236}">
                  <a16:creationId xmlns:a16="http://schemas.microsoft.com/office/drawing/2014/main" id="{BD010116-EC42-487C-86B3-E251D19407BF}"/>
                </a:ext>
              </a:extLst>
            </p:cNvPr>
            <p:cNvSpPr/>
            <p:nvPr/>
          </p:nvSpPr>
          <p:spPr>
            <a:xfrm rot="5400000">
              <a:off x="5807230" y="-3716265"/>
              <a:ext cx="912102" cy="10562036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: скругленные верхние углы 4">
              <a:extLst>
                <a:ext uri="{FF2B5EF4-FFF2-40B4-BE49-F238E27FC236}">
                  <a16:creationId xmlns:a16="http://schemas.microsoft.com/office/drawing/2014/main" id="{9491ACA0-65ED-48E9-A5FC-557E2E950DFC}"/>
                </a:ext>
              </a:extLst>
            </p:cNvPr>
            <p:cNvSpPr txBox="1"/>
            <p:nvPr/>
          </p:nvSpPr>
          <p:spPr>
            <a:xfrm>
              <a:off x="855637" y="1235535"/>
              <a:ext cx="10644141" cy="779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b="1" dirty="0">
                  <a:solidFill>
                    <a:srgbClr val="0070C0"/>
                  </a:solidFill>
                </a:rPr>
                <a:t>Автоматизированное Планирование ТОиР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endParaRPr lang="ru-RU" b="1" dirty="0">
                <a:solidFill>
                  <a:srgbClr val="0070C0"/>
                </a:solidFill>
              </a:endParaRP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b="1" dirty="0">
                  <a:solidFill>
                    <a:srgbClr val="0070C0"/>
                  </a:solidFill>
                </a:rPr>
                <a:t>Оперативный Учет и Контроль проведения работ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endParaRPr lang="ru-RU" b="1" dirty="0">
                <a:solidFill>
                  <a:srgbClr val="0070C0"/>
                </a:solidFill>
              </a:endParaRP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b="1" dirty="0">
                  <a:solidFill>
                    <a:srgbClr val="0070C0"/>
                  </a:solidFill>
                </a:rPr>
                <a:t>Идентификация Персонала на работе и мобильном устройстве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endParaRPr lang="ru-RU" b="1" dirty="0">
                <a:solidFill>
                  <a:srgbClr val="0070C0"/>
                </a:solidFill>
              </a:endParaRP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en-US" b="1" dirty="0">
                  <a:solidFill>
                    <a:srgbClr val="0070C0"/>
                  </a:solidFill>
                </a:rPr>
                <a:t>GPS </a:t>
              </a:r>
              <a:r>
                <a:rPr lang="ru-RU" b="1" dirty="0">
                  <a:solidFill>
                    <a:srgbClr val="0070C0"/>
                  </a:solidFill>
                </a:rPr>
                <a:t>контроль производственного Персонала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endParaRPr lang="ru-RU" b="1" dirty="0">
                <a:solidFill>
                  <a:srgbClr val="0070C0"/>
                </a:solidFill>
              </a:endParaRP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b="1" dirty="0">
                  <a:solidFill>
                    <a:srgbClr val="0070C0"/>
                  </a:solidFill>
                </a:rPr>
                <a:t>Учет рабочего времени Персонала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endParaRPr lang="ru-RU" b="1" dirty="0">
                <a:solidFill>
                  <a:srgbClr val="0070C0"/>
                </a:solidFill>
              </a:endParaRP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b="1" dirty="0">
                  <a:solidFill>
                    <a:srgbClr val="0070C0"/>
                  </a:solidFill>
                </a:rPr>
                <a:t>Фактический контроль ТМЦ во время выполнения работ и их списания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endParaRPr lang="ru-RU" b="1" dirty="0">
                <a:solidFill>
                  <a:srgbClr val="0070C0"/>
                </a:solidFill>
              </a:endParaRP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b="1" dirty="0">
                  <a:solidFill>
                    <a:srgbClr val="0070C0"/>
                  </a:solidFill>
                </a:rPr>
                <a:t>Мониторинг состояния оборудования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endParaRPr lang="ru-RU" b="1" dirty="0">
                <a:solidFill>
                  <a:srgbClr val="0070C0"/>
                </a:solidFill>
              </a:endParaRP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b="1" dirty="0">
                  <a:solidFill>
                    <a:srgbClr val="0070C0"/>
                  </a:solidFill>
                </a:rPr>
                <a:t>Автоматизированная электронная отчетность по Оборудованию, Работам и Персоналу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endParaRPr lang="ru-RU" b="1" dirty="0"/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ru-RU" b="1" dirty="0">
                  <a:solidFill>
                    <a:srgbClr val="00B050"/>
                  </a:solidFill>
                </a:rPr>
                <a:t>Сокращение затрат на ТОиР и повышение эффективности работы Персонала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endParaRPr lang="ru-RU" b="1" dirty="0"/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endParaRPr lang="ru-RU" b="1" dirty="0"/>
            </a:p>
          </p:txBody>
        </p:sp>
      </p:grpSp>
      <p:pic>
        <p:nvPicPr>
          <p:cNvPr id="1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1388FF01-150A-4336-A670-0ECD68A12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85" y="1355337"/>
            <a:ext cx="3244746" cy="208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DD87688-3C2A-4045-8BB0-484E3ED9B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254" y="6404387"/>
            <a:ext cx="1523746" cy="450639"/>
          </a:xfrm>
          <a:prstGeom prst="rect">
            <a:avLst/>
          </a:prstGeom>
        </p:spPr>
      </p:pic>
      <p:pic>
        <p:nvPicPr>
          <p:cNvPr id="2050" name="Picture 2" descr="Аттестация рабочих мест в нефтегазовой отрасли">
            <a:extLst>
              <a:ext uri="{FF2B5EF4-FFF2-40B4-BE49-F238E27FC236}">
                <a16:creationId xmlns:a16="http://schemas.microsoft.com/office/drawing/2014/main" id="{B7406401-EEFC-4CB6-B3C9-E767FBFF7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85" y="4010993"/>
            <a:ext cx="3244745" cy="215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82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474928" y="935723"/>
            <a:ext cx="11544300" cy="0"/>
          </a:xfrm>
          <a:prstGeom prst="line">
            <a:avLst/>
          </a:prstGeom>
          <a:ln w="25400" cmpd="dbl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444799" y="271308"/>
            <a:ext cx="9945626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Цифровое Управление Основными средствами и ТМЦ 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9CBA077-3275-4C44-8A79-D157AECD9390}"/>
              </a:ext>
            </a:extLst>
          </p:cNvPr>
          <p:cNvGrpSpPr/>
          <p:nvPr/>
        </p:nvGrpSpPr>
        <p:grpSpPr>
          <a:xfrm>
            <a:off x="3711388" y="1416830"/>
            <a:ext cx="8310283" cy="5169858"/>
            <a:chOff x="855637" y="1108702"/>
            <a:chExt cx="10688662" cy="940769"/>
          </a:xfrm>
        </p:grpSpPr>
        <p:sp>
          <p:nvSpPr>
            <p:cNvPr id="15" name="Прямоугольник: скругленные верхние углы 14">
              <a:extLst>
                <a:ext uri="{FF2B5EF4-FFF2-40B4-BE49-F238E27FC236}">
                  <a16:creationId xmlns:a16="http://schemas.microsoft.com/office/drawing/2014/main" id="{FD8A97A3-0555-46FF-B310-06A428B8EBF8}"/>
                </a:ext>
              </a:extLst>
            </p:cNvPr>
            <p:cNvSpPr/>
            <p:nvPr/>
          </p:nvSpPr>
          <p:spPr>
            <a:xfrm rot="5400000">
              <a:off x="5807230" y="-3716265"/>
              <a:ext cx="912102" cy="10562036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: скругленные верхние углы 4">
              <a:extLst>
                <a:ext uri="{FF2B5EF4-FFF2-40B4-BE49-F238E27FC236}">
                  <a16:creationId xmlns:a16="http://schemas.microsoft.com/office/drawing/2014/main" id="{62A30B65-FDEB-47A7-8588-3B105B342ACF}"/>
                </a:ext>
              </a:extLst>
            </p:cNvPr>
            <p:cNvSpPr txBox="1"/>
            <p:nvPr/>
          </p:nvSpPr>
          <p:spPr>
            <a:xfrm>
              <a:off x="855637" y="1153226"/>
              <a:ext cx="10644142" cy="896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b="1" dirty="0">
                  <a:solidFill>
                    <a:srgbClr val="0070C0"/>
                  </a:solidFill>
                </a:rPr>
                <a:t>Цифровая идентификация основных средств и ТМЦ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endParaRPr lang="ru-RU" b="1" dirty="0">
                <a:solidFill>
                  <a:srgbClr val="0070C0"/>
                </a:solidFill>
              </a:endParaRP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b="1" dirty="0">
                  <a:solidFill>
                    <a:srgbClr val="0070C0"/>
                  </a:solidFill>
                </a:rPr>
                <a:t>Автоматизированный учет перемещения основных средств и ТМЦ, их списания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endParaRPr lang="ru-RU" b="1" dirty="0">
                <a:solidFill>
                  <a:srgbClr val="0070C0"/>
                </a:solidFill>
              </a:endParaRP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b="1" dirty="0">
                  <a:solidFill>
                    <a:srgbClr val="0070C0"/>
                  </a:solidFill>
                </a:rPr>
                <a:t>Автоматизированная Инвентаризация основных средств и ТМЦ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endParaRPr lang="ru-RU" b="1" dirty="0">
                <a:solidFill>
                  <a:srgbClr val="0070C0"/>
                </a:solidFill>
              </a:endParaRP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1800" b="1" kern="1200" dirty="0">
                  <a:solidFill>
                    <a:srgbClr val="0070C0"/>
                  </a:solidFill>
                </a:rPr>
                <a:t>Учет по Материально ответственным лицам (</a:t>
              </a:r>
              <a:r>
                <a:rPr lang="ru-RU" sz="1800" b="1" kern="1200" dirty="0" err="1">
                  <a:solidFill>
                    <a:srgbClr val="0070C0"/>
                  </a:solidFill>
                </a:rPr>
                <a:t>МОЛам</a:t>
              </a:r>
              <a:r>
                <a:rPr lang="ru-RU" sz="1800" b="1" kern="1200" dirty="0">
                  <a:solidFill>
                    <a:srgbClr val="0070C0"/>
                  </a:solidFill>
                </a:rPr>
                <a:t>) и Пользователям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endParaRPr lang="ru-RU" sz="1800" b="1" kern="1200" dirty="0"/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ru-RU" b="1" dirty="0">
                  <a:solidFill>
                    <a:srgbClr val="00B050"/>
                  </a:solidFill>
                </a:rPr>
                <a:t>Повышение персональной ответственности за использование основных средств и ТМЦ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endParaRPr lang="ru-RU" b="1" dirty="0">
                <a:solidFill>
                  <a:srgbClr val="00B050"/>
                </a:solidFill>
              </a:endParaRP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ru-RU" b="1" dirty="0">
                  <a:solidFill>
                    <a:srgbClr val="00B050"/>
                  </a:solidFill>
                </a:rPr>
                <a:t>Сокращение затрат на приобретение новых основных средств и ТМЦ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endParaRPr lang="ru-RU" b="1" dirty="0">
                <a:solidFill>
                  <a:srgbClr val="00B050"/>
                </a:solidFill>
              </a:endParaRP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ru-RU" b="1" dirty="0">
                  <a:solidFill>
                    <a:srgbClr val="00B050"/>
                  </a:solidFill>
                </a:rPr>
                <a:t>Повышение эффективности использования Основных средств и ТМЦ</a:t>
              </a:r>
              <a:endParaRPr lang="ru-RU" sz="1800" b="1" kern="1200" dirty="0">
                <a:solidFill>
                  <a:srgbClr val="00B050"/>
                </a:solidFill>
              </a:endParaRP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endParaRPr lang="ru-RU" sz="1800" kern="1200" dirty="0"/>
            </a:p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800" kern="1200" dirty="0"/>
            </a:p>
          </p:txBody>
        </p:sp>
      </p:grpSp>
      <p:pic>
        <p:nvPicPr>
          <p:cNvPr id="2" name="Picture 2" descr="АйТиПроект | RFID-система для инвентаризации имущества и контроля за его  перемещением">
            <a:extLst>
              <a:ext uri="{FF2B5EF4-FFF2-40B4-BE49-F238E27FC236}">
                <a16:creationId xmlns:a16="http://schemas.microsoft.com/office/drawing/2014/main" id="{A23603B6-7DA5-4B36-A4CE-06E8038B2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63" y="1377446"/>
            <a:ext cx="3438525" cy="184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FID идентификации (РЧИ) для учёта оборудования нефтедобычи">
            <a:extLst>
              <a:ext uri="{FF2B5EF4-FFF2-40B4-BE49-F238E27FC236}">
                <a16:creationId xmlns:a16="http://schemas.microsoft.com/office/drawing/2014/main" id="{16716775-73E8-4C27-B5EF-669045A0A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28" y="3790189"/>
            <a:ext cx="3118178" cy="21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61AC04D-4867-46BF-8829-8091FBD1E9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728" y="6192248"/>
            <a:ext cx="1523746" cy="45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84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474928" y="935723"/>
            <a:ext cx="11544300" cy="0"/>
          </a:xfrm>
          <a:prstGeom prst="line">
            <a:avLst/>
          </a:prstGeom>
          <a:ln w="25400" cmpd="dbl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827371" y="262568"/>
            <a:ext cx="10548524" cy="46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44546A"/>
                </a:solidFill>
                <a:latin typeface="Times New Roman" pitchFamily="18" charset="0"/>
                <a:cs typeface="Times New Roman" pitchFamily="18" charset="0"/>
              </a:rPr>
              <a:t>Цифровое управление Складом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B4E3D56-8BEA-4573-8D6F-8C6AF6EEC457}"/>
              </a:ext>
            </a:extLst>
          </p:cNvPr>
          <p:cNvGrpSpPr/>
          <p:nvPr/>
        </p:nvGrpSpPr>
        <p:grpSpPr>
          <a:xfrm>
            <a:off x="3638724" y="1489272"/>
            <a:ext cx="8310283" cy="4904331"/>
            <a:chOff x="855637" y="1108702"/>
            <a:chExt cx="10688661" cy="912102"/>
          </a:xfrm>
        </p:grpSpPr>
        <p:sp>
          <p:nvSpPr>
            <p:cNvPr id="28" name="Прямоугольник: скругленные верхние углы 27">
              <a:extLst>
                <a:ext uri="{FF2B5EF4-FFF2-40B4-BE49-F238E27FC236}">
                  <a16:creationId xmlns:a16="http://schemas.microsoft.com/office/drawing/2014/main" id="{A6416D30-589A-4EB7-BF8F-A2FBB9082AF7}"/>
                </a:ext>
              </a:extLst>
            </p:cNvPr>
            <p:cNvSpPr/>
            <p:nvPr/>
          </p:nvSpPr>
          <p:spPr>
            <a:xfrm rot="5400000">
              <a:off x="5807230" y="-3716265"/>
              <a:ext cx="912102" cy="10562035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Прямоугольник: скругленные верхние углы 4">
              <a:extLst>
                <a:ext uri="{FF2B5EF4-FFF2-40B4-BE49-F238E27FC236}">
                  <a16:creationId xmlns:a16="http://schemas.microsoft.com/office/drawing/2014/main" id="{273A54A6-5772-43DD-80CC-288060446E32}"/>
                </a:ext>
              </a:extLst>
            </p:cNvPr>
            <p:cNvSpPr txBox="1"/>
            <p:nvPr/>
          </p:nvSpPr>
          <p:spPr>
            <a:xfrm>
              <a:off x="855637" y="1161220"/>
              <a:ext cx="10644141" cy="815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400" b="1" kern="1200" dirty="0"/>
                <a:t> </a:t>
              </a:r>
            </a:p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800" b="1" kern="1200" dirty="0"/>
            </a:p>
            <a:p>
              <a:pPr marL="342900" lvl="1" indent="-3429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endParaRPr lang="ru-RU" b="1" dirty="0"/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b="1" dirty="0">
                  <a:solidFill>
                    <a:srgbClr val="00B0F0"/>
                  </a:solidFill>
                </a:rPr>
                <a:t>Цифровая идентификация основных средств и ТМЦ на Складе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endParaRPr lang="ru-RU" b="1" dirty="0">
                <a:solidFill>
                  <a:srgbClr val="00B0F0"/>
                </a:solidFill>
              </a:endParaRP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b="1" dirty="0">
                  <a:solidFill>
                    <a:srgbClr val="00B0F0"/>
                  </a:solidFill>
                </a:rPr>
                <a:t>Автоматизированный электронный учет перемещения основных средств и ТМЦ, их списания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endParaRPr lang="ru-RU" b="1" dirty="0">
                <a:solidFill>
                  <a:srgbClr val="00B0F0"/>
                </a:solidFill>
              </a:endParaRP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b="1" dirty="0">
                  <a:solidFill>
                    <a:srgbClr val="00B0F0"/>
                  </a:solidFill>
                </a:rPr>
                <a:t>Автоматизированная Инвентаризация основных средств и ТМЦ на Складе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endParaRPr lang="ru-RU" b="1" dirty="0">
                <a:solidFill>
                  <a:srgbClr val="00B0F0"/>
                </a:solidFill>
              </a:endParaRP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b="1" dirty="0">
                  <a:solidFill>
                    <a:srgbClr val="00B0F0"/>
                  </a:solidFill>
                </a:rPr>
                <a:t>Идентификация </a:t>
              </a:r>
              <a:r>
                <a:rPr lang="ru-RU" b="1" dirty="0" err="1">
                  <a:solidFill>
                    <a:srgbClr val="00B0F0"/>
                  </a:solidFill>
                </a:rPr>
                <a:t>МОЛа</a:t>
              </a:r>
              <a:r>
                <a:rPr lang="ru-RU" b="1" dirty="0">
                  <a:solidFill>
                    <a:srgbClr val="00B0F0"/>
                  </a:solidFill>
                </a:rPr>
                <a:t> на рабочем месте и на мобильном устройстве </a:t>
              </a:r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endParaRPr lang="ru-RU" sz="1800" b="1" kern="1200" dirty="0"/>
            </a:p>
            <a:p>
              <a:pPr marL="285750" lvl="1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ru-RU" b="1" dirty="0">
                  <a:solidFill>
                    <a:srgbClr val="00B050"/>
                  </a:solidFill>
                </a:rPr>
                <a:t>Прозрачный и Фактический контроль наличия ТМЦ на Складе</a:t>
              </a:r>
              <a:endParaRPr lang="ru-RU" sz="1800" b="1" kern="1200" dirty="0">
                <a:solidFill>
                  <a:srgbClr val="00B050"/>
                </a:solidFill>
              </a:endParaRP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endParaRPr lang="ru-RU" b="1" dirty="0">
                <a:solidFill>
                  <a:srgbClr val="00B050"/>
                </a:solidFill>
              </a:endParaRP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ru-RU" b="1" dirty="0">
                  <a:solidFill>
                    <a:srgbClr val="00B050"/>
                  </a:solidFill>
                </a:rPr>
                <a:t>Сокращение затрат на проведение Инвентаризации</a:t>
              </a: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endParaRPr lang="ru-RU" b="1" dirty="0">
                <a:solidFill>
                  <a:srgbClr val="00B050"/>
                </a:solidFill>
              </a:endParaRPr>
            </a:p>
            <a:p>
              <a:pPr marL="285750" lvl="1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r>
                <a:rPr lang="ru-RU" b="1" dirty="0">
                  <a:solidFill>
                    <a:srgbClr val="00B050"/>
                  </a:solidFill>
                </a:rPr>
                <a:t>Повышение персональной ответственности </a:t>
              </a:r>
              <a:r>
                <a:rPr lang="ru-RU" b="1" dirty="0" err="1">
                  <a:solidFill>
                    <a:srgbClr val="00B050"/>
                  </a:solidFill>
                </a:rPr>
                <a:t>МОЛа</a:t>
              </a:r>
              <a:r>
                <a:rPr lang="ru-RU" b="1" dirty="0">
                  <a:solidFill>
                    <a:srgbClr val="00B050"/>
                  </a:solidFill>
                </a:rPr>
                <a:t> и эффективности использования Складских помещений</a:t>
              </a:r>
              <a:endParaRPr lang="ru-RU" sz="1800" b="1" kern="1200" dirty="0">
                <a:solidFill>
                  <a:srgbClr val="00B050"/>
                </a:solidFill>
              </a:endParaRPr>
            </a:p>
            <a:p>
              <a:pPr marL="342900" lvl="1" indent="-3429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endParaRPr lang="ru-RU" b="1" dirty="0"/>
            </a:p>
            <a:p>
              <a:pPr marL="342900" lvl="1" indent="-3429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endParaRPr lang="ru-RU" b="1" dirty="0"/>
            </a:p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b="1" dirty="0"/>
            </a:p>
            <a:p>
              <a:pPr marL="342900" lvl="1" indent="-3429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Ø"/>
              </a:pPr>
              <a:endParaRPr lang="ru-RU" sz="1800" kern="1200" dirty="0"/>
            </a:p>
          </p:txBody>
        </p:sp>
      </p:grpSp>
      <p:pic>
        <p:nvPicPr>
          <p:cNvPr id="11" name="Picture 4" descr="RFID идентификация и инвентаризация объектов | GeoTek BS">
            <a:extLst>
              <a:ext uri="{FF2B5EF4-FFF2-40B4-BE49-F238E27FC236}">
                <a16:creationId xmlns:a16="http://schemas.microsoft.com/office/drawing/2014/main" id="{8CA50DD2-46AF-44F5-96C4-132D94B10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27" y="2472545"/>
            <a:ext cx="3067223" cy="230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ED1FF07-4E10-4A63-A8E1-CF75EFE1D7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728" y="6192248"/>
            <a:ext cx="1523746" cy="45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488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971</Words>
  <Application>Microsoft Office PowerPoint</Application>
  <PresentationFormat>Широкоэкранный</PresentationFormat>
  <Paragraphs>205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Arial Narrow</vt:lpstr>
      <vt:lpstr>Bahnschrift SemiBold Condensed</vt:lpstr>
      <vt:lpstr>Bahnschrift SemiBold SemiConden</vt:lpstr>
      <vt:lpstr>Calibri</vt:lpstr>
      <vt:lpstr>Calibri Light</vt:lpstr>
      <vt:lpstr>Times New Roman</vt:lpstr>
      <vt:lpstr>Trebuchet MS</vt:lpstr>
      <vt:lpstr>Uni Neue Book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Программно-аппаратный комплекс «АСКОУ"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Дополнительные возможности «АСКОУ» – Мониторинг Состояния среды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Саченко Сергей</dc:creator>
  <cp:lastModifiedBy>Ravshan Rakhmatullayev</cp:lastModifiedBy>
  <cp:revision>68</cp:revision>
  <cp:lastPrinted>2020-02-25T07:48:57Z</cp:lastPrinted>
  <dcterms:created xsi:type="dcterms:W3CDTF">2019-12-26T04:18:47Z</dcterms:created>
  <dcterms:modified xsi:type="dcterms:W3CDTF">2021-09-23T06:59:40Z</dcterms:modified>
</cp:coreProperties>
</file>