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8.jpg" ContentType="image/jpeg"/>
  <Override PartName="/ppt/media/image89.jpg" ContentType="image/jpeg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2"/>
    <p:sldId id="270" r:id="rId3"/>
    <p:sldId id="259" r:id="rId4"/>
    <p:sldId id="258" r:id="rId5"/>
    <p:sldId id="260" r:id="rId6"/>
    <p:sldId id="261" r:id="rId7"/>
    <p:sldId id="262" r:id="rId8"/>
    <p:sldId id="263" r:id="rId9"/>
    <p:sldId id="273" r:id="rId10"/>
    <p:sldId id="264" r:id="rId11"/>
    <p:sldId id="265" r:id="rId12"/>
    <p:sldId id="266" r:id="rId13"/>
    <p:sldId id="272" r:id="rId14"/>
    <p:sldId id="267" r:id="rId15"/>
    <p:sldId id="268" r:id="rId16"/>
    <p:sldId id="269" r:id="rId17"/>
    <p:sldId id="271" r:id="rId18"/>
    <p:sldId id="275" r:id="rId1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5" pos="74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A0E"/>
    <a:srgbClr val="F2881E"/>
    <a:srgbClr val="D75D0D"/>
    <a:srgbClr val="D35310"/>
    <a:srgbClr val="F6862A"/>
    <a:srgbClr val="FF6108"/>
    <a:srgbClr val="008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>
      <p:cViewPr varScale="1">
        <p:scale>
          <a:sx n="103" d="100"/>
          <a:sy n="103" d="100"/>
        </p:scale>
        <p:origin x="792" y="108"/>
      </p:cViewPr>
      <p:guideLst>
        <p:guide orient="horz" pos="336"/>
        <p:guide pos="384"/>
        <p:guide pos="74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amat Yelshibayev" userId="d779034f-7e37-4044-83ad-8e8f3049e736" providerId="ADAL" clId="{BFDCE8B4-F4CB-614B-AEAE-F36EFF457A92}"/>
    <pc:docChg chg="delSld">
      <pc:chgData name="Azamat Yelshibayev" userId="d779034f-7e37-4044-83ad-8e8f3049e736" providerId="ADAL" clId="{BFDCE8B4-F4CB-614B-AEAE-F36EFF457A92}" dt="2021-09-24T04:03:34.264" v="0" actId="2696"/>
      <pc:docMkLst>
        <pc:docMk/>
      </pc:docMkLst>
      <pc:sldChg chg="del">
        <pc:chgData name="Azamat Yelshibayev" userId="d779034f-7e37-4044-83ad-8e8f3049e736" providerId="ADAL" clId="{BFDCE8B4-F4CB-614B-AEAE-F36EFF457A92}" dt="2021-09-24T04:03:34.264" v="0" actId="2696"/>
        <pc:sldMkLst>
          <pc:docMk/>
          <pc:sldMk cId="13202910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EBAF1-208B-46CF-99A3-F1B00289A06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BB5DE-5ADA-43DD-899E-7715A624E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9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B5DE-5ADA-43DD-899E-7715A624EE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6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B5DE-5ADA-43DD-899E-7715A624EE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B5DE-5ADA-43DD-899E-7715A624EE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5161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346776" y="2239442"/>
            <a:ext cx="1498231" cy="1498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903389" y="2239442"/>
            <a:ext cx="1498231" cy="1498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346776" y="3796055"/>
            <a:ext cx="1498231" cy="1498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459990" y="3796055"/>
            <a:ext cx="1498231" cy="14982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233561" y="2239442"/>
            <a:ext cx="1498244" cy="14982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2233561" y="3796055"/>
            <a:ext cx="1498244" cy="1498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790175" y="3796055"/>
            <a:ext cx="1498231" cy="14982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76962" y="2239442"/>
            <a:ext cx="1498230" cy="14982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459990" y="2239442"/>
            <a:ext cx="1498600" cy="1498600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1371688" y="0"/>
                </a:moveTo>
                <a:lnTo>
                  <a:pt x="126542" y="0"/>
                </a:lnTo>
                <a:lnTo>
                  <a:pt x="77409" y="9983"/>
                </a:lnTo>
                <a:lnTo>
                  <a:pt x="37172" y="37168"/>
                </a:lnTo>
                <a:lnTo>
                  <a:pt x="9985" y="77404"/>
                </a:lnTo>
                <a:lnTo>
                  <a:pt x="0" y="126542"/>
                </a:lnTo>
                <a:lnTo>
                  <a:pt x="0" y="1371688"/>
                </a:lnTo>
                <a:lnTo>
                  <a:pt x="9985" y="1420822"/>
                </a:lnTo>
                <a:lnTo>
                  <a:pt x="37172" y="1461058"/>
                </a:lnTo>
                <a:lnTo>
                  <a:pt x="77409" y="1488246"/>
                </a:lnTo>
                <a:lnTo>
                  <a:pt x="126542" y="1498231"/>
                </a:lnTo>
                <a:lnTo>
                  <a:pt x="1371688" y="1498231"/>
                </a:lnTo>
                <a:lnTo>
                  <a:pt x="1420827" y="1488246"/>
                </a:lnTo>
                <a:lnTo>
                  <a:pt x="1461063" y="1461058"/>
                </a:lnTo>
                <a:lnTo>
                  <a:pt x="1488248" y="1420822"/>
                </a:lnTo>
                <a:lnTo>
                  <a:pt x="1498231" y="1371688"/>
                </a:lnTo>
                <a:lnTo>
                  <a:pt x="1498231" y="126542"/>
                </a:lnTo>
                <a:lnTo>
                  <a:pt x="1488248" y="77404"/>
                </a:lnTo>
                <a:lnTo>
                  <a:pt x="1461063" y="37168"/>
                </a:lnTo>
                <a:lnTo>
                  <a:pt x="1420827" y="9983"/>
                </a:lnTo>
                <a:lnTo>
                  <a:pt x="1371688" y="0"/>
                </a:lnTo>
                <a:close/>
              </a:path>
            </a:pathLst>
          </a:custGeom>
          <a:solidFill>
            <a:srgbClr val="007C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016591" y="2239442"/>
            <a:ext cx="1498600" cy="1498600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1371701" y="0"/>
                </a:moveTo>
                <a:lnTo>
                  <a:pt x="126542" y="0"/>
                </a:lnTo>
                <a:lnTo>
                  <a:pt x="77409" y="9983"/>
                </a:lnTo>
                <a:lnTo>
                  <a:pt x="37172" y="37168"/>
                </a:lnTo>
                <a:lnTo>
                  <a:pt x="9985" y="77404"/>
                </a:lnTo>
                <a:lnTo>
                  <a:pt x="0" y="126542"/>
                </a:lnTo>
                <a:lnTo>
                  <a:pt x="0" y="1371688"/>
                </a:lnTo>
                <a:lnTo>
                  <a:pt x="9985" y="1420822"/>
                </a:lnTo>
                <a:lnTo>
                  <a:pt x="37172" y="1461058"/>
                </a:lnTo>
                <a:lnTo>
                  <a:pt x="77409" y="1488246"/>
                </a:lnTo>
                <a:lnTo>
                  <a:pt x="126542" y="1498231"/>
                </a:lnTo>
                <a:lnTo>
                  <a:pt x="1371701" y="1498231"/>
                </a:lnTo>
                <a:lnTo>
                  <a:pt x="1420834" y="1488246"/>
                </a:lnTo>
                <a:lnTo>
                  <a:pt x="1461071" y="1461058"/>
                </a:lnTo>
                <a:lnTo>
                  <a:pt x="1488259" y="1420822"/>
                </a:lnTo>
                <a:lnTo>
                  <a:pt x="1498244" y="1371688"/>
                </a:lnTo>
                <a:lnTo>
                  <a:pt x="1498244" y="126542"/>
                </a:lnTo>
                <a:lnTo>
                  <a:pt x="1488259" y="77404"/>
                </a:lnTo>
                <a:lnTo>
                  <a:pt x="1461071" y="37168"/>
                </a:lnTo>
                <a:lnTo>
                  <a:pt x="1420834" y="9983"/>
                </a:lnTo>
                <a:lnTo>
                  <a:pt x="1371701" y="0"/>
                </a:lnTo>
                <a:close/>
              </a:path>
            </a:pathLst>
          </a:custGeom>
          <a:solidFill>
            <a:srgbClr val="F3A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6903389" y="3796043"/>
            <a:ext cx="1498600" cy="1498600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1371688" y="0"/>
                </a:moveTo>
                <a:lnTo>
                  <a:pt x="126542" y="0"/>
                </a:lnTo>
                <a:lnTo>
                  <a:pt x="77404" y="9985"/>
                </a:lnTo>
                <a:lnTo>
                  <a:pt x="37168" y="37172"/>
                </a:lnTo>
                <a:lnTo>
                  <a:pt x="9983" y="77409"/>
                </a:lnTo>
                <a:lnTo>
                  <a:pt x="0" y="126542"/>
                </a:lnTo>
                <a:lnTo>
                  <a:pt x="0" y="1371701"/>
                </a:lnTo>
                <a:lnTo>
                  <a:pt x="9983" y="1420832"/>
                </a:lnTo>
                <a:lnTo>
                  <a:pt x="37168" y="1461065"/>
                </a:lnTo>
                <a:lnTo>
                  <a:pt x="77404" y="1488248"/>
                </a:lnTo>
                <a:lnTo>
                  <a:pt x="126542" y="1498231"/>
                </a:lnTo>
                <a:lnTo>
                  <a:pt x="1371688" y="1498231"/>
                </a:lnTo>
                <a:lnTo>
                  <a:pt x="1420822" y="1488248"/>
                </a:lnTo>
                <a:lnTo>
                  <a:pt x="1461058" y="1461065"/>
                </a:lnTo>
                <a:lnTo>
                  <a:pt x="1488246" y="1420832"/>
                </a:lnTo>
                <a:lnTo>
                  <a:pt x="1498231" y="1371701"/>
                </a:lnTo>
                <a:lnTo>
                  <a:pt x="1498231" y="126542"/>
                </a:lnTo>
                <a:lnTo>
                  <a:pt x="1488246" y="77409"/>
                </a:lnTo>
                <a:lnTo>
                  <a:pt x="1461058" y="37172"/>
                </a:lnTo>
                <a:lnTo>
                  <a:pt x="1420822" y="9985"/>
                </a:lnTo>
                <a:lnTo>
                  <a:pt x="1371688" y="0"/>
                </a:lnTo>
                <a:close/>
              </a:path>
            </a:pathLst>
          </a:custGeom>
          <a:solidFill>
            <a:srgbClr val="F3A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016591" y="3796043"/>
            <a:ext cx="1498600" cy="1498600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1371701" y="0"/>
                </a:moveTo>
                <a:lnTo>
                  <a:pt x="126542" y="0"/>
                </a:lnTo>
                <a:lnTo>
                  <a:pt x="77409" y="9985"/>
                </a:lnTo>
                <a:lnTo>
                  <a:pt x="37172" y="37172"/>
                </a:lnTo>
                <a:lnTo>
                  <a:pt x="9985" y="77409"/>
                </a:lnTo>
                <a:lnTo>
                  <a:pt x="0" y="126542"/>
                </a:lnTo>
                <a:lnTo>
                  <a:pt x="0" y="1371701"/>
                </a:lnTo>
                <a:lnTo>
                  <a:pt x="9985" y="1420832"/>
                </a:lnTo>
                <a:lnTo>
                  <a:pt x="37172" y="1461065"/>
                </a:lnTo>
                <a:lnTo>
                  <a:pt x="77409" y="1488248"/>
                </a:lnTo>
                <a:lnTo>
                  <a:pt x="126542" y="1498231"/>
                </a:lnTo>
                <a:lnTo>
                  <a:pt x="1371701" y="1498231"/>
                </a:lnTo>
                <a:lnTo>
                  <a:pt x="1420834" y="1488248"/>
                </a:lnTo>
                <a:lnTo>
                  <a:pt x="1461071" y="1461065"/>
                </a:lnTo>
                <a:lnTo>
                  <a:pt x="1488259" y="1420832"/>
                </a:lnTo>
                <a:lnTo>
                  <a:pt x="1498244" y="1371701"/>
                </a:lnTo>
                <a:lnTo>
                  <a:pt x="1498244" y="126542"/>
                </a:lnTo>
                <a:lnTo>
                  <a:pt x="1488259" y="77409"/>
                </a:lnTo>
                <a:lnTo>
                  <a:pt x="1461071" y="37172"/>
                </a:lnTo>
                <a:lnTo>
                  <a:pt x="1420834" y="9985"/>
                </a:lnTo>
                <a:lnTo>
                  <a:pt x="1371701" y="0"/>
                </a:lnTo>
                <a:close/>
              </a:path>
            </a:pathLst>
          </a:custGeom>
          <a:solidFill>
            <a:srgbClr val="007C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3790175" y="2239442"/>
            <a:ext cx="1498600" cy="1498600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1371688" y="0"/>
                </a:moveTo>
                <a:lnTo>
                  <a:pt x="126542" y="0"/>
                </a:lnTo>
                <a:lnTo>
                  <a:pt x="77404" y="9983"/>
                </a:lnTo>
                <a:lnTo>
                  <a:pt x="37168" y="37168"/>
                </a:lnTo>
                <a:lnTo>
                  <a:pt x="9983" y="77404"/>
                </a:lnTo>
                <a:lnTo>
                  <a:pt x="0" y="126542"/>
                </a:lnTo>
                <a:lnTo>
                  <a:pt x="0" y="1371688"/>
                </a:lnTo>
                <a:lnTo>
                  <a:pt x="9983" y="1420822"/>
                </a:lnTo>
                <a:lnTo>
                  <a:pt x="37168" y="1461058"/>
                </a:lnTo>
                <a:lnTo>
                  <a:pt x="77404" y="1488246"/>
                </a:lnTo>
                <a:lnTo>
                  <a:pt x="126542" y="1498231"/>
                </a:lnTo>
                <a:lnTo>
                  <a:pt x="1371688" y="1498231"/>
                </a:lnTo>
                <a:lnTo>
                  <a:pt x="1420822" y="1488246"/>
                </a:lnTo>
                <a:lnTo>
                  <a:pt x="1461058" y="1461058"/>
                </a:lnTo>
                <a:lnTo>
                  <a:pt x="1488246" y="1420822"/>
                </a:lnTo>
                <a:lnTo>
                  <a:pt x="1498231" y="1371688"/>
                </a:lnTo>
                <a:lnTo>
                  <a:pt x="1498231" y="126542"/>
                </a:lnTo>
                <a:lnTo>
                  <a:pt x="1488246" y="77404"/>
                </a:lnTo>
                <a:lnTo>
                  <a:pt x="1461058" y="37168"/>
                </a:lnTo>
                <a:lnTo>
                  <a:pt x="1420822" y="9983"/>
                </a:lnTo>
                <a:lnTo>
                  <a:pt x="1371688" y="0"/>
                </a:lnTo>
                <a:close/>
              </a:path>
            </a:pathLst>
          </a:custGeom>
          <a:solidFill>
            <a:srgbClr val="F3A4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76962" y="3796043"/>
            <a:ext cx="1498600" cy="1498600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1371687" y="0"/>
                </a:moveTo>
                <a:lnTo>
                  <a:pt x="126540" y="0"/>
                </a:lnTo>
                <a:lnTo>
                  <a:pt x="77406" y="9985"/>
                </a:lnTo>
                <a:lnTo>
                  <a:pt x="37170" y="37172"/>
                </a:lnTo>
                <a:lnTo>
                  <a:pt x="9984" y="77409"/>
                </a:lnTo>
                <a:lnTo>
                  <a:pt x="0" y="126542"/>
                </a:lnTo>
                <a:lnTo>
                  <a:pt x="0" y="1371701"/>
                </a:lnTo>
                <a:lnTo>
                  <a:pt x="9984" y="1420832"/>
                </a:lnTo>
                <a:lnTo>
                  <a:pt x="37170" y="1461065"/>
                </a:lnTo>
                <a:lnTo>
                  <a:pt x="77406" y="1488248"/>
                </a:lnTo>
                <a:lnTo>
                  <a:pt x="126540" y="1498231"/>
                </a:lnTo>
                <a:lnTo>
                  <a:pt x="1371687" y="1498231"/>
                </a:lnTo>
                <a:lnTo>
                  <a:pt x="1420826" y="1488248"/>
                </a:lnTo>
                <a:lnTo>
                  <a:pt x="1461062" y="1461065"/>
                </a:lnTo>
                <a:lnTo>
                  <a:pt x="1488246" y="1420832"/>
                </a:lnTo>
                <a:lnTo>
                  <a:pt x="1498230" y="1371701"/>
                </a:lnTo>
                <a:lnTo>
                  <a:pt x="1498230" y="126542"/>
                </a:lnTo>
                <a:lnTo>
                  <a:pt x="1488246" y="77409"/>
                </a:lnTo>
                <a:lnTo>
                  <a:pt x="1461062" y="37172"/>
                </a:lnTo>
                <a:lnTo>
                  <a:pt x="1420826" y="9985"/>
                </a:lnTo>
                <a:lnTo>
                  <a:pt x="1371687" y="0"/>
                </a:lnTo>
                <a:close/>
              </a:path>
            </a:pathLst>
          </a:custGeom>
          <a:solidFill>
            <a:srgbClr val="007C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0521937" y="2568689"/>
            <a:ext cx="382905" cy="915669"/>
          </a:xfrm>
          <a:custGeom>
            <a:avLst/>
            <a:gdLst/>
            <a:ahLst/>
            <a:cxnLst/>
            <a:rect l="l" t="t" r="r" b="b"/>
            <a:pathLst>
              <a:path w="382904" h="915670">
                <a:moveTo>
                  <a:pt x="300837" y="0"/>
                </a:moveTo>
                <a:lnTo>
                  <a:pt x="154927" y="1524"/>
                </a:lnTo>
                <a:lnTo>
                  <a:pt x="0" y="556031"/>
                </a:lnTo>
                <a:lnTo>
                  <a:pt x="43025" y="532204"/>
                </a:lnTo>
                <a:lnTo>
                  <a:pt x="151249" y="469006"/>
                </a:lnTo>
                <a:lnTo>
                  <a:pt x="200861" y="441516"/>
                </a:lnTo>
                <a:lnTo>
                  <a:pt x="237083" y="424688"/>
                </a:lnTo>
                <a:lnTo>
                  <a:pt x="183413" y="741375"/>
                </a:lnTo>
                <a:lnTo>
                  <a:pt x="163535" y="720885"/>
                </a:lnTo>
                <a:lnTo>
                  <a:pt x="150788" y="705832"/>
                </a:lnTo>
                <a:lnTo>
                  <a:pt x="146521" y="703436"/>
                </a:lnTo>
                <a:lnTo>
                  <a:pt x="152082" y="720915"/>
                </a:lnTo>
                <a:lnTo>
                  <a:pt x="193789" y="915327"/>
                </a:lnTo>
                <a:lnTo>
                  <a:pt x="221020" y="874472"/>
                </a:lnTo>
                <a:lnTo>
                  <a:pt x="254200" y="827841"/>
                </a:lnTo>
                <a:lnTo>
                  <a:pt x="287451" y="780208"/>
                </a:lnTo>
                <a:lnTo>
                  <a:pt x="314896" y="736346"/>
                </a:lnTo>
                <a:lnTo>
                  <a:pt x="268020" y="759574"/>
                </a:lnTo>
                <a:lnTo>
                  <a:pt x="382549" y="280352"/>
                </a:lnTo>
                <a:lnTo>
                  <a:pt x="344985" y="296363"/>
                </a:lnTo>
                <a:lnTo>
                  <a:pt x="297640" y="321634"/>
                </a:lnTo>
                <a:lnTo>
                  <a:pt x="246180" y="351328"/>
                </a:lnTo>
                <a:lnTo>
                  <a:pt x="196271" y="380607"/>
                </a:lnTo>
                <a:lnTo>
                  <a:pt x="153581" y="404634"/>
                </a:lnTo>
                <a:lnTo>
                  <a:pt x="172034" y="354210"/>
                </a:lnTo>
                <a:lnTo>
                  <a:pt x="228919" y="202526"/>
                </a:lnTo>
                <a:lnTo>
                  <a:pt x="247720" y="151889"/>
                </a:lnTo>
                <a:lnTo>
                  <a:pt x="266107" y="101243"/>
                </a:lnTo>
                <a:lnTo>
                  <a:pt x="283880" y="50607"/>
                </a:lnTo>
                <a:lnTo>
                  <a:pt x="30083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0312236" y="4370908"/>
            <a:ext cx="907415" cy="368300"/>
          </a:xfrm>
          <a:custGeom>
            <a:avLst/>
            <a:gdLst/>
            <a:ahLst/>
            <a:cxnLst/>
            <a:rect l="l" t="t" r="r" b="b"/>
            <a:pathLst>
              <a:path w="907415" h="368300">
                <a:moveTo>
                  <a:pt x="888604" y="0"/>
                </a:moveTo>
                <a:lnTo>
                  <a:pt x="764881" y="0"/>
                </a:lnTo>
                <a:lnTo>
                  <a:pt x="722945" y="312458"/>
                </a:lnTo>
                <a:lnTo>
                  <a:pt x="184008" y="312458"/>
                </a:lnTo>
                <a:lnTo>
                  <a:pt x="142073" y="0"/>
                </a:lnTo>
                <a:lnTo>
                  <a:pt x="18349" y="0"/>
                </a:lnTo>
                <a:lnTo>
                  <a:pt x="4321" y="13630"/>
                </a:lnTo>
                <a:lnTo>
                  <a:pt x="0" y="27260"/>
                </a:lnTo>
                <a:lnTo>
                  <a:pt x="4853" y="40890"/>
                </a:lnTo>
                <a:lnTo>
                  <a:pt x="18349" y="54521"/>
                </a:lnTo>
                <a:lnTo>
                  <a:pt x="98029" y="54521"/>
                </a:lnTo>
                <a:lnTo>
                  <a:pt x="142073" y="368020"/>
                </a:lnTo>
                <a:lnTo>
                  <a:pt x="764881" y="368020"/>
                </a:lnTo>
                <a:lnTo>
                  <a:pt x="808924" y="54521"/>
                </a:lnTo>
                <a:lnTo>
                  <a:pt x="888604" y="54521"/>
                </a:lnTo>
                <a:lnTo>
                  <a:pt x="902101" y="40890"/>
                </a:lnTo>
                <a:lnTo>
                  <a:pt x="906954" y="27260"/>
                </a:lnTo>
                <a:lnTo>
                  <a:pt x="902633" y="13630"/>
                </a:lnTo>
                <a:lnTo>
                  <a:pt x="88860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0527690" y="4331055"/>
            <a:ext cx="471830" cy="2694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239812" y="4313352"/>
            <a:ext cx="357505" cy="651510"/>
          </a:xfrm>
          <a:custGeom>
            <a:avLst/>
            <a:gdLst/>
            <a:ahLst/>
            <a:cxnLst/>
            <a:rect l="l" t="t" r="r" b="b"/>
            <a:pathLst>
              <a:path w="357505" h="651510">
                <a:moveTo>
                  <a:pt x="274269" y="501853"/>
                </a:moveTo>
                <a:lnTo>
                  <a:pt x="86372" y="501853"/>
                </a:lnTo>
                <a:lnTo>
                  <a:pt x="86372" y="651230"/>
                </a:lnTo>
                <a:lnTo>
                  <a:pt x="274269" y="651230"/>
                </a:lnTo>
                <a:lnTo>
                  <a:pt x="274269" y="501853"/>
                </a:lnTo>
                <a:close/>
              </a:path>
              <a:path w="357505" h="651510">
                <a:moveTo>
                  <a:pt x="312788" y="357593"/>
                </a:moveTo>
                <a:lnTo>
                  <a:pt x="87541" y="357593"/>
                </a:lnTo>
                <a:lnTo>
                  <a:pt x="87541" y="112483"/>
                </a:lnTo>
                <a:lnTo>
                  <a:pt x="51358" y="112483"/>
                </a:lnTo>
                <a:lnTo>
                  <a:pt x="51358" y="357593"/>
                </a:lnTo>
                <a:lnTo>
                  <a:pt x="51358" y="361403"/>
                </a:lnTo>
                <a:lnTo>
                  <a:pt x="312788" y="361403"/>
                </a:lnTo>
                <a:lnTo>
                  <a:pt x="312788" y="357593"/>
                </a:lnTo>
                <a:close/>
              </a:path>
              <a:path w="357505" h="651510">
                <a:moveTo>
                  <a:pt x="357136" y="361797"/>
                </a:moveTo>
                <a:lnTo>
                  <a:pt x="0" y="361797"/>
                </a:lnTo>
                <a:lnTo>
                  <a:pt x="0" y="473837"/>
                </a:lnTo>
                <a:lnTo>
                  <a:pt x="357136" y="473837"/>
                </a:lnTo>
                <a:lnTo>
                  <a:pt x="357136" y="361797"/>
                </a:lnTo>
                <a:close/>
              </a:path>
              <a:path w="357505" h="651510">
                <a:moveTo>
                  <a:pt x="357136" y="0"/>
                </a:moveTo>
                <a:lnTo>
                  <a:pt x="0" y="0"/>
                </a:lnTo>
                <a:lnTo>
                  <a:pt x="0" y="112039"/>
                </a:lnTo>
                <a:lnTo>
                  <a:pt x="109715" y="112039"/>
                </a:lnTo>
                <a:lnTo>
                  <a:pt x="109715" y="357454"/>
                </a:lnTo>
                <a:lnTo>
                  <a:pt x="169532" y="357454"/>
                </a:lnTo>
                <a:lnTo>
                  <a:pt x="169532" y="112039"/>
                </a:lnTo>
                <a:lnTo>
                  <a:pt x="191706" y="112039"/>
                </a:lnTo>
                <a:lnTo>
                  <a:pt x="191706" y="357454"/>
                </a:lnTo>
                <a:lnTo>
                  <a:pt x="247726" y="357454"/>
                </a:lnTo>
                <a:lnTo>
                  <a:pt x="247726" y="112039"/>
                </a:lnTo>
                <a:lnTo>
                  <a:pt x="269900" y="112039"/>
                </a:lnTo>
                <a:lnTo>
                  <a:pt x="269900" y="357454"/>
                </a:lnTo>
                <a:lnTo>
                  <a:pt x="312788" y="357454"/>
                </a:lnTo>
                <a:lnTo>
                  <a:pt x="312788" y="112039"/>
                </a:lnTo>
                <a:lnTo>
                  <a:pt x="357136" y="112039"/>
                </a:lnTo>
                <a:lnTo>
                  <a:pt x="35713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322679" y="4117492"/>
            <a:ext cx="196075" cy="1725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4174744" y="2774429"/>
            <a:ext cx="610870" cy="664210"/>
          </a:xfrm>
          <a:custGeom>
            <a:avLst/>
            <a:gdLst/>
            <a:ahLst/>
            <a:cxnLst/>
            <a:rect l="l" t="t" r="r" b="b"/>
            <a:pathLst>
              <a:path w="610870" h="664210">
                <a:moveTo>
                  <a:pt x="329412" y="496239"/>
                </a:moveTo>
                <a:lnTo>
                  <a:pt x="287134" y="496239"/>
                </a:lnTo>
                <a:lnTo>
                  <a:pt x="287134" y="642696"/>
                </a:lnTo>
                <a:lnTo>
                  <a:pt x="288802" y="650900"/>
                </a:lnTo>
                <a:lnTo>
                  <a:pt x="293344" y="657620"/>
                </a:lnTo>
                <a:lnTo>
                  <a:pt x="300068" y="662161"/>
                </a:lnTo>
                <a:lnTo>
                  <a:pt x="308279" y="663828"/>
                </a:lnTo>
                <a:lnTo>
                  <a:pt x="316484" y="662161"/>
                </a:lnTo>
                <a:lnTo>
                  <a:pt x="323203" y="657620"/>
                </a:lnTo>
                <a:lnTo>
                  <a:pt x="327744" y="650900"/>
                </a:lnTo>
                <a:lnTo>
                  <a:pt x="329412" y="642696"/>
                </a:lnTo>
                <a:lnTo>
                  <a:pt x="329412" y="496239"/>
                </a:lnTo>
                <a:close/>
              </a:path>
              <a:path w="610870" h="664210">
                <a:moveTo>
                  <a:pt x="460070" y="496239"/>
                </a:moveTo>
                <a:lnTo>
                  <a:pt x="417791" y="496239"/>
                </a:lnTo>
                <a:lnTo>
                  <a:pt x="417791" y="642696"/>
                </a:lnTo>
                <a:lnTo>
                  <a:pt x="419457" y="650900"/>
                </a:lnTo>
                <a:lnTo>
                  <a:pt x="423995" y="657620"/>
                </a:lnTo>
                <a:lnTo>
                  <a:pt x="430714" y="662161"/>
                </a:lnTo>
                <a:lnTo>
                  <a:pt x="438924" y="663828"/>
                </a:lnTo>
                <a:lnTo>
                  <a:pt x="447136" y="662161"/>
                </a:lnTo>
                <a:lnTo>
                  <a:pt x="453859" y="657620"/>
                </a:lnTo>
                <a:lnTo>
                  <a:pt x="458402" y="650900"/>
                </a:lnTo>
                <a:lnTo>
                  <a:pt x="460070" y="642696"/>
                </a:lnTo>
                <a:lnTo>
                  <a:pt x="460070" y="496239"/>
                </a:lnTo>
                <a:close/>
              </a:path>
              <a:path w="610870" h="664210">
                <a:moveTo>
                  <a:pt x="584034" y="443674"/>
                </a:moveTo>
                <a:lnTo>
                  <a:pt x="162382" y="443674"/>
                </a:lnTo>
                <a:lnTo>
                  <a:pt x="152171" y="445747"/>
                </a:lnTo>
                <a:lnTo>
                  <a:pt x="143813" y="451394"/>
                </a:lnTo>
                <a:lnTo>
                  <a:pt x="138166" y="459753"/>
                </a:lnTo>
                <a:lnTo>
                  <a:pt x="136093" y="469963"/>
                </a:lnTo>
                <a:lnTo>
                  <a:pt x="138166" y="480166"/>
                </a:lnTo>
                <a:lnTo>
                  <a:pt x="143813" y="488521"/>
                </a:lnTo>
                <a:lnTo>
                  <a:pt x="152171" y="494166"/>
                </a:lnTo>
                <a:lnTo>
                  <a:pt x="162382" y="496239"/>
                </a:lnTo>
                <a:lnTo>
                  <a:pt x="584034" y="496239"/>
                </a:lnTo>
                <a:lnTo>
                  <a:pt x="594245" y="494166"/>
                </a:lnTo>
                <a:lnTo>
                  <a:pt x="602603" y="488521"/>
                </a:lnTo>
                <a:lnTo>
                  <a:pt x="608250" y="480166"/>
                </a:lnTo>
                <a:lnTo>
                  <a:pt x="610323" y="469963"/>
                </a:lnTo>
                <a:lnTo>
                  <a:pt x="608250" y="459753"/>
                </a:lnTo>
                <a:lnTo>
                  <a:pt x="602603" y="451394"/>
                </a:lnTo>
                <a:lnTo>
                  <a:pt x="594245" y="445747"/>
                </a:lnTo>
                <a:lnTo>
                  <a:pt x="584034" y="443674"/>
                </a:lnTo>
                <a:close/>
              </a:path>
              <a:path w="610870" h="664210">
                <a:moveTo>
                  <a:pt x="373189" y="0"/>
                </a:moveTo>
                <a:lnTo>
                  <a:pt x="329560" y="5422"/>
                </a:lnTo>
                <a:lnTo>
                  <a:pt x="287752" y="20773"/>
                </a:lnTo>
                <a:lnTo>
                  <a:pt x="250185" y="44678"/>
                </a:lnTo>
                <a:lnTo>
                  <a:pt x="219277" y="75763"/>
                </a:lnTo>
                <a:lnTo>
                  <a:pt x="197450" y="112653"/>
                </a:lnTo>
                <a:lnTo>
                  <a:pt x="187121" y="153974"/>
                </a:lnTo>
                <a:lnTo>
                  <a:pt x="186537" y="162775"/>
                </a:lnTo>
                <a:lnTo>
                  <a:pt x="186553" y="172008"/>
                </a:lnTo>
                <a:lnTo>
                  <a:pt x="186740" y="176072"/>
                </a:lnTo>
                <a:lnTo>
                  <a:pt x="187121" y="180428"/>
                </a:lnTo>
                <a:lnTo>
                  <a:pt x="187121" y="443674"/>
                </a:lnTo>
                <a:lnTo>
                  <a:pt x="235102" y="443674"/>
                </a:lnTo>
                <a:lnTo>
                  <a:pt x="235102" y="169976"/>
                </a:lnTo>
                <a:lnTo>
                  <a:pt x="254542" y="124075"/>
                </a:lnTo>
                <a:lnTo>
                  <a:pt x="284010" y="87877"/>
                </a:lnTo>
                <a:lnTo>
                  <a:pt x="323545" y="64138"/>
                </a:lnTo>
                <a:lnTo>
                  <a:pt x="373189" y="55613"/>
                </a:lnTo>
                <a:lnTo>
                  <a:pt x="505493" y="55613"/>
                </a:lnTo>
                <a:lnTo>
                  <a:pt x="499303" y="48977"/>
                </a:lnTo>
                <a:lnTo>
                  <a:pt x="460445" y="22830"/>
                </a:lnTo>
                <a:lnTo>
                  <a:pt x="417379" y="5973"/>
                </a:lnTo>
                <a:lnTo>
                  <a:pt x="373189" y="0"/>
                </a:lnTo>
                <a:close/>
              </a:path>
              <a:path w="610870" h="664210">
                <a:moveTo>
                  <a:pt x="308279" y="329399"/>
                </a:moveTo>
                <a:lnTo>
                  <a:pt x="300068" y="331067"/>
                </a:lnTo>
                <a:lnTo>
                  <a:pt x="293344" y="335608"/>
                </a:lnTo>
                <a:lnTo>
                  <a:pt x="288802" y="342328"/>
                </a:lnTo>
                <a:lnTo>
                  <a:pt x="287134" y="350532"/>
                </a:lnTo>
                <a:lnTo>
                  <a:pt x="287134" y="443674"/>
                </a:lnTo>
                <a:lnTo>
                  <a:pt x="329412" y="443674"/>
                </a:lnTo>
                <a:lnTo>
                  <a:pt x="329412" y="350532"/>
                </a:lnTo>
                <a:lnTo>
                  <a:pt x="327744" y="342328"/>
                </a:lnTo>
                <a:lnTo>
                  <a:pt x="323203" y="335608"/>
                </a:lnTo>
                <a:lnTo>
                  <a:pt x="316484" y="331067"/>
                </a:lnTo>
                <a:lnTo>
                  <a:pt x="308279" y="329399"/>
                </a:lnTo>
                <a:close/>
              </a:path>
              <a:path w="610870" h="664210">
                <a:moveTo>
                  <a:pt x="438924" y="329399"/>
                </a:moveTo>
                <a:lnTo>
                  <a:pt x="430714" y="331067"/>
                </a:lnTo>
                <a:lnTo>
                  <a:pt x="423995" y="335608"/>
                </a:lnTo>
                <a:lnTo>
                  <a:pt x="419457" y="342328"/>
                </a:lnTo>
                <a:lnTo>
                  <a:pt x="417791" y="350532"/>
                </a:lnTo>
                <a:lnTo>
                  <a:pt x="417791" y="443674"/>
                </a:lnTo>
                <a:lnTo>
                  <a:pt x="460070" y="443674"/>
                </a:lnTo>
                <a:lnTo>
                  <a:pt x="460070" y="350532"/>
                </a:lnTo>
                <a:lnTo>
                  <a:pt x="458402" y="342328"/>
                </a:lnTo>
                <a:lnTo>
                  <a:pt x="453859" y="335608"/>
                </a:lnTo>
                <a:lnTo>
                  <a:pt x="447136" y="331067"/>
                </a:lnTo>
                <a:lnTo>
                  <a:pt x="438924" y="329399"/>
                </a:lnTo>
                <a:close/>
              </a:path>
              <a:path w="610870" h="664210">
                <a:moveTo>
                  <a:pt x="505493" y="55613"/>
                </a:moveTo>
                <a:lnTo>
                  <a:pt x="373189" y="55613"/>
                </a:lnTo>
                <a:lnTo>
                  <a:pt x="422801" y="64112"/>
                </a:lnTo>
                <a:lnTo>
                  <a:pt x="462284" y="87780"/>
                </a:lnTo>
                <a:lnTo>
                  <a:pt x="491716" y="123877"/>
                </a:lnTo>
                <a:lnTo>
                  <a:pt x="511175" y="169659"/>
                </a:lnTo>
                <a:lnTo>
                  <a:pt x="511175" y="443674"/>
                </a:lnTo>
                <a:lnTo>
                  <a:pt x="559155" y="443674"/>
                </a:lnTo>
                <a:lnTo>
                  <a:pt x="559251" y="180428"/>
                </a:lnTo>
                <a:lnTo>
                  <a:pt x="559600" y="176758"/>
                </a:lnTo>
                <a:lnTo>
                  <a:pt x="559828" y="172008"/>
                </a:lnTo>
                <a:lnTo>
                  <a:pt x="559828" y="167220"/>
                </a:lnTo>
                <a:lnTo>
                  <a:pt x="552076" y="122766"/>
                </a:lnTo>
                <a:lnTo>
                  <a:pt x="530874" y="82820"/>
                </a:lnTo>
                <a:lnTo>
                  <a:pt x="505493" y="55613"/>
                </a:lnTo>
                <a:close/>
              </a:path>
              <a:path w="610870" h="664210">
                <a:moveTo>
                  <a:pt x="15341" y="39344"/>
                </a:moveTo>
                <a:lnTo>
                  <a:pt x="6845" y="42240"/>
                </a:lnTo>
                <a:lnTo>
                  <a:pt x="0" y="56146"/>
                </a:lnTo>
                <a:lnTo>
                  <a:pt x="2882" y="64630"/>
                </a:lnTo>
                <a:lnTo>
                  <a:pt x="129298" y="126911"/>
                </a:lnTo>
                <a:lnTo>
                  <a:pt x="137794" y="124015"/>
                </a:lnTo>
                <a:lnTo>
                  <a:pt x="144640" y="110108"/>
                </a:lnTo>
                <a:lnTo>
                  <a:pt x="141757" y="101625"/>
                </a:lnTo>
                <a:lnTo>
                  <a:pt x="15341" y="3934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4532363" y="2538565"/>
            <a:ext cx="28575" cy="176530"/>
          </a:xfrm>
          <a:custGeom>
            <a:avLst/>
            <a:gdLst/>
            <a:ahLst/>
            <a:cxnLst/>
            <a:rect l="l" t="t" r="r" b="b"/>
            <a:pathLst>
              <a:path w="28575" h="176530">
                <a:moveTo>
                  <a:pt x="21869" y="0"/>
                </a:moveTo>
                <a:lnTo>
                  <a:pt x="6311" y="0"/>
                </a:lnTo>
                <a:lnTo>
                  <a:pt x="0" y="6311"/>
                </a:lnTo>
                <a:lnTo>
                  <a:pt x="0" y="170040"/>
                </a:lnTo>
                <a:lnTo>
                  <a:pt x="6311" y="176364"/>
                </a:lnTo>
                <a:lnTo>
                  <a:pt x="21869" y="176364"/>
                </a:lnTo>
                <a:lnTo>
                  <a:pt x="28193" y="170040"/>
                </a:lnTo>
                <a:lnTo>
                  <a:pt x="28193" y="631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4385462" y="2590190"/>
            <a:ext cx="76200" cy="149860"/>
          </a:xfrm>
          <a:custGeom>
            <a:avLst/>
            <a:gdLst/>
            <a:ahLst/>
            <a:cxnLst/>
            <a:rect l="l" t="t" r="r" b="b"/>
            <a:pathLst>
              <a:path w="76200" h="149860">
                <a:moveTo>
                  <a:pt x="75920" y="135661"/>
                </a:moveTo>
                <a:lnTo>
                  <a:pt x="26390" y="3683"/>
                </a:lnTo>
                <a:lnTo>
                  <a:pt x="18275" y="0"/>
                </a:lnTo>
                <a:lnTo>
                  <a:pt x="3695" y="5473"/>
                </a:lnTo>
                <a:lnTo>
                  <a:pt x="0" y="13589"/>
                </a:lnTo>
                <a:lnTo>
                  <a:pt x="49530" y="145567"/>
                </a:lnTo>
                <a:lnTo>
                  <a:pt x="57658" y="149263"/>
                </a:lnTo>
                <a:lnTo>
                  <a:pt x="72237" y="143802"/>
                </a:lnTo>
                <a:lnTo>
                  <a:pt x="75920" y="13566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4637989" y="2590190"/>
            <a:ext cx="76200" cy="149860"/>
          </a:xfrm>
          <a:custGeom>
            <a:avLst/>
            <a:gdLst/>
            <a:ahLst/>
            <a:cxnLst/>
            <a:rect l="l" t="t" r="r" b="b"/>
            <a:pathLst>
              <a:path w="76200" h="149860">
                <a:moveTo>
                  <a:pt x="57670" y="0"/>
                </a:moveTo>
                <a:lnTo>
                  <a:pt x="49529" y="3682"/>
                </a:lnTo>
                <a:lnTo>
                  <a:pt x="0" y="135661"/>
                </a:lnTo>
                <a:lnTo>
                  <a:pt x="3708" y="143802"/>
                </a:lnTo>
                <a:lnTo>
                  <a:pt x="18262" y="149263"/>
                </a:lnTo>
                <a:lnTo>
                  <a:pt x="26403" y="145567"/>
                </a:lnTo>
                <a:lnTo>
                  <a:pt x="75945" y="13588"/>
                </a:lnTo>
                <a:lnTo>
                  <a:pt x="72224" y="547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4236618" y="2659697"/>
            <a:ext cx="132715" cy="140335"/>
          </a:xfrm>
          <a:custGeom>
            <a:avLst/>
            <a:gdLst/>
            <a:ahLst/>
            <a:cxnLst/>
            <a:rect l="l" t="t" r="r" b="b"/>
            <a:pathLst>
              <a:path w="132714" h="140335">
                <a:moveTo>
                  <a:pt x="11709" y="0"/>
                </a:moveTo>
                <a:lnTo>
                  <a:pt x="317" y="10604"/>
                </a:lnTo>
                <a:lnTo>
                  <a:pt x="0" y="19532"/>
                </a:lnTo>
                <a:lnTo>
                  <a:pt x="111480" y="139433"/>
                </a:lnTo>
                <a:lnTo>
                  <a:pt x="120408" y="139750"/>
                </a:lnTo>
                <a:lnTo>
                  <a:pt x="131800" y="129146"/>
                </a:lnTo>
                <a:lnTo>
                  <a:pt x="132143" y="120218"/>
                </a:lnTo>
                <a:lnTo>
                  <a:pt x="20637" y="31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4726444" y="2659697"/>
            <a:ext cx="198120" cy="241935"/>
          </a:xfrm>
          <a:custGeom>
            <a:avLst/>
            <a:gdLst/>
            <a:ahLst/>
            <a:cxnLst/>
            <a:rect l="l" t="t" r="r" b="b"/>
            <a:pathLst>
              <a:path w="198120" h="241935">
                <a:moveTo>
                  <a:pt x="132130" y="19532"/>
                </a:moveTo>
                <a:lnTo>
                  <a:pt x="131813" y="10604"/>
                </a:lnTo>
                <a:lnTo>
                  <a:pt x="120396" y="0"/>
                </a:lnTo>
                <a:lnTo>
                  <a:pt x="111480" y="317"/>
                </a:lnTo>
                <a:lnTo>
                  <a:pt x="0" y="120218"/>
                </a:lnTo>
                <a:lnTo>
                  <a:pt x="317" y="129146"/>
                </a:lnTo>
                <a:lnTo>
                  <a:pt x="11722" y="139750"/>
                </a:lnTo>
                <a:lnTo>
                  <a:pt x="20650" y="139433"/>
                </a:lnTo>
                <a:lnTo>
                  <a:pt x="132130" y="19532"/>
                </a:lnTo>
                <a:close/>
              </a:path>
              <a:path w="198120" h="241935">
                <a:moveTo>
                  <a:pt x="197815" y="170891"/>
                </a:moveTo>
                <a:lnTo>
                  <a:pt x="190957" y="156933"/>
                </a:lnTo>
                <a:lnTo>
                  <a:pt x="182486" y="154076"/>
                </a:lnTo>
                <a:lnTo>
                  <a:pt x="56032" y="216357"/>
                </a:lnTo>
                <a:lnTo>
                  <a:pt x="53162" y="224802"/>
                </a:lnTo>
                <a:lnTo>
                  <a:pt x="60032" y="238760"/>
                </a:lnTo>
                <a:lnTo>
                  <a:pt x="68478" y="241642"/>
                </a:lnTo>
                <a:lnTo>
                  <a:pt x="194945" y="179362"/>
                </a:lnTo>
                <a:lnTo>
                  <a:pt x="197815" y="17089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9008681" y="2612047"/>
            <a:ext cx="59055" cy="662305"/>
          </a:xfrm>
          <a:custGeom>
            <a:avLst/>
            <a:gdLst/>
            <a:ahLst/>
            <a:cxnLst/>
            <a:rect l="l" t="t" r="r" b="b"/>
            <a:pathLst>
              <a:path w="59054" h="662304">
                <a:moveTo>
                  <a:pt x="30822" y="0"/>
                </a:moveTo>
                <a:lnTo>
                  <a:pt x="28232" y="0"/>
                </a:lnTo>
                <a:lnTo>
                  <a:pt x="17246" y="2088"/>
                </a:lnTo>
                <a:lnTo>
                  <a:pt x="8272" y="7783"/>
                </a:lnTo>
                <a:lnTo>
                  <a:pt x="2219" y="16228"/>
                </a:lnTo>
                <a:lnTo>
                  <a:pt x="0" y="26568"/>
                </a:lnTo>
                <a:lnTo>
                  <a:pt x="0" y="635114"/>
                </a:lnTo>
                <a:lnTo>
                  <a:pt x="2219" y="645453"/>
                </a:lnTo>
                <a:lnTo>
                  <a:pt x="8272" y="653899"/>
                </a:lnTo>
                <a:lnTo>
                  <a:pt x="17246" y="659594"/>
                </a:lnTo>
                <a:lnTo>
                  <a:pt x="28232" y="661682"/>
                </a:lnTo>
                <a:lnTo>
                  <a:pt x="30822" y="661682"/>
                </a:lnTo>
                <a:lnTo>
                  <a:pt x="59042" y="635114"/>
                </a:lnTo>
                <a:lnTo>
                  <a:pt x="59054" y="26568"/>
                </a:lnTo>
                <a:lnTo>
                  <a:pt x="56836" y="16228"/>
                </a:lnTo>
                <a:lnTo>
                  <a:pt x="50787" y="7783"/>
                </a:lnTo>
                <a:lnTo>
                  <a:pt x="41813" y="2088"/>
                </a:lnTo>
                <a:lnTo>
                  <a:pt x="3082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9083878" y="2612047"/>
            <a:ext cx="367665" cy="855980"/>
          </a:xfrm>
          <a:custGeom>
            <a:avLst/>
            <a:gdLst/>
            <a:ahLst/>
            <a:cxnLst/>
            <a:rect l="l" t="t" r="r" b="b"/>
            <a:pathLst>
              <a:path w="367665" h="855979">
                <a:moveTo>
                  <a:pt x="59042" y="84874"/>
                </a:moveTo>
                <a:lnTo>
                  <a:pt x="56807" y="75298"/>
                </a:lnTo>
                <a:lnTo>
                  <a:pt x="50749" y="67449"/>
                </a:lnTo>
                <a:lnTo>
                  <a:pt x="41770" y="62141"/>
                </a:lnTo>
                <a:lnTo>
                  <a:pt x="30822" y="60185"/>
                </a:lnTo>
                <a:lnTo>
                  <a:pt x="28232" y="60185"/>
                </a:lnTo>
                <a:lnTo>
                  <a:pt x="17259" y="62141"/>
                </a:lnTo>
                <a:lnTo>
                  <a:pt x="8280" y="67449"/>
                </a:lnTo>
                <a:lnTo>
                  <a:pt x="2222" y="75298"/>
                </a:lnTo>
                <a:lnTo>
                  <a:pt x="0" y="84874"/>
                </a:lnTo>
                <a:lnTo>
                  <a:pt x="0" y="742708"/>
                </a:lnTo>
                <a:lnTo>
                  <a:pt x="59042" y="742708"/>
                </a:lnTo>
                <a:lnTo>
                  <a:pt x="59042" y="84874"/>
                </a:lnTo>
                <a:close/>
              </a:path>
              <a:path w="367665" h="855979">
                <a:moveTo>
                  <a:pt x="59055" y="746645"/>
                </a:moveTo>
                <a:lnTo>
                  <a:pt x="0" y="746645"/>
                </a:lnTo>
                <a:lnTo>
                  <a:pt x="0" y="773582"/>
                </a:lnTo>
                <a:lnTo>
                  <a:pt x="6197" y="773582"/>
                </a:lnTo>
                <a:lnTo>
                  <a:pt x="6197" y="817829"/>
                </a:lnTo>
                <a:lnTo>
                  <a:pt x="9055" y="817829"/>
                </a:lnTo>
                <a:lnTo>
                  <a:pt x="9055" y="855548"/>
                </a:lnTo>
                <a:lnTo>
                  <a:pt x="15989" y="855548"/>
                </a:lnTo>
                <a:lnTo>
                  <a:pt x="15989" y="817829"/>
                </a:lnTo>
                <a:lnTo>
                  <a:pt x="19075" y="817829"/>
                </a:lnTo>
                <a:lnTo>
                  <a:pt x="19075" y="773582"/>
                </a:lnTo>
                <a:lnTo>
                  <a:pt x="22923" y="773582"/>
                </a:lnTo>
                <a:lnTo>
                  <a:pt x="22923" y="817829"/>
                </a:lnTo>
                <a:lnTo>
                  <a:pt x="25654" y="817829"/>
                </a:lnTo>
                <a:lnTo>
                  <a:pt x="25654" y="855548"/>
                </a:lnTo>
                <a:lnTo>
                  <a:pt x="32588" y="855548"/>
                </a:lnTo>
                <a:lnTo>
                  <a:pt x="32588" y="817829"/>
                </a:lnTo>
                <a:lnTo>
                  <a:pt x="35801" y="817829"/>
                </a:lnTo>
                <a:lnTo>
                  <a:pt x="35801" y="773582"/>
                </a:lnTo>
                <a:lnTo>
                  <a:pt x="39382" y="773582"/>
                </a:lnTo>
                <a:lnTo>
                  <a:pt x="39382" y="817829"/>
                </a:lnTo>
                <a:lnTo>
                  <a:pt x="42354" y="817829"/>
                </a:lnTo>
                <a:lnTo>
                  <a:pt x="42354" y="855548"/>
                </a:lnTo>
                <a:lnTo>
                  <a:pt x="49288" y="855548"/>
                </a:lnTo>
                <a:lnTo>
                  <a:pt x="49288" y="817829"/>
                </a:lnTo>
                <a:lnTo>
                  <a:pt x="52260" y="817829"/>
                </a:lnTo>
                <a:lnTo>
                  <a:pt x="52260" y="773582"/>
                </a:lnTo>
                <a:lnTo>
                  <a:pt x="59055" y="773582"/>
                </a:lnTo>
                <a:lnTo>
                  <a:pt x="59055" y="746645"/>
                </a:lnTo>
                <a:close/>
              </a:path>
              <a:path w="367665" h="855979">
                <a:moveTo>
                  <a:pt x="136309" y="81927"/>
                </a:moveTo>
                <a:lnTo>
                  <a:pt x="134086" y="73469"/>
                </a:lnTo>
                <a:lnTo>
                  <a:pt x="128041" y="66560"/>
                </a:lnTo>
                <a:lnTo>
                  <a:pt x="119062" y="61899"/>
                </a:lnTo>
                <a:lnTo>
                  <a:pt x="108077" y="60185"/>
                </a:lnTo>
                <a:lnTo>
                  <a:pt x="105486" y="60185"/>
                </a:lnTo>
                <a:lnTo>
                  <a:pt x="94500" y="61899"/>
                </a:lnTo>
                <a:lnTo>
                  <a:pt x="85521" y="66560"/>
                </a:lnTo>
                <a:lnTo>
                  <a:pt x="79476" y="73469"/>
                </a:lnTo>
                <a:lnTo>
                  <a:pt x="77254" y="81927"/>
                </a:lnTo>
                <a:lnTo>
                  <a:pt x="77266" y="579742"/>
                </a:lnTo>
                <a:lnTo>
                  <a:pt x="79476" y="588213"/>
                </a:lnTo>
                <a:lnTo>
                  <a:pt x="85521" y="595122"/>
                </a:lnTo>
                <a:lnTo>
                  <a:pt x="94500" y="599782"/>
                </a:lnTo>
                <a:lnTo>
                  <a:pt x="105486" y="601484"/>
                </a:lnTo>
                <a:lnTo>
                  <a:pt x="108077" y="601484"/>
                </a:lnTo>
                <a:lnTo>
                  <a:pt x="119062" y="599782"/>
                </a:lnTo>
                <a:lnTo>
                  <a:pt x="128041" y="595122"/>
                </a:lnTo>
                <a:lnTo>
                  <a:pt x="134086" y="588213"/>
                </a:lnTo>
                <a:lnTo>
                  <a:pt x="136309" y="579742"/>
                </a:lnTo>
                <a:lnTo>
                  <a:pt x="136309" y="81927"/>
                </a:lnTo>
                <a:close/>
              </a:path>
              <a:path w="367665" h="855979">
                <a:moveTo>
                  <a:pt x="213563" y="81927"/>
                </a:moveTo>
                <a:lnTo>
                  <a:pt x="211340" y="73469"/>
                </a:lnTo>
                <a:lnTo>
                  <a:pt x="205295" y="66560"/>
                </a:lnTo>
                <a:lnTo>
                  <a:pt x="196316" y="61899"/>
                </a:lnTo>
                <a:lnTo>
                  <a:pt x="185331" y="60185"/>
                </a:lnTo>
                <a:lnTo>
                  <a:pt x="182740" y="60185"/>
                </a:lnTo>
                <a:lnTo>
                  <a:pt x="171754" y="61899"/>
                </a:lnTo>
                <a:lnTo>
                  <a:pt x="162775" y="66560"/>
                </a:lnTo>
                <a:lnTo>
                  <a:pt x="156730" y="73469"/>
                </a:lnTo>
                <a:lnTo>
                  <a:pt x="154508" y="81927"/>
                </a:lnTo>
                <a:lnTo>
                  <a:pt x="154520" y="579742"/>
                </a:lnTo>
                <a:lnTo>
                  <a:pt x="156730" y="588213"/>
                </a:lnTo>
                <a:lnTo>
                  <a:pt x="162775" y="595122"/>
                </a:lnTo>
                <a:lnTo>
                  <a:pt x="171754" y="599782"/>
                </a:lnTo>
                <a:lnTo>
                  <a:pt x="182740" y="601484"/>
                </a:lnTo>
                <a:lnTo>
                  <a:pt x="185331" y="601484"/>
                </a:lnTo>
                <a:lnTo>
                  <a:pt x="196316" y="599782"/>
                </a:lnTo>
                <a:lnTo>
                  <a:pt x="205295" y="595122"/>
                </a:lnTo>
                <a:lnTo>
                  <a:pt x="211340" y="588213"/>
                </a:lnTo>
                <a:lnTo>
                  <a:pt x="213563" y="579742"/>
                </a:lnTo>
                <a:lnTo>
                  <a:pt x="213563" y="81927"/>
                </a:lnTo>
                <a:close/>
              </a:path>
              <a:path w="367665" h="855979">
                <a:moveTo>
                  <a:pt x="289826" y="81927"/>
                </a:moveTo>
                <a:lnTo>
                  <a:pt x="287604" y="73469"/>
                </a:lnTo>
                <a:lnTo>
                  <a:pt x="281559" y="66560"/>
                </a:lnTo>
                <a:lnTo>
                  <a:pt x="272580" y="61899"/>
                </a:lnTo>
                <a:lnTo>
                  <a:pt x="261594" y="60185"/>
                </a:lnTo>
                <a:lnTo>
                  <a:pt x="259016" y="60185"/>
                </a:lnTo>
                <a:lnTo>
                  <a:pt x="248018" y="61899"/>
                </a:lnTo>
                <a:lnTo>
                  <a:pt x="239039" y="66560"/>
                </a:lnTo>
                <a:lnTo>
                  <a:pt x="232994" y="73469"/>
                </a:lnTo>
                <a:lnTo>
                  <a:pt x="230771" y="81927"/>
                </a:lnTo>
                <a:lnTo>
                  <a:pt x="230784" y="579742"/>
                </a:lnTo>
                <a:lnTo>
                  <a:pt x="232994" y="588213"/>
                </a:lnTo>
                <a:lnTo>
                  <a:pt x="239039" y="595122"/>
                </a:lnTo>
                <a:lnTo>
                  <a:pt x="248018" y="599782"/>
                </a:lnTo>
                <a:lnTo>
                  <a:pt x="259003" y="601484"/>
                </a:lnTo>
                <a:lnTo>
                  <a:pt x="261607" y="601484"/>
                </a:lnTo>
                <a:lnTo>
                  <a:pt x="272580" y="599782"/>
                </a:lnTo>
                <a:lnTo>
                  <a:pt x="281559" y="595122"/>
                </a:lnTo>
                <a:lnTo>
                  <a:pt x="287604" y="588213"/>
                </a:lnTo>
                <a:lnTo>
                  <a:pt x="289826" y="579742"/>
                </a:lnTo>
                <a:lnTo>
                  <a:pt x="289826" y="81927"/>
                </a:lnTo>
                <a:close/>
              </a:path>
              <a:path w="367665" h="855979">
                <a:moveTo>
                  <a:pt x="367093" y="26568"/>
                </a:moveTo>
                <a:lnTo>
                  <a:pt x="364871" y="16230"/>
                </a:lnTo>
                <a:lnTo>
                  <a:pt x="358813" y="7785"/>
                </a:lnTo>
                <a:lnTo>
                  <a:pt x="349834" y="2095"/>
                </a:lnTo>
                <a:lnTo>
                  <a:pt x="338848" y="0"/>
                </a:lnTo>
                <a:lnTo>
                  <a:pt x="336270" y="0"/>
                </a:lnTo>
                <a:lnTo>
                  <a:pt x="325272" y="2095"/>
                </a:lnTo>
                <a:lnTo>
                  <a:pt x="316293" y="7785"/>
                </a:lnTo>
                <a:lnTo>
                  <a:pt x="310248" y="16230"/>
                </a:lnTo>
                <a:lnTo>
                  <a:pt x="308025" y="26568"/>
                </a:lnTo>
                <a:lnTo>
                  <a:pt x="308038" y="635114"/>
                </a:lnTo>
                <a:lnTo>
                  <a:pt x="310248" y="645464"/>
                </a:lnTo>
                <a:lnTo>
                  <a:pt x="316293" y="653910"/>
                </a:lnTo>
                <a:lnTo>
                  <a:pt x="325272" y="659599"/>
                </a:lnTo>
                <a:lnTo>
                  <a:pt x="336257" y="661682"/>
                </a:lnTo>
                <a:lnTo>
                  <a:pt x="338848" y="661682"/>
                </a:lnTo>
                <a:lnTo>
                  <a:pt x="367080" y="635114"/>
                </a:lnTo>
                <a:lnTo>
                  <a:pt x="367093" y="265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7119620" y="4127995"/>
            <a:ext cx="1066165" cy="834390"/>
          </a:xfrm>
          <a:custGeom>
            <a:avLst/>
            <a:gdLst/>
            <a:ahLst/>
            <a:cxnLst/>
            <a:rect l="l" t="t" r="r" b="b"/>
            <a:pathLst>
              <a:path w="1066165" h="834389">
                <a:moveTo>
                  <a:pt x="364147" y="480453"/>
                </a:moveTo>
                <a:lnTo>
                  <a:pt x="362585" y="472757"/>
                </a:lnTo>
                <a:lnTo>
                  <a:pt x="358343" y="466458"/>
                </a:lnTo>
                <a:lnTo>
                  <a:pt x="352044" y="462203"/>
                </a:lnTo>
                <a:lnTo>
                  <a:pt x="344335" y="460641"/>
                </a:lnTo>
                <a:lnTo>
                  <a:pt x="336613" y="462203"/>
                </a:lnTo>
                <a:lnTo>
                  <a:pt x="330314" y="466458"/>
                </a:lnTo>
                <a:lnTo>
                  <a:pt x="326059" y="472757"/>
                </a:lnTo>
                <a:lnTo>
                  <a:pt x="324510" y="480453"/>
                </a:lnTo>
                <a:lnTo>
                  <a:pt x="326059" y="488175"/>
                </a:lnTo>
                <a:lnTo>
                  <a:pt x="330314" y="494474"/>
                </a:lnTo>
                <a:lnTo>
                  <a:pt x="336613" y="498729"/>
                </a:lnTo>
                <a:lnTo>
                  <a:pt x="344335" y="500278"/>
                </a:lnTo>
                <a:lnTo>
                  <a:pt x="352044" y="498729"/>
                </a:lnTo>
                <a:lnTo>
                  <a:pt x="358343" y="494474"/>
                </a:lnTo>
                <a:lnTo>
                  <a:pt x="362585" y="488175"/>
                </a:lnTo>
                <a:lnTo>
                  <a:pt x="364147" y="480453"/>
                </a:lnTo>
                <a:close/>
              </a:path>
              <a:path w="1066165" h="834389">
                <a:moveTo>
                  <a:pt x="364147" y="120256"/>
                </a:moveTo>
                <a:lnTo>
                  <a:pt x="362585" y="112547"/>
                </a:lnTo>
                <a:lnTo>
                  <a:pt x="358343" y="106248"/>
                </a:lnTo>
                <a:lnTo>
                  <a:pt x="352044" y="101993"/>
                </a:lnTo>
                <a:lnTo>
                  <a:pt x="344335" y="100431"/>
                </a:lnTo>
                <a:lnTo>
                  <a:pt x="336613" y="101993"/>
                </a:lnTo>
                <a:lnTo>
                  <a:pt x="330314" y="106248"/>
                </a:lnTo>
                <a:lnTo>
                  <a:pt x="326059" y="112547"/>
                </a:lnTo>
                <a:lnTo>
                  <a:pt x="324510" y="120256"/>
                </a:lnTo>
                <a:lnTo>
                  <a:pt x="326059" y="127965"/>
                </a:lnTo>
                <a:lnTo>
                  <a:pt x="330314" y="134264"/>
                </a:lnTo>
                <a:lnTo>
                  <a:pt x="336613" y="138518"/>
                </a:lnTo>
                <a:lnTo>
                  <a:pt x="344335" y="140068"/>
                </a:lnTo>
                <a:lnTo>
                  <a:pt x="352044" y="138518"/>
                </a:lnTo>
                <a:lnTo>
                  <a:pt x="358343" y="134264"/>
                </a:lnTo>
                <a:lnTo>
                  <a:pt x="362585" y="127965"/>
                </a:lnTo>
                <a:lnTo>
                  <a:pt x="364147" y="120256"/>
                </a:lnTo>
                <a:close/>
              </a:path>
              <a:path w="1066165" h="834389">
                <a:moveTo>
                  <a:pt x="722782" y="480453"/>
                </a:moveTo>
                <a:lnTo>
                  <a:pt x="721220" y="472757"/>
                </a:lnTo>
                <a:lnTo>
                  <a:pt x="716978" y="466458"/>
                </a:lnTo>
                <a:lnTo>
                  <a:pt x="710679" y="462203"/>
                </a:lnTo>
                <a:lnTo>
                  <a:pt x="702970" y="460641"/>
                </a:lnTo>
                <a:lnTo>
                  <a:pt x="695248" y="462203"/>
                </a:lnTo>
                <a:lnTo>
                  <a:pt x="688949" y="466458"/>
                </a:lnTo>
                <a:lnTo>
                  <a:pt x="684695" y="472757"/>
                </a:lnTo>
                <a:lnTo>
                  <a:pt x="683145" y="480453"/>
                </a:lnTo>
                <a:lnTo>
                  <a:pt x="684695" y="488175"/>
                </a:lnTo>
                <a:lnTo>
                  <a:pt x="688949" y="494474"/>
                </a:lnTo>
                <a:lnTo>
                  <a:pt x="695248" y="498729"/>
                </a:lnTo>
                <a:lnTo>
                  <a:pt x="702970" y="500278"/>
                </a:lnTo>
                <a:lnTo>
                  <a:pt x="710679" y="498729"/>
                </a:lnTo>
                <a:lnTo>
                  <a:pt x="716978" y="494474"/>
                </a:lnTo>
                <a:lnTo>
                  <a:pt x="721220" y="488175"/>
                </a:lnTo>
                <a:lnTo>
                  <a:pt x="722782" y="480453"/>
                </a:lnTo>
                <a:close/>
              </a:path>
              <a:path w="1066165" h="834389">
                <a:moveTo>
                  <a:pt x="722782" y="120256"/>
                </a:moveTo>
                <a:lnTo>
                  <a:pt x="721220" y="112547"/>
                </a:lnTo>
                <a:lnTo>
                  <a:pt x="716978" y="106248"/>
                </a:lnTo>
                <a:lnTo>
                  <a:pt x="710679" y="101993"/>
                </a:lnTo>
                <a:lnTo>
                  <a:pt x="702970" y="100431"/>
                </a:lnTo>
                <a:lnTo>
                  <a:pt x="695248" y="101993"/>
                </a:lnTo>
                <a:lnTo>
                  <a:pt x="688949" y="106248"/>
                </a:lnTo>
                <a:lnTo>
                  <a:pt x="684695" y="112547"/>
                </a:lnTo>
                <a:lnTo>
                  <a:pt x="683145" y="120256"/>
                </a:lnTo>
                <a:lnTo>
                  <a:pt x="684695" y="127965"/>
                </a:lnTo>
                <a:lnTo>
                  <a:pt x="688949" y="134264"/>
                </a:lnTo>
                <a:lnTo>
                  <a:pt x="695248" y="138518"/>
                </a:lnTo>
                <a:lnTo>
                  <a:pt x="702970" y="140068"/>
                </a:lnTo>
                <a:lnTo>
                  <a:pt x="710679" y="138518"/>
                </a:lnTo>
                <a:lnTo>
                  <a:pt x="716978" y="134264"/>
                </a:lnTo>
                <a:lnTo>
                  <a:pt x="721220" y="127965"/>
                </a:lnTo>
                <a:lnTo>
                  <a:pt x="722782" y="120256"/>
                </a:lnTo>
                <a:close/>
              </a:path>
              <a:path w="1066165" h="834389">
                <a:moveTo>
                  <a:pt x="1065758" y="301472"/>
                </a:moveTo>
                <a:lnTo>
                  <a:pt x="1063129" y="288594"/>
                </a:lnTo>
                <a:lnTo>
                  <a:pt x="1055992" y="278041"/>
                </a:lnTo>
                <a:lnTo>
                  <a:pt x="1045438" y="270916"/>
                </a:lnTo>
                <a:lnTo>
                  <a:pt x="1032573" y="268287"/>
                </a:lnTo>
                <a:lnTo>
                  <a:pt x="950518" y="268287"/>
                </a:lnTo>
                <a:lnTo>
                  <a:pt x="950518" y="252615"/>
                </a:lnTo>
                <a:lnTo>
                  <a:pt x="950518" y="220345"/>
                </a:lnTo>
                <a:lnTo>
                  <a:pt x="947966" y="207822"/>
                </a:lnTo>
                <a:lnTo>
                  <a:pt x="941031" y="197561"/>
                </a:lnTo>
                <a:lnTo>
                  <a:pt x="930770" y="190627"/>
                </a:lnTo>
                <a:lnTo>
                  <a:pt x="918248" y="188074"/>
                </a:lnTo>
                <a:lnTo>
                  <a:pt x="882294" y="188074"/>
                </a:lnTo>
                <a:lnTo>
                  <a:pt x="882294" y="252615"/>
                </a:lnTo>
                <a:lnTo>
                  <a:pt x="882294" y="348488"/>
                </a:lnTo>
                <a:lnTo>
                  <a:pt x="833424" y="348488"/>
                </a:lnTo>
                <a:lnTo>
                  <a:pt x="833424" y="252615"/>
                </a:lnTo>
                <a:lnTo>
                  <a:pt x="882294" y="252615"/>
                </a:lnTo>
                <a:lnTo>
                  <a:pt x="882294" y="188074"/>
                </a:lnTo>
                <a:lnTo>
                  <a:pt x="833424" y="188074"/>
                </a:lnTo>
                <a:lnTo>
                  <a:pt x="833424" y="73761"/>
                </a:lnTo>
                <a:lnTo>
                  <a:pt x="831735" y="65455"/>
                </a:lnTo>
                <a:lnTo>
                  <a:pt x="827595" y="45123"/>
                </a:lnTo>
                <a:lnTo>
                  <a:pt x="811758" y="21666"/>
                </a:lnTo>
                <a:lnTo>
                  <a:pt x="788314" y="5829"/>
                </a:lnTo>
                <a:lnTo>
                  <a:pt x="768896" y="1879"/>
                </a:lnTo>
                <a:lnTo>
                  <a:pt x="768896" y="65455"/>
                </a:lnTo>
                <a:lnTo>
                  <a:pt x="768896" y="537489"/>
                </a:lnTo>
                <a:lnTo>
                  <a:pt x="580821" y="537489"/>
                </a:lnTo>
                <a:lnTo>
                  <a:pt x="580821" y="602945"/>
                </a:lnTo>
                <a:lnTo>
                  <a:pt x="580821" y="650887"/>
                </a:lnTo>
                <a:lnTo>
                  <a:pt x="484936" y="650887"/>
                </a:lnTo>
                <a:lnTo>
                  <a:pt x="484936" y="602945"/>
                </a:lnTo>
                <a:lnTo>
                  <a:pt x="580821" y="602945"/>
                </a:lnTo>
                <a:lnTo>
                  <a:pt x="580821" y="537489"/>
                </a:lnTo>
                <a:lnTo>
                  <a:pt x="296862" y="537489"/>
                </a:lnTo>
                <a:lnTo>
                  <a:pt x="296862" y="348488"/>
                </a:lnTo>
                <a:lnTo>
                  <a:pt x="296862" y="252615"/>
                </a:lnTo>
                <a:lnTo>
                  <a:pt x="296862" y="65455"/>
                </a:lnTo>
                <a:lnTo>
                  <a:pt x="768896" y="65455"/>
                </a:lnTo>
                <a:lnTo>
                  <a:pt x="768896" y="1879"/>
                </a:lnTo>
                <a:lnTo>
                  <a:pt x="759675" y="0"/>
                </a:lnTo>
                <a:lnTo>
                  <a:pt x="304241" y="0"/>
                </a:lnTo>
                <a:lnTo>
                  <a:pt x="275602" y="5829"/>
                </a:lnTo>
                <a:lnTo>
                  <a:pt x="252145" y="21666"/>
                </a:lnTo>
                <a:lnTo>
                  <a:pt x="236308" y="45123"/>
                </a:lnTo>
                <a:lnTo>
                  <a:pt x="230492" y="73761"/>
                </a:lnTo>
                <a:lnTo>
                  <a:pt x="230492" y="188074"/>
                </a:lnTo>
                <a:lnTo>
                  <a:pt x="230492" y="252615"/>
                </a:lnTo>
                <a:lnTo>
                  <a:pt x="230492" y="348488"/>
                </a:lnTo>
                <a:lnTo>
                  <a:pt x="183464" y="348488"/>
                </a:lnTo>
                <a:lnTo>
                  <a:pt x="183464" y="252615"/>
                </a:lnTo>
                <a:lnTo>
                  <a:pt x="230492" y="252615"/>
                </a:lnTo>
                <a:lnTo>
                  <a:pt x="230492" y="188074"/>
                </a:lnTo>
                <a:lnTo>
                  <a:pt x="147510" y="188074"/>
                </a:lnTo>
                <a:lnTo>
                  <a:pt x="134975" y="190627"/>
                </a:lnTo>
                <a:lnTo>
                  <a:pt x="124726" y="197561"/>
                </a:lnTo>
                <a:lnTo>
                  <a:pt x="117792" y="207822"/>
                </a:lnTo>
                <a:lnTo>
                  <a:pt x="115252" y="220345"/>
                </a:lnTo>
                <a:lnTo>
                  <a:pt x="115252" y="268287"/>
                </a:lnTo>
                <a:lnTo>
                  <a:pt x="33197" y="268287"/>
                </a:lnTo>
                <a:lnTo>
                  <a:pt x="20320" y="270916"/>
                </a:lnTo>
                <a:lnTo>
                  <a:pt x="9753" y="278041"/>
                </a:lnTo>
                <a:lnTo>
                  <a:pt x="2616" y="288594"/>
                </a:lnTo>
                <a:lnTo>
                  <a:pt x="0" y="301472"/>
                </a:lnTo>
                <a:lnTo>
                  <a:pt x="2616" y="314363"/>
                </a:lnTo>
                <a:lnTo>
                  <a:pt x="9740" y="324916"/>
                </a:lnTo>
                <a:lnTo>
                  <a:pt x="20294" y="332041"/>
                </a:lnTo>
                <a:lnTo>
                  <a:pt x="33197" y="334657"/>
                </a:lnTo>
                <a:lnTo>
                  <a:pt x="115252" y="334657"/>
                </a:lnTo>
                <a:lnTo>
                  <a:pt x="115252" y="382600"/>
                </a:lnTo>
                <a:lnTo>
                  <a:pt x="117792" y="395135"/>
                </a:lnTo>
                <a:lnTo>
                  <a:pt x="124726" y="405396"/>
                </a:lnTo>
                <a:lnTo>
                  <a:pt x="134975" y="412330"/>
                </a:lnTo>
                <a:lnTo>
                  <a:pt x="147510" y="414870"/>
                </a:lnTo>
                <a:lnTo>
                  <a:pt x="230492" y="414870"/>
                </a:lnTo>
                <a:lnTo>
                  <a:pt x="230492" y="529196"/>
                </a:lnTo>
                <a:lnTo>
                  <a:pt x="236308" y="557834"/>
                </a:lnTo>
                <a:lnTo>
                  <a:pt x="252145" y="581291"/>
                </a:lnTo>
                <a:lnTo>
                  <a:pt x="275602" y="597128"/>
                </a:lnTo>
                <a:lnTo>
                  <a:pt x="304241" y="602945"/>
                </a:lnTo>
                <a:lnTo>
                  <a:pt x="418566" y="602945"/>
                </a:lnTo>
                <a:lnTo>
                  <a:pt x="418566" y="686841"/>
                </a:lnTo>
                <a:lnTo>
                  <a:pt x="421106" y="699376"/>
                </a:lnTo>
                <a:lnTo>
                  <a:pt x="428040" y="709637"/>
                </a:lnTo>
                <a:lnTo>
                  <a:pt x="438302" y="716572"/>
                </a:lnTo>
                <a:lnTo>
                  <a:pt x="450837" y="719112"/>
                </a:lnTo>
                <a:lnTo>
                  <a:pt x="498767" y="719112"/>
                </a:lnTo>
                <a:lnTo>
                  <a:pt x="498767" y="801166"/>
                </a:lnTo>
                <a:lnTo>
                  <a:pt x="501383" y="814057"/>
                </a:lnTo>
                <a:lnTo>
                  <a:pt x="508508" y="824611"/>
                </a:lnTo>
                <a:lnTo>
                  <a:pt x="519061" y="831735"/>
                </a:lnTo>
                <a:lnTo>
                  <a:pt x="531964" y="834351"/>
                </a:lnTo>
                <a:lnTo>
                  <a:pt x="544842" y="831735"/>
                </a:lnTo>
                <a:lnTo>
                  <a:pt x="555396" y="824598"/>
                </a:lnTo>
                <a:lnTo>
                  <a:pt x="562521" y="814044"/>
                </a:lnTo>
                <a:lnTo>
                  <a:pt x="565150" y="801166"/>
                </a:lnTo>
                <a:lnTo>
                  <a:pt x="565150" y="719112"/>
                </a:lnTo>
                <a:lnTo>
                  <a:pt x="613092" y="719112"/>
                </a:lnTo>
                <a:lnTo>
                  <a:pt x="625614" y="716572"/>
                </a:lnTo>
                <a:lnTo>
                  <a:pt x="635863" y="709637"/>
                </a:lnTo>
                <a:lnTo>
                  <a:pt x="642797" y="699376"/>
                </a:lnTo>
                <a:lnTo>
                  <a:pt x="645350" y="686841"/>
                </a:lnTo>
                <a:lnTo>
                  <a:pt x="645350" y="650887"/>
                </a:lnTo>
                <a:lnTo>
                  <a:pt x="645350" y="602945"/>
                </a:lnTo>
                <a:lnTo>
                  <a:pt x="759675" y="602945"/>
                </a:lnTo>
                <a:lnTo>
                  <a:pt x="788314" y="597128"/>
                </a:lnTo>
                <a:lnTo>
                  <a:pt x="811758" y="581291"/>
                </a:lnTo>
                <a:lnTo>
                  <a:pt x="827595" y="557834"/>
                </a:lnTo>
                <a:lnTo>
                  <a:pt x="831735" y="537489"/>
                </a:lnTo>
                <a:lnTo>
                  <a:pt x="833424" y="529196"/>
                </a:lnTo>
                <a:lnTo>
                  <a:pt x="833424" y="414870"/>
                </a:lnTo>
                <a:lnTo>
                  <a:pt x="918248" y="414870"/>
                </a:lnTo>
                <a:lnTo>
                  <a:pt x="930770" y="412330"/>
                </a:lnTo>
                <a:lnTo>
                  <a:pt x="941031" y="405396"/>
                </a:lnTo>
                <a:lnTo>
                  <a:pt x="947966" y="395135"/>
                </a:lnTo>
                <a:lnTo>
                  <a:pt x="950518" y="382600"/>
                </a:lnTo>
                <a:lnTo>
                  <a:pt x="950518" y="348488"/>
                </a:lnTo>
                <a:lnTo>
                  <a:pt x="950518" y="334657"/>
                </a:lnTo>
                <a:lnTo>
                  <a:pt x="1032573" y="334657"/>
                </a:lnTo>
                <a:lnTo>
                  <a:pt x="1045451" y="332041"/>
                </a:lnTo>
                <a:lnTo>
                  <a:pt x="1056005" y="324916"/>
                </a:lnTo>
                <a:lnTo>
                  <a:pt x="1063129" y="314363"/>
                </a:lnTo>
                <a:lnTo>
                  <a:pt x="1065758" y="30147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542186" y="1213879"/>
            <a:ext cx="1969135" cy="335915"/>
          </a:xfrm>
          <a:custGeom>
            <a:avLst/>
            <a:gdLst/>
            <a:ahLst/>
            <a:cxnLst/>
            <a:rect l="l" t="t" r="r" b="b"/>
            <a:pathLst>
              <a:path w="1969135" h="335915">
                <a:moveTo>
                  <a:pt x="58407" y="217131"/>
                </a:moveTo>
                <a:lnTo>
                  <a:pt x="0" y="217131"/>
                </a:lnTo>
                <a:lnTo>
                  <a:pt x="0" y="229616"/>
                </a:lnTo>
                <a:lnTo>
                  <a:pt x="6501" y="273967"/>
                </a:lnTo>
                <a:lnTo>
                  <a:pt x="25919" y="307200"/>
                </a:lnTo>
                <a:lnTo>
                  <a:pt x="58126" y="328060"/>
                </a:lnTo>
                <a:lnTo>
                  <a:pt x="102997" y="335292"/>
                </a:lnTo>
                <a:lnTo>
                  <a:pt x="145552" y="329111"/>
                </a:lnTo>
                <a:lnTo>
                  <a:pt x="176568" y="311267"/>
                </a:lnTo>
                <a:lnTo>
                  <a:pt x="193252" y="286245"/>
                </a:lnTo>
                <a:lnTo>
                  <a:pt x="102997" y="286245"/>
                </a:lnTo>
                <a:lnTo>
                  <a:pt x="86251" y="283729"/>
                </a:lnTo>
                <a:lnTo>
                  <a:pt x="72010" y="274818"/>
                </a:lnTo>
                <a:lnTo>
                  <a:pt x="62115" y="257463"/>
                </a:lnTo>
                <a:lnTo>
                  <a:pt x="58407" y="229616"/>
                </a:lnTo>
                <a:lnTo>
                  <a:pt x="58407" y="217131"/>
                </a:lnTo>
                <a:close/>
              </a:path>
              <a:path w="1969135" h="335915">
                <a:moveTo>
                  <a:pt x="98094" y="0"/>
                </a:moveTo>
                <a:lnTo>
                  <a:pt x="59745" y="5565"/>
                </a:lnTo>
                <a:lnTo>
                  <a:pt x="29711" y="21790"/>
                </a:lnTo>
                <a:lnTo>
                  <a:pt x="10126" y="47963"/>
                </a:lnTo>
                <a:lnTo>
                  <a:pt x="3124" y="83375"/>
                </a:lnTo>
                <a:lnTo>
                  <a:pt x="6134" y="108056"/>
                </a:lnTo>
                <a:lnTo>
                  <a:pt x="15163" y="130022"/>
                </a:lnTo>
                <a:lnTo>
                  <a:pt x="30213" y="149398"/>
                </a:lnTo>
                <a:lnTo>
                  <a:pt x="51282" y="166306"/>
                </a:lnTo>
                <a:lnTo>
                  <a:pt x="105676" y="201968"/>
                </a:lnTo>
                <a:lnTo>
                  <a:pt x="120492" y="212755"/>
                </a:lnTo>
                <a:lnTo>
                  <a:pt x="130921" y="223708"/>
                </a:lnTo>
                <a:lnTo>
                  <a:pt x="137087" y="235831"/>
                </a:lnTo>
                <a:lnTo>
                  <a:pt x="139115" y="250126"/>
                </a:lnTo>
                <a:lnTo>
                  <a:pt x="136733" y="264235"/>
                </a:lnTo>
                <a:lnTo>
                  <a:pt x="129752" y="275710"/>
                </a:lnTo>
                <a:lnTo>
                  <a:pt x="118423" y="283423"/>
                </a:lnTo>
                <a:lnTo>
                  <a:pt x="102997" y="286245"/>
                </a:lnTo>
                <a:lnTo>
                  <a:pt x="193252" y="286245"/>
                </a:lnTo>
                <a:lnTo>
                  <a:pt x="195544" y="282807"/>
                </a:lnTo>
                <a:lnTo>
                  <a:pt x="201980" y="244779"/>
                </a:lnTo>
                <a:lnTo>
                  <a:pt x="198177" y="213517"/>
                </a:lnTo>
                <a:lnTo>
                  <a:pt x="187267" y="189988"/>
                </a:lnTo>
                <a:lnTo>
                  <a:pt x="170005" y="171227"/>
                </a:lnTo>
                <a:lnTo>
                  <a:pt x="147142" y="154266"/>
                </a:lnTo>
                <a:lnTo>
                  <a:pt x="84721" y="112801"/>
                </a:lnTo>
                <a:lnTo>
                  <a:pt x="76062" y="106211"/>
                </a:lnTo>
                <a:lnTo>
                  <a:pt x="69618" y="98534"/>
                </a:lnTo>
                <a:lnTo>
                  <a:pt x="65597" y="88850"/>
                </a:lnTo>
                <a:lnTo>
                  <a:pt x="64211" y="76238"/>
                </a:lnTo>
                <a:lnTo>
                  <a:pt x="66852" y="64465"/>
                </a:lnTo>
                <a:lnTo>
                  <a:pt x="73966" y="55949"/>
                </a:lnTo>
                <a:lnTo>
                  <a:pt x="84340" y="50777"/>
                </a:lnTo>
                <a:lnTo>
                  <a:pt x="96761" y="49034"/>
                </a:lnTo>
                <a:lnTo>
                  <a:pt x="183513" y="49034"/>
                </a:lnTo>
                <a:lnTo>
                  <a:pt x="168709" y="24577"/>
                </a:lnTo>
                <a:lnTo>
                  <a:pt x="138774" y="6165"/>
                </a:lnTo>
                <a:lnTo>
                  <a:pt x="98094" y="0"/>
                </a:lnTo>
                <a:close/>
              </a:path>
              <a:path w="1969135" h="335915">
                <a:moveTo>
                  <a:pt x="183513" y="49034"/>
                </a:moveTo>
                <a:lnTo>
                  <a:pt x="96761" y="49034"/>
                </a:lnTo>
                <a:lnTo>
                  <a:pt x="112905" y="52086"/>
                </a:lnTo>
                <a:lnTo>
                  <a:pt x="124956" y="61744"/>
                </a:lnTo>
                <a:lnTo>
                  <a:pt x="132496" y="78759"/>
                </a:lnTo>
                <a:lnTo>
                  <a:pt x="135102" y="103886"/>
                </a:lnTo>
                <a:lnTo>
                  <a:pt x="135102" y="107454"/>
                </a:lnTo>
                <a:lnTo>
                  <a:pt x="193509" y="107454"/>
                </a:lnTo>
                <a:lnTo>
                  <a:pt x="193509" y="97637"/>
                </a:lnTo>
                <a:lnTo>
                  <a:pt x="187191" y="55110"/>
                </a:lnTo>
                <a:lnTo>
                  <a:pt x="183513" y="49034"/>
                </a:lnTo>
                <a:close/>
              </a:path>
              <a:path w="1969135" h="335915">
                <a:moveTo>
                  <a:pt x="341541" y="0"/>
                </a:moveTo>
                <a:lnTo>
                  <a:pt x="299398" y="5796"/>
                </a:lnTo>
                <a:lnTo>
                  <a:pt x="266245" y="24633"/>
                </a:lnTo>
                <a:lnTo>
                  <a:pt x="244546" y="58684"/>
                </a:lnTo>
                <a:lnTo>
                  <a:pt x="236766" y="110121"/>
                </a:lnTo>
                <a:lnTo>
                  <a:pt x="236766" y="226936"/>
                </a:lnTo>
                <a:lnTo>
                  <a:pt x="244546" y="278103"/>
                </a:lnTo>
                <a:lnTo>
                  <a:pt x="266245" y="311546"/>
                </a:lnTo>
                <a:lnTo>
                  <a:pt x="299398" y="329774"/>
                </a:lnTo>
                <a:lnTo>
                  <a:pt x="341541" y="335292"/>
                </a:lnTo>
                <a:lnTo>
                  <a:pt x="383849" y="329899"/>
                </a:lnTo>
                <a:lnTo>
                  <a:pt x="416502" y="311880"/>
                </a:lnTo>
                <a:lnTo>
                  <a:pt x="432644" y="286245"/>
                </a:lnTo>
                <a:lnTo>
                  <a:pt x="341541" y="286245"/>
                </a:lnTo>
                <a:lnTo>
                  <a:pt x="322696" y="282865"/>
                </a:lnTo>
                <a:lnTo>
                  <a:pt x="309495" y="272921"/>
                </a:lnTo>
                <a:lnTo>
                  <a:pt x="301728" y="256707"/>
                </a:lnTo>
                <a:lnTo>
                  <a:pt x="299186" y="234518"/>
                </a:lnTo>
                <a:lnTo>
                  <a:pt x="299186" y="102997"/>
                </a:lnTo>
                <a:lnTo>
                  <a:pt x="301728" y="80077"/>
                </a:lnTo>
                <a:lnTo>
                  <a:pt x="309495" y="63138"/>
                </a:lnTo>
                <a:lnTo>
                  <a:pt x="322696" y="52637"/>
                </a:lnTo>
                <a:lnTo>
                  <a:pt x="341541" y="49034"/>
                </a:lnTo>
                <a:lnTo>
                  <a:pt x="431802" y="49034"/>
                </a:lnTo>
                <a:lnTo>
                  <a:pt x="416502" y="24295"/>
                </a:lnTo>
                <a:lnTo>
                  <a:pt x="383849" y="5669"/>
                </a:lnTo>
                <a:lnTo>
                  <a:pt x="341541" y="0"/>
                </a:lnTo>
                <a:close/>
              </a:path>
              <a:path w="1969135" h="335915">
                <a:moveTo>
                  <a:pt x="431802" y="49034"/>
                </a:moveTo>
                <a:lnTo>
                  <a:pt x="341541" y="49034"/>
                </a:lnTo>
                <a:lnTo>
                  <a:pt x="359046" y="52776"/>
                </a:lnTo>
                <a:lnTo>
                  <a:pt x="371914" y="63582"/>
                </a:lnTo>
                <a:lnTo>
                  <a:pt x="379851" y="80827"/>
                </a:lnTo>
                <a:lnTo>
                  <a:pt x="382457" y="102997"/>
                </a:lnTo>
                <a:lnTo>
                  <a:pt x="382562" y="234518"/>
                </a:lnTo>
                <a:lnTo>
                  <a:pt x="379851" y="256900"/>
                </a:lnTo>
                <a:lnTo>
                  <a:pt x="371914" y="273092"/>
                </a:lnTo>
                <a:lnTo>
                  <a:pt x="359046" y="282929"/>
                </a:lnTo>
                <a:lnTo>
                  <a:pt x="341541" y="286245"/>
                </a:lnTo>
                <a:lnTo>
                  <a:pt x="432644" y="286245"/>
                </a:lnTo>
                <a:lnTo>
                  <a:pt x="437535" y="278478"/>
                </a:lnTo>
                <a:lnTo>
                  <a:pt x="444982" y="226936"/>
                </a:lnTo>
                <a:lnTo>
                  <a:pt x="444982" y="110121"/>
                </a:lnTo>
                <a:lnTo>
                  <a:pt x="437535" y="58303"/>
                </a:lnTo>
                <a:lnTo>
                  <a:pt x="431802" y="49034"/>
                </a:lnTo>
                <a:close/>
              </a:path>
              <a:path w="1969135" h="335915">
                <a:moveTo>
                  <a:pt x="548424" y="5791"/>
                </a:moveTo>
                <a:lnTo>
                  <a:pt x="487337" y="5791"/>
                </a:lnTo>
                <a:lnTo>
                  <a:pt x="487337" y="327710"/>
                </a:lnTo>
                <a:lnTo>
                  <a:pt x="659447" y="327710"/>
                </a:lnTo>
                <a:lnTo>
                  <a:pt x="659447" y="278663"/>
                </a:lnTo>
                <a:lnTo>
                  <a:pt x="548424" y="278663"/>
                </a:lnTo>
                <a:lnTo>
                  <a:pt x="548424" y="5791"/>
                </a:lnTo>
                <a:close/>
              </a:path>
              <a:path w="1969135" h="335915">
                <a:moveTo>
                  <a:pt x="753084" y="5791"/>
                </a:moveTo>
                <a:lnTo>
                  <a:pt x="691997" y="5791"/>
                </a:lnTo>
                <a:lnTo>
                  <a:pt x="691997" y="241211"/>
                </a:lnTo>
                <a:lnTo>
                  <a:pt x="697980" y="280459"/>
                </a:lnTo>
                <a:lnTo>
                  <a:pt x="716460" y="309425"/>
                </a:lnTo>
                <a:lnTo>
                  <a:pt x="748233" y="327357"/>
                </a:lnTo>
                <a:lnTo>
                  <a:pt x="794092" y="333502"/>
                </a:lnTo>
                <a:lnTo>
                  <a:pt x="840078" y="327232"/>
                </a:lnTo>
                <a:lnTo>
                  <a:pt x="871680" y="309092"/>
                </a:lnTo>
                <a:lnTo>
                  <a:pt x="887159" y="284454"/>
                </a:lnTo>
                <a:lnTo>
                  <a:pt x="794092" y="284454"/>
                </a:lnTo>
                <a:lnTo>
                  <a:pt x="775458" y="281257"/>
                </a:lnTo>
                <a:lnTo>
                  <a:pt x="762720" y="271581"/>
                </a:lnTo>
                <a:lnTo>
                  <a:pt x="755416" y="255302"/>
                </a:lnTo>
                <a:lnTo>
                  <a:pt x="753084" y="232295"/>
                </a:lnTo>
                <a:lnTo>
                  <a:pt x="753084" y="5791"/>
                </a:lnTo>
                <a:close/>
              </a:path>
              <a:path w="1969135" h="335915">
                <a:moveTo>
                  <a:pt x="895756" y="5791"/>
                </a:moveTo>
                <a:lnTo>
                  <a:pt x="834669" y="5791"/>
                </a:lnTo>
                <a:lnTo>
                  <a:pt x="834669" y="232295"/>
                </a:lnTo>
                <a:lnTo>
                  <a:pt x="832594" y="255683"/>
                </a:lnTo>
                <a:lnTo>
                  <a:pt x="825754" y="271919"/>
                </a:lnTo>
                <a:lnTo>
                  <a:pt x="813227" y="281383"/>
                </a:lnTo>
                <a:lnTo>
                  <a:pt x="794092" y="284454"/>
                </a:lnTo>
                <a:lnTo>
                  <a:pt x="887159" y="284454"/>
                </a:lnTo>
                <a:lnTo>
                  <a:pt x="889904" y="280084"/>
                </a:lnTo>
                <a:lnTo>
                  <a:pt x="895756" y="241211"/>
                </a:lnTo>
                <a:lnTo>
                  <a:pt x="895756" y="5791"/>
                </a:lnTo>
                <a:close/>
              </a:path>
              <a:path w="1969135" h="335915">
                <a:moveTo>
                  <a:pt x="1062964" y="54838"/>
                </a:moveTo>
                <a:lnTo>
                  <a:pt x="1001877" y="54838"/>
                </a:lnTo>
                <a:lnTo>
                  <a:pt x="1001877" y="327710"/>
                </a:lnTo>
                <a:lnTo>
                  <a:pt x="1062964" y="327710"/>
                </a:lnTo>
                <a:lnTo>
                  <a:pt x="1062964" y="54838"/>
                </a:lnTo>
                <a:close/>
              </a:path>
              <a:path w="1969135" h="335915">
                <a:moveTo>
                  <a:pt x="1138758" y="5791"/>
                </a:moveTo>
                <a:lnTo>
                  <a:pt x="926084" y="5791"/>
                </a:lnTo>
                <a:lnTo>
                  <a:pt x="926084" y="54838"/>
                </a:lnTo>
                <a:lnTo>
                  <a:pt x="1138758" y="54838"/>
                </a:lnTo>
                <a:lnTo>
                  <a:pt x="1138758" y="5791"/>
                </a:lnTo>
                <a:close/>
              </a:path>
              <a:path w="1969135" h="335915">
                <a:moveTo>
                  <a:pt x="1230160" y="5791"/>
                </a:moveTo>
                <a:lnTo>
                  <a:pt x="1169073" y="5791"/>
                </a:lnTo>
                <a:lnTo>
                  <a:pt x="1169073" y="327710"/>
                </a:lnTo>
                <a:lnTo>
                  <a:pt x="1230160" y="327710"/>
                </a:lnTo>
                <a:lnTo>
                  <a:pt x="1230160" y="5791"/>
                </a:lnTo>
                <a:close/>
              </a:path>
              <a:path w="1969135" h="335915">
                <a:moveTo>
                  <a:pt x="1377289" y="0"/>
                </a:moveTo>
                <a:lnTo>
                  <a:pt x="1335152" y="5796"/>
                </a:lnTo>
                <a:lnTo>
                  <a:pt x="1301999" y="24633"/>
                </a:lnTo>
                <a:lnTo>
                  <a:pt x="1280297" y="58684"/>
                </a:lnTo>
                <a:lnTo>
                  <a:pt x="1272514" y="110121"/>
                </a:lnTo>
                <a:lnTo>
                  <a:pt x="1272514" y="226936"/>
                </a:lnTo>
                <a:lnTo>
                  <a:pt x="1280297" y="278103"/>
                </a:lnTo>
                <a:lnTo>
                  <a:pt x="1301999" y="311546"/>
                </a:lnTo>
                <a:lnTo>
                  <a:pt x="1335152" y="329774"/>
                </a:lnTo>
                <a:lnTo>
                  <a:pt x="1377289" y="335292"/>
                </a:lnTo>
                <a:lnTo>
                  <a:pt x="1419600" y="329899"/>
                </a:lnTo>
                <a:lnTo>
                  <a:pt x="1452257" y="311880"/>
                </a:lnTo>
                <a:lnTo>
                  <a:pt x="1468402" y="286245"/>
                </a:lnTo>
                <a:lnTo>
                  <a:pt x="1377289" y="286245"/>
                </a:lnTo>
                <a:lnTo>
                  <a:pt x="1358445" y="282865"/>
                </a:lnTo>
                <a:lnTo>
                  <a:pt x="1345244" y="272921"/>
                </a:lnTo>
                <a:lnTo>
                  <a:pt x="1337477" y="256707"/>
                </a:lnTo>
                <a:lnTo>
                  <a:pt x="1334935" y="234518"/>
                </a:lnTo>
                <a:lnTo>
                  <a:pt x="1334935" y="102997"/>
                </a:lnTo>
                <a:lnTo>
                  <a:pt x="1337477" y="80077"/>
                </a:lnTo>
                <a:lnTo>
                  <a:pt x="1345244" y="63138"/>
                </a:lnTo>
                <a:lnTo>
                  <a:pt x="1358445" y="52637"/>
                </a:lnTo>
                <a:lnTo>
                  <a:pt x="1377289" y="49034"/>
                </a:lnTo>
                <a:lnTo>
                  <a:pt x="1467560" y="49034"/>
                </a:lnTo>
                <a:lnTo>
                  <a:pt x="1452257" y="24295"/>
                </a:lnTo>
                <a:lnTo>
                  <a:pt x="1419600" y="5669"/>
                </a:lnTo>
                <a:lnTo>
                  <a:pt x="1377289" y="0"/>
                </a:lnTo>
                <a:close/>
              </a:path>
              <a:path w="1969135" h="335915">
                <a:moveTo>
                  <a:pt x="1467560" y="49034"/>
                </a:moveTo>
                <a:lnTo>
                  <a:pt x="1377289" y="49034"/>
                </a:lnTo>
                <a:lnTo>
                  <a:pt x="1394800" y="52776"/>
                </a:lnTo>
                <a:lnTo>
                  <a:pt x="1407668" y="63582"/>
                </a:lnTo>
                <a:lnTo>
                  <a:pt x="1415601" y="80827"/>
                </a:lnTo>
                <a:lnTo>
                  <a:pt x="1418206" y="102997"/>
                </a:lnTo>
                <a:lnTo>
                  <a:pt x="1418310" y="234518"/>
                </a:lnTo>
                <a:lnTo>
                  <a:pt x="1415601" y="256900"/>
                </a:lnTo>
                <a:lnTo>
                  <a:pt x="1407668" y="273092"/>
                </a:lnTo>
                <a:lnTo>
                  <a:pt x="1394800" y="282929"/>
                </a:lnTo>
                <a:lnTo>
                  <a:pt x="1377289" y="286245"/>
                </a:lnTo>
                <a:lnTo>
                  <a:pt x="1468402" y="286245"/>
                </a:lnTo>
                <a:lnTo>
                  <a:pt x="1473294" y="278478"/>
                </a:lnTo>
                <a:lnTo>
                  <a:pt x="1480743" y="226936"/>
                </a:lnTo>
                <a:lnTo>
                  <a:pt x="1480743" y="110121"/>
                </a:lnTo>
                <a:lnTo>
                  <a:pt x="1473294" y="58303"/>
                </a:lnTo>
                <a:lnTo>
                  <a:pt x="1467560" y="49034"/>
                </a:lnTo>
                <a:close/>
              </a:path>
              <a:path w="1969135" h="335915">
                <a:moveTo>
                  <a:pt x="1589087" y="5791"/>
                </a:moveTo>
                <a:lnTo>
                  <a:pt x="1523098" y="5791"/>
                </a:lnTo>
                <a:lnTo>
                  <a:pt x="1523098" y="327710"/>
                </a:lnTo>
                <a:lnTo>
                  <a:pt x="1580172" y="327710"/>
                </a:lnTo>
                <a:lnTo>
                  <a:pt x="1580149" y="211034"/>
                </a:lnTo>
                <a:lnTo>
                  <a:pt x="1579926" y="185549"/>
                </a:lnTo>
                <a:lnTo>
                  <a:pt x="1578886" y="153315"/>
                </a:lnTo>
                <a:lnTo>
                  <a:pt x="1576593" y="121332"/>
                </a:lnTo>
                <a:lnTo>
                  <a:pt x="1572590" y="94068"/>
                </a:lnTo>
                <a:lnTo>
                  <a:pt x="1622715" y="94068"/>
                </a:lnTo>
                <a:lnTo>
                  <a:pt x="1589087" y="5791"/>
                </a:lnTo>
                <a:close/>
              </a:path>
              <a:path w="1969135" h="335915">
                <a:moveTo>
                  <a:pt x="1622715" y="94068"/>
                </a:moveTo>
                <a:lnTo>
                  <a:pt x="1573034" y="94068"/>
                </a:lnTo>
                <a:lnTo>
                  <a:pt x="1662214" y="327710"/>
                </a:lnTo>
                <a:lnTo>
                  <a:pt x="1728203" y="327710"/>
                </a:lnTo>
                <a:lnTo>
                  <a:pt x="1728203" y="239864"/>
                </a:lnTo>
                <a:lnTo>
                  <a:pt x="1678254" y="239864"/>
                </a:lnTo>
                <a:lnTo>
                  <a:pt x="1622715" y="94068"/>
                </a:lnTo>
                <a:close/>
              </a:path>
              <a:path w="1969135" h="335915">
                <a:moveTo>
                  <a:pt x="1728203" y="5791"/>
                </a:moveTo>
                <a:lnTo>
                  <a:pt x="1671129" y="5791"/>
                </a:lnTo>
                <a:lnTo>
                  <a:pt x="1671141" y="121332"/>
                </a:lnTo>
                <a:lnTo>
                  <a:pt x="1671372" y="149019"/>
                </a:lnTo>
                <a:lnTo>
                  <a:pt x="1672409" y="180068"/>
                </a:lnTo>
                <a:lnTo>
                  <a:pt x="1674697" y="211034"/>
                </a:lnTo>
                <a:lnTo>
                  <a:pt x="1678698" y="239864"/>
                </a:lnTo>
                <a:lnTo>
                  <a:pt x="1728203" y="239864"/>
                </a:lnTo>
                <a:lnTo>
                  <a:pt x="1728203" y="5791"/>
                </a:lnTo>
                <a:close/>
              </a:path>
              <a:path w="1969135" h="335915">
                <a:moveTo>
                  <a:pt x="1825396" y="217131"/>
                </a:moveTo>
                <a:lnTo>
                  <a:pt x="1766989" y="217131"/>
                </a:lnTo>
                <a:lnTo>
                  <a:pt x="1766989" y="229616"/>
                </a:lnTo>
                <a:lnTo>
                  <a:pt x="1773488" y="273967"/>
                </a:lnTo>
                <a:lnTo>
                  <a:pt x="1792903" y="307200"/>
                </a:lnTo>
                <a:lnTo>
                  <a:pt x="1825110" y="328060"/>
                </a:lnTo>
                <a:lnTo>
                  <a:pt x="1869986" y="335292"/>
                </a:lnTo>
                <a:lnTo>
                  <a:pt x="1912536" y="329111"/>
                </a:lnTo>
                <a:lnTo>
                  <a:pt x="1943552" y="311267"/>
                </a:lnTo>
                <a:lnTo>
                  <a:pt x="1960239" y="286245"/>
                </a:lnTo>
                <a:lnTo>
                  <a:pt x="1869986" y="286245"/>
                </a:lnTo>
                <a:lnTo>
                  <a:pt x="1853235" y="283729"/>
                </a:lnTo>
                <a:lnTo>
                  <a:pt x="1838994" y="274818"/>
                </a:lnTo>
                <a:lnTo>
                  <a:pt x="1829102" y="257463"/>
                </a:lnTo>
                <a:lnTo>
                  <a:pt x="1825396" y="229616"/>
                </a:lnTo>
                <a:lnTo>
                  <a:pt x="1825396" y="217131"/>
                </a:lnTo>
                <a:close/>
              </a:path>
              <a:path w="1969135" h="335915">
                <a:moveTo>
                  <a:pt x="1865083" y="0"/>
                </a:moveTo>
                <a:lnTo>
                  <a:pt x="1826729" y="5565"/>
                </a:lnTo>
                <a:lnTo>
                  <a:pt x="1796695" y="21790"/>
                </a:lnTo>
                <a:lnTo>
                  <a:pt x="1777113" y="47963"/>
                </a:lnTo>
                <a:lnTo>
                  <a:pt x="1770113" y="83375"/>
                </a:lnTo>
                <a:lnTo>
                  <a:pt x="1773123" y="108056"/>
                </a:lnTo>
                <a:lnTo>
                  <a:pt x="1782152" y="130022"/>
                </a:lnTo>
                <a:lnTo>
                  <a:pt x="1797202" y="149398"/>
                </a:lnTo>
                <a:lnTo>
                  <a:pt x="1818271" y="166306"/>
                </a:lnTo>
                <a:lnTo>
                  <a:pt x="1872653" y="201968"/>
                </a:lnTo>
                <a:lnTo>
                  <a:pt x="1887475" y="212755"/>
                </a:lnTo>
                <a:lnTo>
                  <a:pt x="1897908" y="223708"/>
                </a:lnTo>
                <a:lnTo>
                  <a:pt x="1904076" y="235831"/>
                </a:lnTo>
                <a:lnTo>
                  <a:pt x="1906104" y="250126"/>
                </a:lnTo>
                <a:lnTo>
                  <a:pt x="1903722" y="264235"/>
                </a:lnTo>
                <a:lnTo>
                  <a:pt x="1896741" y="275710"/>
                </a:lnTo>
                <a:lnTo>
                  <a:pt x="1885413" y="283423"/>
                </a:lnTo>
                <a:lnTo>
                  <a:pt x="1869986" y="286245"/>
                </a:lnTo>
                <a:lnTo>
                  <a:pt x="1960239" y="286245"/>
                </a:lnTo>
                <a:lnTo>
                  <a:pt x="1962531" y="282807"/>
                </a:lnTo>
                <a:lnTo>
                  <a:pt x="1968969" y="244779"/>
                </a:lnTo>
                <a:lnTo>
                  <a:pt x="1965166" y="213517"/>
                </a:lnTo>
                <a:lnTo>
                  <a:pt x="1954256" y="189988"/>
                </a:lnTo>
                <a:lnTo>
                  <a:pt x="1936994" y="171227"/>
                </a:lnTo>
                <a:lnTo>
                  <a:pt x="1914131" y="154266"/>
                </a:lnTo>
                <a:lnTo>
                  <a:pt x="1851710" y="112801"/>
                </a:lnTo>
                <a:lnTo>
                  <a:pt x="1843044" y="106211"/>
                </a:lnTo>
                <a:lnTo>
                  <a:pt x="1836596" y="98534"/>
                </a:lnTo>
                <a:lnTo>
                  <a:pt x="1832574" y="88850"/>
                </a:lnTo>
                <a:lnTo>
                  <a:pt x="1831187" y="76238"/>
                </a:lnTo>
                <a:lnTo>
                  <a:pt x="1833828" y="64465"/>
                </a:lnTo>
                <a:lnTo>
                  <a:pt x="1840942" y="55949"/>
                </a:lnTo>
                <a:lnTo>
                  <a:pt x="1851316" y="50777"/>
                </a:lnTo>
                <a:lnTo>
                  <a:pt x="1863737" y="49034"/>
                </a:lnTo>
                <a:lnTo>
                  <a:pt x="1950503" y="49034"/>
                </a:lnTo>
                <a:lnTo>
                  <a:pt x="1935699" y="24577"/>
                </a:lnTo>
                <a:lnTo>
                  <a:pt x="1905763" y="6165"/>
                </a:lnTo>
                <a:lnTo>
                  <a:pt x="1865083" y="0"/>
                </a:lnTo>
                <a:close/>
              </a:path>
              <a:path w="1969135" h="335915">
                <a:moveTo>
                  <a:pt x="1950503" y="49034"/>
                </a:moveTo>
                <a:lnTo>
                  <a:pt x="1863737" y="49034"/>
                </a:lnTo>
                <a:lnTo>
                  <a:pt x="1879886" y="52086"/>
                </a:lnTo>
                <a:lnTo>
                  <a:pt x="1891938" y="61744"/>
                </a:lnTo>
                <a:lnTo>
                  <a:pt x="1899474" y="78759"/>
                </a:lnTo>
                <a:lnTo>
                  <a:pt x="1902078" y="103886"/>
                </a:lnTo>
                <a:lnTo>
                  <a:pt x="1902078" y="107454"/>
                </a:lnTo>
                <a:lnTo>
                  <a:pt x="1960499" y="107454"/>
                </a:lnTo>
                <a:lnTo>
                  <a:pt x="1960499" y="97637"/>
                </a:lnTo>
                <a:lnTo>
                  <a:pt x="1954180" y="55110"/>
                </a:lnTo>
                <a:lnTo>
                  <a:pt x="1950503" y="49034"/>
                </a:lnTo>
                <a:close/>
              </a:path>
            </a:pathLst>
          </a:custGeom>
          <a:solidFill>
            <a:srgbClr val="F3A4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676962" y="798500"/>
            <a:ext cx="743063" cy="7430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542186" y="792708"/>
            <a:ext cx="1139190" cy="337185"/>
          </a:xfrm>
          <a:custGeom>
            <a:avLst/>
            <a:gdLst/>
            <a:ahLst/>
            <a:cxnLst/>
            <a:rect l="l" t="t" r="r" b="b"/>
            <a:pathLst>
              <a:path w="1139189" h="337184">
                <a:moveTo>
                  <a:pt x="58712" y="218274"/>
                </a:moveTo>
                <a:lnTo>
                  <a:pt x="0" y="218274"/>
                </a:lnTo>
                <a:lnTo>
                  <a:pt x="0" y="230835"/>
                </a:lnTo>
                <a:lnTo>
                  <a:pt x="6534" y="275416"/>
                </a:lnTo>
                <a:lnTo>
                  <a:pt x="26054" y="308821"/>
                </a:lnTo>
                <a:lnTo>
                  <a:pt x="58432" y="329788"/>
                </a:lnTo>
                <a:lnTo>
                  <a:pt x="103543" y="337057"/>
                </a:lnTo>
                <a:lnTo>
                  <a:pt x="146317" y="330846"/>
                </a:lnTo>
                <a:lnTo>
                  <a:pt x="177492" y="312912"/>
                </a:lnTo>
                <a:lnTo>
                  <a:pt x="194264" y="287756"/>
                </a:lnTo>
                <a:lnTo>
                  <a:pt x="103543" y="287756"/>
                </a:lnTo>
                <a:lnTo>
                  <a:pt x="86706" y="285227"/>
                </a:lnTo>
                <a:lnTo>
                  <a:pt x="72388" y="276269"/>
                </a:lnTo>
                <a:lnTo>
                  <a:pt x="62439" y="258824"/>
                </a:lnTo>
                <a:lnTo>
                  <a:pt x="58712" y="230835"/>
                </a:lnTo>
                <a:lnTo>
                  <a:pt x="58712" y="218274"/>
                </a:lnTo>
                <a:close/>
              </a:path>
              <a:path w="1139189" h="337184">
                <a:moveTo>
                  <a:pt x="98602" y="0"/>
                </a:moveTo>
                <a:lnTo>
                  <a:pt x="60052" y="5595"/>
                </a:lnTo>
                <a:lnTo>
                  <a:pt x="29862" y="21907"/>
                </a:lnTo>
                <a:lnTo>
                  <a:pt x="10175" y="48220"/>
                </a:lnTo>
                <a:lnTo>
                  <a:pt x="3136" y="83819"/>
                </a:lnTo>
                <a:lnTo>
                  <a:pt x="6163" y="108632"/>
                </a:lnTo>
                <a:lnTo>
                  <a:pt x="15241" y="130711"/>
                </a:lnTo>
                <a:lnTo>
                  <a:pt x="30370" y="150185"/>
                </a:lnTo>
                <a:lnTo>
                  <a:pt x="51549" y="167182"/>
                </a:lnTo>
                <a:lnTo>
                  <a:pt x="106222" y="203047"/>
                </a:lnTo>
                <a:lnTo>
                  <a:pt x="121119" y="213883"/>
                </a:lnTo>
                <a:lnTo>
                  <a:pt x="131603" y="224890"/>
                </a:lnTo>
                <a:lnTo>
                  <a:pt x="137801" y="237075"/>
                </a:lnTo>
                <a:lnTo>
                  <a:pt x="139839" y="251447"/>
                </a:lnTo>
                <a:lnTo>
                  <a:pt x="137445" y="265628"/>
                </a:lnTo>
                <a:lnTo>
                  <a:pt x="130430" y="277164"/>
                </a:lnTo>
                <a:lnTo>
                  <a:pt x="119046" y="284919"/>
                </a:lnTo>
                <a:lnTo>
                  <a:pt x="103543" y="287756"/>
                </a:lnTo>
                <a:lnTo>
                  <a:pt x="194264" y="287756"/>
                </a:lnTo>
                <a:lnTo>
                  <a:pt x="196565" y="284304"/>
                </a:lnTo>
                <a:lnTo>
                  <a:pt x="203034" y="246075"/>
                </a:lnTo>
                <a:lnTo>
                  <a:pt x="199212" y="214648"/>
                </a:lnTo>
                <a:lnTo>
                  <a:pt x="188247" y="190996"/>
                </a:lnTo>
                <a:lnTo>
                  <a:pt x="170893" y="172139"/>
                </a:lnTo>
                <a:lnTo>
                  <a:pt x="147904" y="155092"/>
                </a:lnTo>
                <a:lnTo>
                  <a:pt x="85166" y="113398"/>
                </a:lnTo>
                <a:lnTo>
                  <a:pt x="76457" y="106776"/>
                </a:lnTo>
                <a:lnTo>
                  <a:pt x="69977" y="99060"/>
                </a:lnTo>
                <a:lnTo>
                  <a:pt x="65935" y="89323"/>
                </a:lnTo>
                <a:lnTo>
                  <a:pt x="64541" y="76644"/>
                </a:lnTo>
                <a:lnTo>
                  <a:pt x="67195" y="64806"/>
                </a:lnTo>
                <a:lnTo>
                  <a:pt x="74347" y="56248"/>
                </a:lnTo>
                <a:lnTo>
                  <a:pt x="84777" y="51052"/>
                </a:lnTo>
                <a:lnTo>
                  <a:pt x="97269" y="49301"/>
                </a:lnTo>
                <a:lnTo>
                  <a:pt x="184477" y="49301"/>
                </a:lnTo>
                <a:lnTo>
                  <a:pt x="169591" y="24709"/>
                </a:lnTo>
                <a:lnTo>
                  <a:pt x="139495" y="6198"/>
                </a:lnTo>
                <a:lnTo>
                  <a:pt x="98602" y="0"/>
                </a:lnTo>
                <a:close/>
              </a:path>
              <a:path w="1139189" h="337184">
                <a:moveTo>
                  <a:pt x="184477" y="49301"/>
                </a:moveTo>
                <a:lnTo>
                  <a:pt x="97269" y="49301"/>
                </a:lnTo>
                <a:lnTo>
                  <a:pt x="113498" y="52370"/>
                </a:lnTo>
                <a:lnTo>
                  <a:pt x="125614" y="62079"/>
                </a:lnTo>
                <a:lnTo>
                  <a:pt x="133193" y="79181"/>
                </a:lnTo>
                <a:lnTo>
                  <a:pt x="135813" y="104432"/>
                </a:lnTo>
                <a:lnTo>
                  <a:pt x="135813" y="108026"/>
                </a:lnTo>
                <a:lnTo>
                  <a:pt x="194525" y="108026"/>
                </a:lnTo>
                <a:lnTo>
                  <a:pt x="194525" y="98158"/>
                </a:lnTo>
                <a:lnTo>
                  <a:pt x="188172" y="55405"/>
                </a:lnTo>
                <a:lnTo>
                  <a:pt x="184477" y="49301"/>
                </a:lnTo>
                <a:close/>
              </a:path>
              <a:path w="1139189" h="337184">
                <a:moveTo>
                  <a:pt x="301650" y="5829"/>
                </a:moveTo>
                <a:lnTo>
                  <a:pt x="240245" y="5829"/>
                </a:lnTo>
                <a:lnTo>
                  <a:pt x="240245" y="329438"/>
                </a:lnTo>
                <a:lnTo>
                  <a:pt x="301650" y="329438"/>
                </a:lnTo>
                <a:lnTo>
                  <a:pt x="301650" y="5829"/>
                </a:lnTo>
                <a:close/>
              </a:path>
              <a:path w="1139189" h="337184">
                <a:moveTo>
                  <a:pt x="450900" y="0"/>
                </a:moveTo>
                <a:lnTo>
                  <a:pt x="404546" y="7277"/>
                </a:lnTo>
                <a:lnTo>
                  <a:pt x="371178" y="28968"/>
                </a:lnTo>
                <a:lnTo>
                  <a:pt x="351004" y="64861"/>
                </a:lnTo>
                <a:lnTo>
                  <a:pt x="344233" y="114744"/>
                </a:lnTo>
                <a:lnTo>
                  <a:pt x="344233" y="220522"/>
                </a:lnTo>
                <a:lnTo>
                  <a:pt x="351655" y="273144"/>
                </a:lnTo>
                <a:lnTo>
                  <a:pt x="371681" y="309379"/>
                </a:lnTo>
                <a:lnTo>
                  <a:pt x="400951" y="330320"/>
                </a:lnTo>
                <a:lnTo>
                  <a:pt x="436105" y="337057"/>
                </a:lnTo>
                <a:lnTo>
                  <a:pt x="461267" y="334101"/>
                </a:lnTo>
                <a:lnTo>
                  <a:pt x="480037" y="325513"/>
                </a:lnTo>
                <a:lnTo>
                  <a:pt x="494098" y="311715"/>
                </a:lnTo>
                <a:lnTo>
                  <a:pt x="505129" y="293128"/>
                </a:lnTo>
                <a:lnTo>
                  <a:pt x="553097" y="293128"/>
                </a:lnTo>
                <a:lnTo>
                  <a:pt x="553097" y="287756"/>
                </a:lnTo>
                <a:lnTo>
                  <a:pt x="450456" y="287756"/>
                </a:lnTo>
                <a:lnTo>
                  <a:pt x="430047" y="283252"/>
                </a:lnTo>
                <a:lnTo>
                  <a:pt x="416612" y="269544"/>
                </a:lnTo>
                <a:lnTo>
                  <a:pt x="409227" y="246340"/>
                </a:lnTo>
                <a:lnTo>
                  <a:pt x="406971" y="213347"/>
                </a:lnTo>
                <a:lnTo>
                  <a:pt x="406971" y="110718"/>
                </a:lnTo>
                <a:lnTo>
                  <a:pt x="409424" y="82964"/>
                </a:lnTo>
                <a:lnTo>
                  <a:pt x="417172" y="63869"/>
                </a:lnTo>
                <a:lnTo>
                  <a:pt x="430803" y="52845"/>
                </a:lnTo>
                <a:lnTo>
                  <a:pt x="450900" y="49301"/>
                </a:lnTo>
                <a:lnTo>
                  <a:pt x="540074" y="49301"/>
                </a:lnTo>
                <a:lnTo>
                  <a:pt x="530402" y="31205"/>
                </a:lnTo>
                <a:lnTo>
                  <a:pt x="498823" y="8522"/>
                </a:lnTo>
                <a:lnTo>
                  <a:pt x="450900" y="0"/>
                </a:lnTo>
                <a:close/>
              </a:path>
              <a:path w="1139189" h="337184">
                <a:moveTo>
                  <a:pt x="553097" y="293128"/>
                </a:moveTo>
                <a:lnTo>
                  <a:pt x="505129" y="293128"/>
                </a:lnTo>
                <a:lnTo>
                  <a:pt x="505129" y="329438"/>
                </a:lnTo>
                <a:lnTo>
                  <a:pt x="553097" y="329438"/>
                </a:lnTo>
                <a:lnTo>
                  <a:pt x="553097" y="293128"/>
                </a:lnTo>
                <a:close/>
              </a:path>
              <a:path w="1139189" h="337184">
                <a:moveTo>
                  <a:pt x="553097" y="155981"/>
                </a:moveTo>
                <a:lnTo>
                  <a:pt x="450900" y="155981"/>
                </a:lnTo>
                <a:lnTo>
                  <a:pt x="450900" y="203936"/>
                </a:lnTo>
                <a:lnTo>
                  <a:pt x="491693" y="203936"/>
                </a:lnTo>
                <a:lnTo>
                  <a:pt x="491693" y="225450"/>
                </a:lnTo>
                <a:lnTo>
                  <a:pt x="489030" y="253530"/>
                </a:lnTo>
                <a:lnTo>
                  <a:pt x="481156" y="272910"/>
                </a:lnTo>
                <a:lnTo>
                  <a:pt x="468242" y="284136"/>
                </a:lnTo>
                <a:lnTo>
                  <a:pt x="450456" y="287756"/>
                </a:lnTo>
                <a:lnTo>
                  <a:pt x="553097" y="287756"/>
                </a:lnTo>
                <a:lnTo>
                  <a:pt x="553097" y="155981"/>
                </a:lnTo>
                <a:close/>
              </a:path>
              <a:path w="1139189" h="337184">
                <a:moveTo>
                  <a:pt x="540074" y="49301"/>
                </a:moveTo>
                <a:lnTo>
                  <a:pt x="450900" y="49301"/>
                </a:lnTo>
                <a:lnTo>
                  <a:pt x="468997" y="52720"/>
                </a:lnTo>
                <a:lnTo>
                  <a:pt x="481717" y="63536"/>
                </a:lnTo>
                <a:lnTo>
                  <a:pt x="489227" y="82589"/>
                </a:lnTo>
                <a:lnTo>
                  <a:pt x="491693" y="110718"/>
                </a:lnTo>
                <a:lnTo>
                  <a:pt x="553097" y="110718"/>
                </a:lnTo>
                <a:lnTo>
                  <a:pt x="553097" y="101739"/>
                </a:lnTo>
                <a:lnTo>
                  <a:pt x="547801" y="63869"/>
                </a:lnTo>
                <a:lnTo>
                  <a:pt x="547682" y="63536"/>
                </a:lnTo>
                <a:lnTo>
                  <a:pt x="540074" y="49301"/>
                </a:lnTo>
                <a:close/>
              </a:path>
              <a:path w="1139189" h="337184">
                <a:moveTo>
                  <a:pt x="693826" y="5829"/>
                </a:moveTo>
                <a:lnTo>
                  <a:pt x="595668" y="5829"/>
                </a:lnTo>
                <a:lnTo>
                  <a:pt x="595668" y="329438"/>
                </a:lnTo>
                <a:lnTo>
                  <a:pt x="653046" y="329438"/>
                </a:lnTo>
                <a:lnTo>
                  <a:pt x="653046" y="36753"/>
                </a:lnTo>
                <a:lnTo>
                  <a:pt x="700156" y="36753"/>
                </a:lnTo>
                <a:lnTo>
                  <a:pt x="693826" y="5829"/>
                </a:lnTo>
                <a:close/>
              </a:path>
              <a:path w="1139189" h="337184">
                <a:moveTo>
                  <a:pt x="700156" y="36753"/>
                </a:moveTo>
                <a:lnTo>
                  <a:pt x="653491" y="36753"/>
                </a:lnTo>
                <a:lnTo>
                  <a:pt x="714895" y="329438"/>
                </a:lnTo>
                <a:lnTo>
                  <a:pt x="758812" y="329438"/>
                </a:lnTo>
                <a:lnTo>
                  <a:pt x="782566" y="216039"/>
                </a:lnTo>
                <a:lnTo>
                  <a:pt x="736854" y="216039"/>
                </a:lnTo>
                <a:lnTo>
                  <a:pt x="700156" y="36753"/>
                </a:lnTo>
                <a:close/>
              </a:path>
              <a:path w="1139189" h="337184">
                <a:moveTo>
                  <a:pt x="878039" y="36309"/>
                </a:moveTo>
                <a:lnTo>
                  <a:pt x="820673" y="36309"/>
                </a:lnTo>
                <a:lnTo>
                  <a:pt x="820673" y="329438"/>
                </a:lnTo>
                <a:lnTo>
                  <a:pt x="878039" y="329438"/>
                </a:lnTo>
                <a:lnTo>
                  <a:pt x="878039" y="36309"/>
                </a:lnTo>
                <a:close/>
              </a:path>
              <a:path w="1139189" h="337184">
                <a:moveTo>
                  <a:pt x="878039" y="5829"/>
                </a:moveTo>
                <a:lnTo>
                  <a:pt x="779894" y="5829"/>
                </a:lnTo>
                <a:lnTo>
                  <a:pt x="736854" y="216039"/>
                </a:lnTo>
                <a:lnTo>
                  <a:pt x="782566" y="216039"/>
                </a:lnTo>
                <a:lnTo>
                  <a:pt x="820216" y="36309"/>
                </a:lnTo>
                <a:lnTo>
                  <a:pt x="878039" y="36309"/>
                </a:lnTo>
                <a:lnTo>
                  <a:pt x="878039" y="5829"/>
                </a:lnTo>
                <a:close/>
              </a:path>
              <a:path w="1139189" h="337184">
                <a:moveTo>
                  <a:pt x="1067193" y="5829"/>
                </a:moveTo>
                <a:lnTo>
                  <a:pt x="984719" y="5829"/>
                </a:lnTo>
                <a:lnTo>
                  <a:pt x="902690" y="329438"/>
                </a:lnTo>
                <a:lnTo>
                  <a:pt x="968578" y="329438"/>
                </a:lnTo>
                <a:lnTo>
                  <a:pt x="987856" y="245173"/>
                </a:lnTo>
                <a:lnTo>
                  <a:pt x="1120226" y="245173"/>
                </a:lnTo>
                <a:lnTo>
                  <a:pt x="1109601" y="197218"/>
                </a:lnTo>
                <a:lnTo>
                  <a:pt x="995476" y="197218"/>
                </a:lnTo>
                <a:lnTo>
                  <a:pt x="1025055" y="46621"/>
                </a:lnTo>
                <a:lnTo>
                  <a:pt x="1076232" y="46621"/>
                </a:lnTo>
                <a:lnTo>
                  <a:pt x="1067193" y="5829"/>
                </a:lnTo>
                <a:close/>
              </a:path>
              <a:path w="1139189" h="337184">
                <a:moveTo>
                  <a:pt x="1120226" y="245173"/>
                </a:moveTo>
                <a:lnTo>
                  <a:pt x="1057325" y="245173"/>
                </a:lnTo>
                <a:lnTo>
                  <a:pt x="1072565" y="329438"/>
                </a:lnTo>
                <a:lnTo>
                  <a:pt x="1138897" y="329438"/>
                </a:lnTo>
                <a:lnTo>
                  <a:pt x="1120226" y="245173"/>
                </a:lnTo>
                <a:close/>
              </a:path>
              <a:path w="1139189" h="337184">
                <a:moveTo>
                  <a:pt x="1076232" y="46621"/>
                </a:moveTo>
                <a:lnTo>
                  <a:pt x="1025055" y="46621"/>
                </a:lnTo>
                <a:lnTo>
                  <a:pt x="1049705" y="197218"/>
                </a:lnTo>
                <a:lnTo>
                  <a:pt x="1109601" y="197218"/>
                </a:lnTo>
                <a:lnTo>
                  <a:pt x="1076232" y="46621"/>
                </a:lnTo>
                <a:close/>
              </a:path>
            </a:pathLst>
          </a:custGeom>
          <a:solidFill>
            <a:srgbClr val="0082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2246134" y="1600670"/>
            <a:ext cx="1265555" cy="97790"/>
          </a:xfrm>
          <a:custGeom>
            <a:avLst/>
            <a:gdLst/>
            <a:ahLst/>
            <a:cxnLst/>
            <a:rect l="l" t="t" r="r" b="b"/>
            <a:pathLst>
              <a:path w="1265554" h="97789">
                <a:moveTo>
                  <a:pt x="73494" y="37668"/>
                </a:moveTo>
                <a:lnTo>
                  <a:pt x="64833" y="37668"/>
                </a:lnTo>
                <a:lnTo>
                  <a:pt x="43078" y="91109"/>
                </a:lnTo>
                <a:lnTo>
                  <a:pt x="41770" y="46151"/>
                </a:lnTo>
                <a:lnTo>
                  <a:pt x="41541" y="37668"/>
                </a:lnTo>
                <a:lnTo>
                  <a:pt x="31889" y="37668"/>
                </a:lnTo>
                <a:lnTo>
                  <a:pt x="9118" y="90462"/>
                </a:lnTo>
                <a:lnTo>
                  <a:pt x="8547" y="37668"/>
                </a:lnTo>
                <a:lnTo>
                  <a:pt x="0" y="37668"/>
                </a:lnTo>
                <a:lnTo>
                  <a:pt x="2286" y="96405"/>
                </a:lnTo>
                <a:lnTo>
                  <a:pt x="13906" y="96405"/>
                </a:lnTo>
                <a:lnTo>
                  <a:pt x="16408" y="90462"/>
                </a:lnTo>
                <a:lnTo>
                  <a:pt x="35102" y="46151"/>
                </a:lnTo>
                <a:lnTo>
                  <a:pt x="36195" y="96405"/>
                </a:lnTo>
                <a:lnTo>
                  <a:pt x="47828" y="96405"/>
                </a:lnTo>
                <a:lnTo>
                  <a:pt x="50139" y="91109"/>
                </a:lnTo>
                <a:lnTo>
                  <a:pt x="73494" y="37668"/>
                </a:lnTo>
                <a:close/>
              </a:path>
              <a:path w="1265554" h="97789">
                <a:moveTo>
                  <a:pt x="136525" y="37668"/>
                </a:moveTo>
                <a:lnTo>
                  <a:pt x="101155" y="37668"/>
                </a:lnTo>
                <a:lnTo>
                  <a:pt x="89573" y="96405"/>
                </a:lnTo>
                <a:lnTo>
                  <a:pt x="124942" y="96405"/>
                </a:lnTo>
                <a:lnTo>
                  <a:pt x="126479" y="88633"/>
                </a:lnTo>
                <a:lnTo>
                  <a:pt x="99669" y="88633"/>
                </a:lnTo>
                <a:lnTo>
                  <a:pt x="103187" y="70726"/>
                </a:lnTo>
                <a:lnTo>
                  <a:pt x="130048" y="70726"/>
                </a:lnTo>
                <a:lnTo>
                  <a:pt x="131584" y="62953"/>
                </a:lnTo>
                <a:lnTo>
                  <a:pt x="104724" y="62953"/>
                </a:lnTo>
                <a:lnTo>
                  <a:pt x="108026" y="46228"/>
                </a:lnTo>
                <a:lnTo>
                  <a:pt x="134835" y="46228"/>
                </a:lnTo>
                <a:lnTo>
                  <a:pt x="136525" y="37668"/>
                </a:lnTo>
                <a:close/>
              </a:path>
              <a:path w="1265554" h="97789">
                <a:moveTo>
                  <a:pt x="252780" y="46837"/>
                </a:moveTo>
                <a:lnTo>
                  <a:pt x="252564" y="46228"/>
                </a:lnTo>
                <a:lnTo>
                  <a:pt x="251663" y="43561"/>
                </a:lnTo>
                <a:lnTo>
                  <a:pt x="249377" y="41211"/>
                </a:lnTo>
                <a:lnTo>
                  <a:pt x="247129" y="38849"/>
                </a:lnTo>
                <a:lnTo>
                  <a:pt x="244246" y="37985"/>
                </a:lnTo>
                <a:lnTo>
                  <a:pt x="244246" y="50647"/>
                </a:lnTo>
                <a:lnTo>
                  <a:pt x="244246" y="55460"/>
                </a:lnTo>
                <a:lnTo>
                  <a:pt x="243243" y="57962"/>
                </a:lnTo>
                <a:lnTo>
                  <a:pt x="241261" y="59842"/>
                </a:lnTo>
                <a:lnTo>
                  <a:pt x="239255" y="61709"/>
                </a:lnTo>
                <a:lnTo>
                  <a:pt x="236016" y="62649"/>
                </a:lnTo>
                <a:lnTo>
                  <a:pt x="220891" y="62649"/>
                </a:lnTo>
                <a:lnTo>
                  <a:pt x="224142" y="46228"/>
                </a:lnTo>
                <a:lnTo>
                  <a:pt x="239217" y="46228"/>
                </a:lnTo>
                <a:lnTo>
                  <a:pt x="241490" y="46837"/>
                </a:lnTo>
                <a:lnTo>
                  <a:pt x="243687" y="49212"/>
                </a:lnTo>
                <a:lnTo>
                  <a:pt x="244246" y="50647"/>
                </a:lnTo>
                <a:lnTo>
                  <a:pt x="244246" y="37985"/>
                </a:lnTo>
                <a:lnTo>
                  <a:pt x="243243" y="37668"/>
                </a:lnTo>
                <a:lnTo>
                  <a:pt x="217271" y="37668"/>
                </a:lnTo>
                <a:lnTo>
                  <a:pt x="205689" y="96405"/>
                </a:lnTo>
                <a:lnTo>
                  <a:pt x="234683" y="96405"/>
                </a:lnTo>
                <a:lnTo>
                  <a:pt x="240080" y="94551"/>
                </a:lnTo>
                <a:lnTo>
                  <a:pt x="245516" y="88633"/>
                </a:lnTo>
                <a:lnTo>
                  <a:pt x="246926" y="87109"/>
                </a:lnTo>
                <a:lnTo>
                  <a:pt x="248640" y="82778"/>
                </a:lnTo>
                <a:lnTo>
                  <a:pt x="248640" y="74930"/>
                </a:lnTo>
                <a:lnTo>
                  <a:pt x="247865" y="72478"/>
                </a:lnTo>
                <a:lnTo>
                  <a:pt x="246227" y="70421"/>
                </a:lnTo>
                <a:lnTo>
                  <a:pt x="244817" y="68541"/>
                </a:lnTo>
                <a:lnTo>
                  <a:pt x="242125" y="67144"/>
                </a:lnTo>
                <a:lnTo>
                  <a:pt x="240080" y="66700"/>
                </a:lnTo>
                <a:lnTo>
                  <a:pt x="240080" y="75323"/>
                </a:lnTo>
                <a:lnTo>
                  <a:pt x="240080" y="80886"/>
                </a:lnTo>
                <a:lnTo>
                  <a:pt x="239255" y="83337"/>
                </a:lnTo>
                <a:lnTo>
                  <a:pt x="235953" y="87566"/>
                </a:lnTo>
                <a:lnTo>
                  <a:pt x="232752" y="88633"/>
                </a:lnTo>
                <a:lnTo>
                  <a:pt x="215785" y="88633"/>
                </a:lnTo>
                <a:lnTo>
                  <a:pt x="219379" y="70421"/>
                </a:lnTo>
                <a:lnTo>
                  <a:pt x="233324" y="70421"/>
                </a:lnTo>
                <a:lnTo>
                  <a:pt x="235953" y="71005"/>
                </a:lnTo>
                <a:lnTo>
                  <a:pt x="239255" y="73342"/>
                </a:lnTo>
                <a:lnTo>
                  <a:pt x="240080" y="75323"/>
                </a:lnTo>
                <a:lnTo>
                  <a:pt x="240080" y="66700"/>
                </a:lnTo>
                <a:lnTo>
                  <a:pt x="238277" y="66294"/>
                </a:lnTo>
                <a:lnTo>
                  <a:pt x="243243" y="65989"/>
                </a:lnTo>
                <a:lnTo>
                  <a:pt x="246913" y="64465"/>
                </a:lnTo>
                <a:lnTo>
                  <a:pt x="248450" y="62649"/>
                </a:lnTo>
                <a:lnTo>
                  <a:pt x="251625" y="58928"/>
                </a:lnTo>
                <a:lnTo>
                  <a:pt x="252768" y="55460"/>
                </a:lnTo>
                <a:lnTo>
                  <a:pt x="252780" y="46837"/>
                </a:lnTo>
                <a:close/>
              </a:path>
              <a:path w="1265554" h="97789">
                <a:moveTo>
                  <a:pt x="322580" y="55702"/>
                </a:moveTo>
                <a:lnTo>
                  <a:pt x="322478" y="46723"/>
                </a:lnTo>
                <a:lnTo>
                  <a:pt x="322300" y="46228"/>
                </a:lnTo>
                <a:lnTo>
                  <a:pt x="321487" y="43980"/>
                </a:lnTo>
                <a:lnTo>
                  <a:pt x="319278" y="41465"/>
                </a:lnTo>
                <a:lnTo>
                  <a:pt x="317106" y="38938"/>
                </a:lnTo>
                <a:lnTo>
                  <a:pt x="314020" y="38011"/>
                </a:lnTo>
                <a:lnTo>
                  <a:pt x="314020" y="50253"/>
                </a:lnTo>
                <a:lnTo>
                  <a:pt x="314020" y="56222"/>
                </a:lnTo>
                <a:lnTo>
                  <a:pt x="312737" y="59258"/>
                </a:lnTo>
                <a:lnTo>
                  <a:pt x="307606" y="63601"/>
                </a:lnTo>
                <a:lnTo>
                  <a:pt x="304126" y="64681"/>
                </a:lnTo>
                <a:lnTo>
                  <a:pt x="290741" y="64681"/>
                </a:lnTo>
                <a:lnTo>
                  <a:pt x="294373" y="46228"/>
                </a:lnTo>
                <a:lnTo>
                  <a:pt x="309283" y="46228"/>
                </a:lnTo>
                <a:lnTo>
                  <a:pt x="311162" y="46723"/>
                </a:lnTo>
                <a:lnTo>
                  <a:pt x="312293" y="47726"/>
                </a:lnTo>
                <a:lnTo>
                  <a:pt x="313448" y="48704"/>
                </a:lnTo>
                <a:lnTo>
                  <a:pt x="314020" y="50253"/>
                </a:lnTo>
                <a:lnTo>
                  <a:pt x="314020" y="38011"/>
                </a:lnTo>
                <a:lnTo>
                  <a:pt x="312889" y="37668"/>
                </a:lnTo>
                <a:lnTo>
                  <a:pt x="287528" y="37668"/>
                </a:lnTo>
                <a:lnTo>
                  <a:pt x="275945" y="96405"/>
                </a:lnTo>
                <a:lnTo>
                  <a:pt x="284454" y="96405"/>
                </a:lnTo>
                <a:lnTo>
                  <a:pt x="289928" y="68681"/>
                </a:lnTo>
                <a:lnTo>
                  <a:pt x="289966" y="68173"/>
                </a:lnTo>
                <a:lnTo>
                  <a:pt x="305384" y="96405"/>
                </a:lnTo>
                <a:lnTo>
                  <a:pt x="315125" y="96405"/>
                </a:lnTo>
                <a:lnTo>
                  <a:pt x="300126" y="70726"/>
                </a:lnTo>
                <a:lnTo>
                  <a:pt x="309041" y="70726"/>
                </a:lnTo>
                <a:lnTo>
                  <a:pt x="314236" y="68681"/>
                </a:lnTo>
                <a:lnTo>
                  <a:pt x="314642" y="68173"/>
                </a:lnTo>
                <a:lnTo>
                  <a:pt x="317449" y="64681"/>
                </a:lnTo>
                <a:lnTo>
                  <a:pt x="320903" y="60401"/>
                </a:lnTo>
                <a:lnTo>
                  <a:pt x="322580" y="55702"/>
                </a:lnTo>
                <a:close/>
              </a:path>
              <a:path w="1265554" h="97789">
                <a:moveTo>
                  <a:pt x="364248" y="37668"/>
                </a:moveTo>
                <a:lnTo>
                  <a:pt x="355688" y="37668"/>
                </a:lnTo>
                <a:lnTo>
                  <a:pt x="344106" y="96405"/>
                </a:lnTo>
                <a:lnTo>
                  <a:pt x="352653" y="96405"/>
                </a:lnTo>
                <a:lnTo>
                  <a:pt x="364248" y="37668"/>
                </a:lnTo>
                <a:close/>
              </a:path>
              <a:path w="1265554" h="97789">
                <a:moveTo>
                  <a:pt x="441858" y="37668"/>
                </a:moveTo>
                <a:lnTo>
                  <a:pt x="433946" y="37668"/>
                </a:lnTo>
                <a:lnTo>
                  <a:pt x="423418" y="91109"/>
                </a:lnTo>
                <a:lnTo>
                  <a:pt x="411886" y="41821"/>
                </a:lnTo>
                <a:lnTo>
                  <a:pt x="410921" y="37668"/>
                </a:lnTo>
                <a:lnTo>
                  <a:pt x="397459" y="37668"/>
                </a:lnTo>
                <a:lnTo>
                  <a:pt x="385876" y="96405"/>
                </a:lnTo>
                <a:lnTo>
                  <a:pt x="393750" y="96405"/>
                </a:lnTo>
                <a:lnTo>
                  <a:pt x="404495" y="41884"/>
                </a:lnTo>
                <a:lnTo>
                  <a:pt x="417449" y="96405"/>
                </a:lnTo>
                <a:lnTo>
                  <a:pt x="430288" y="96405"/>
                </a:lnTo>
                <a:lnTo>
                  <a:pt x="431330" y="91109"/>
                </a:lnTo>
                <a:lnTo>
                  <a:pt x="441858" y="37668"/>
                </a:lnTo>
                <a:close/>
              </a:path>
              <a:path w="1265554" h="97789">
                <a:moveTo>
                  <a:pt x="516572" y="46329"/>
                </a:moveTo>
                <a:lnTo>
                  <a:pt x="515759" y="44970"/>
                </a:lnTo>
                <a:lnTo>
                  <a:pt x="512660" y="39712"/>
                </a:lnTo>
                <a:lnTo>
                  <a:pt x="506260" y="36410"/>
                </a:lnTo>
                <a:lnTo>
                  <a:pt x="487591" y="36410"/>
                </a:lnTo>
                <a:lnTo>
                  <a:pt x="480187" y="40233"/>
                </a:lnTo>
                <a:lnTo>
                  <a:pt x="467588" y="73494"/>
                </a:lnTo>
                <a:lnTo>
                  <a:pt x="467588" y="81584"/>
                </a:lnTo>
                <a:lnTo>
                  <a:pt x="469569" y="87617"/>
                </a:lnTo>
                <a:lnTo>
                  <a:pt x="477558" y="95643"/>
                </a:lnTo>
                <a:lnTo>
                  <a:pt x="482612" y="97663"/>
                </a:lnTo>
                <a:lnTo>
                  <a:pt x="492290" y="97663"/>
                </a:lnTo>
                <a:lnTo>
                  <a:pt x="513207" y="66408"/>
                </a:lnTo>
                <a:lnTo>
                  <a:pt x="504659" y="66408"/>
                </a:lnTo>
                <a:lnTo>
                  <a:pt x="500722" y="86398"/>
                </a:lnTo>
                <a:lnTo>
                  <a:pt x="497217" y="88722"/>
                </a:lnTo>
                <a:lnTo>
                  <a:pt x="493598" y="89890"/>
                </a:lnTo>
                <a:lnTo>
                  <a:pt x="485406" y="89890"/>
                </a:lnTo>
                <a:lnTo>
                  <a:pt x="481990" y="88519"/>
                </a:lnTo>
                <a:lnTo>
                  <a:pt x="479628" y="85775"/>
                </a:lnTo>
                <a:lnTo>
                  <a:pt x="477304" y="83019"/>
                </a:lnTo>
                <a:lnTo>
                  <a:pt x="476148" y="79413"/>
                </a:lnTo>
                <a:lnTo>
                  <a:pt x="476148" y="67119"/>
                </a:lnTo>
                <a:lnTo>
                  <a:pt x="477850" y="60147"/>
                </a:lnTo>
                <a:lnTo>
                  <a:pt x="484708" y="48006"/>
                </a:lnTo>
                <a:lnTo>
                  <a:pt x="489940" y="44970"/>
                </a:lnTo>
                <a:lnTo>
                  <a:pt x="500126" y="44970"/>
                </a:lnTo>
                <a:lnTo>
                  <a:pt x="503237" y="45694"/>
                </a:lnTo>
                <a:lnTo>
                  <a:pt x="509206" y="48564"/>
                </a:lnTo>
                <a:lnTo>
                  <a:pt x="512000" y="51460"/>
                </a:lnTo>
                <a:lnTo>
                  <a:pt x="514591" y="55803"/>
                </a:lnTo>
                <a:lnTo>
                  <a:pt x="516572" y="46329"/>
                </a:lnTo>
                <a:close/>
              </a:path>
              <a:path w="1265554" h="97789">
                <a:moveTo>
                  <a:pt x="635304" y="37668"/>
                </a:moveTo>
                <a:lnTo>
                  <a:pt x="594283" y="37668"/>
                </a:lnTo>
                <a:lnTo>
                  <a:pt x="592594" y="46228"/>
                </a:lnTo>
                <a:lnTo>
                  <a:pt x="608533" y="46228"/>
                </a:lnTo>
                <a:lnTo>
                  <a:pt x="598639" y="96405"/>
                </a:lnTo>
                <a:lnTo>
                  <a:pt x="607199" y="96405"/>
                </a:lnTo>
                <a:lnTo>
                  <a:pt x="617080" y="46228"/>
                </a:lnTo>
                <a:lnTo>
                  <a:pt x="633628" y="46228"/>
                </a:lnTo>
                <a:lnTo>
                  <a:pt x="635304" y="37668"/>
                </a:lnTo>
                <a:close/>
              </a:path>
              <a:path w="1265554" h="97789">
                <a:moveTo>
                  <a:pt x="708164" y="37668"/>
                </a:moveTo>
                <a:lnTo>
                  <a:pt x="699617" y="37668"/>
                </a:lnTo>
                <a:lnTo>
                  <a:pt x="694969" y="61226"/>
                </a:lnTo>
                <a:lnTo>
                  <a:pt x="668235" y="61226"/>
                </a:lnTo>
                <a:lnTo>
                  <a:pt x="672858" y="37668"/>
                </a:lnTo>
                <a:lnTo>
                  <a:pt x="664311" y="37668"/>
                </a:lnTo>
                <a:lnTo>
                  <a:pt x="652729" y="96405"/>
                </a:lnTo>
                <a:lnTo>
                  <a:pt x="661289" y="96405"/>
                </a:lnTo>
                <a:lnTo>
                  <a:pt x="666534" y="69786"/>
                </a:lnTo>
                <a:lnTo>
                  <a:pt x="693280" y="69786"/>
                </a:lnTo>
                <a:lnTo>
                  <a:pt x="688022" y="96405"/>
                </a:lnTo>
                <a:lnTo>
                  <a:pt x="696582" y="96405"/>
                </a:lnTo>
                <a:lnTo>
                  <a:pt x="701827" y="69786"/>
                </a:lnTo>
                <a:lnTo>
                  <a:pt x="703516" y="61226"/>
                </a:lnTo>
                <a:lnTo>
                  <a:pt x="708164" y="37668"/>
                </a:lnTo>
                <a:close/>
              </a:path>
              <a:path w="1265554" h="97789">
                <a:moveTo>
                  <a:pt x="777621" y="37668"/>
                </a:moveTo>
                <a:lnTo>
                  <a:pt x="742251" y="37668"/>
                </a:lnTo>
                <a:lnTo>
                  <a:pt x="730669" y="96405"/>
                </a:lnTo>
                <a:lnTo>
                  <a:pt x="766038" y="96405"/>
                </a:lnTo>
                <a:lnTo>
                  <a:pt x="767575" y="88633"/>
                </a:lnTo>
                <a:lnTo>
                  <a:pt x="740765" y="88633"/>
                </a:lnTo>
                <a:lnTo>
                  <a:pt x="744270" y="70726"/>
                </a:lnTo>
                <a:lnTo>
                  <a:pt x="771144" y="70726"/>
                </a:lnTo>
                <a:lnTo>
                  <a:pt x="772680" y="62953"/>
                </a:lnTo>
                <a:lnTo>
                  <a:pt x="745820" y="62953"/>
                </a:lnTo>
                <a:lnTo>
                  <a:pt x="749122" y="46228"/>
                </a:lnTo>
                <a:lnTo>
                  <a:pt x="775931" y="46228"/>
                </a:lnTo>
                <a:lnTo>
                  <a:pt x="777621" y="37668"/>
                </a:lnTo>
                <a:close/>
              </a:path>
              <a:path w="1265554" h="97789">
                <a:moveTo>
                  <a:pt x="894765" y="48793"/>
                </a:moveTo>
                <a:lnTo>
                  <a:pt x="893800" y="46228"/>
                </a:lnTo>
                <a:lnTo>
                  <a:pt x="893305" y="44869"/>
                </a:lnTo>
                <a:lnTo>
                  <a:pt x="890384" y="41998"/>
                </a:lnTo>
                <a:lnTo>
                  <a:pt x="887501" y="39116"/>
                </a:lnTo>
                <a:lnTo>
                  <a:pt x="886193" y="38760"/>
                </a:lnTo>
                <a:lnTo>
                  <a:pt x="886193" y="52057"/>
                </a:lnTo>
                <a:lnTo>
                  <a:pt x="886193" y="58496"/>
                </a:lnTo>
                <a:lnTo>
                  <a:pt x="885037" y="61722"/>
                </a:lnTo>
                <a:lnTo>
                  <a:pt x="880414" y="67119"/>
                </a:lnTo>
                <a:lnTo>
                  <a:pt x="876782" y="68453"/>
                </a:lnTo>
                <a:lnTo>
                  <a:pt x="861085" y="68453"/>
                </a:lnTo>
                <a:lnTo>
                  <a:pt x="865454" y="46228"/>
                </a:lnTo>
                <a:lnTo>
                  <a:pt x="879602" y="46228"/>
                </a:lnTo>
                <a:lnTo>
                  <a:pt x="882624" y="46990"/>
                </a:lnTo>
                <a:lnTo>
                  <a:pt x="885482" y="49974"/>
                </a:lnTo>
                <a:lnTo>
                  <a:pt x="886193" y="52057"/>
                </a:lnTo>
                <a:lnTo>
                  <a:pt x="886193" y="38760"/>
                </a:lnTo>
                <a:lnTo>
                  <a:pt x="882281" y="37668"/>
                </a:lnTo>
                <a:lnTo>
                  <a:pt x="858596" y="37668"/>
                </a:lnTo>
                <a:lnTo>
                  <a:pt x="847013" y="96405"/>
                </a:lnTo>
                <a:lnTo>
                  <a:pt x="855573" y="96405"/>
                </a:lnTo>
                <a:lnTo>
                  <a:pt x="859561" y="76225"/>
                </a:lnTo>
                <a:lnTo>
                  <a:pt x="878408" y="76225"/>
                </a:lnTo>
                <a:lnTo>
                  <a:pt x="885113" y="74117"/>
                </a:lnTo>
                <a:lnTo>
                  <a:pt x="890282" y="68453"/>
                </a:lnTo>
                <a:lnTo>
                  <a:pt x="892835" y="65659"/>
                </a:lnTo>
                <a:lnTo>
                  <a:pt x="894765" y="60274"/>
                </a:lnTo>
                <a:lnTo>
                  <a:pt x="894765" y="48793"/>
                </a:lnTo>
                <a:close/>
              </a:path>
              <a:path w="1265554" h="97789">
                <a:moveTo>
                  <a:pt x="970203" y="51511"/>
                </a:moveTo>
                <a:lnTo>
                  <a:pt x="968273" y="46113"/>
                </a:lnTo>
                <a:lnTo>
                  <a:pt x="967130" y="44970"/>
                </a:lnTo>
                <a:lnTo>
                  <a:pt x="961631" y="39458"/>
                </a:lnTo>
                <a:lnTo>
                  <a:pt x="961631" y="53886"/>
                </a:lnTo>
                <a:lnTo>
                  <a:pt x="961618" y="66586"/>
                </a:lnTo>
                <a:lnTo>
                  <a:pt x="959827" y="73761"/>
                </a:lnTo>
                <a:lnTo>
                  <a:pt x="952665" y="86664"/>
                </a:lnTo>
                <a:lnTo>
                  <a:pt x="947407" y="89890"/>
                </a:lnTo>
                <a:lnTo>
                  <a:pt x="932180" y="89890"/>
                </a:lnTo>
                <a:lnTo>
                  <a:pt x="928027" y="84975"/>
                </a:lnTo>
                <a:lnTo>
                  <a:pt x="928027" y="66535"/>
                </a:lnTo>
                <a:lnTo>
                  <a:pt x="961631" y="53886"/>
                </a:lnTo>
                <a:lnTo>
                  <a:pt x="961631" y="39458"/>
                </a:lnTo>
                <a:lnTo>
                  <a:pt x="960551" y="38366"/>
                </a:lnTo>
                <a:lnTo>
                  <a:pt x="955217" y="36410"/>
                </a:lnTo>
                <a:lnTo>
                  <a:pt x="938682" y="36410"/>
                </a:lnTo>
                <a:lnTo>
                  <a:pt x="919530" y="73761"/>
                </a:lnTo>
                <a:lnTo>
                  <a:pt x="919480" y="81813"/>
                </a:lnTo>
                <a:lnTo>
                  <a:pt x="921308" y="87426"/>
                </a:lnTo>
                <a:lnTo>
                  <a:pt x="924953" y="91516"/>
                </a:lnTo>
                <a:lnTo>
                  <a:pt x="928636" y="95605"/>
                </a:lnTo>
                <a:lnTo>
                  <a:pt x="933678" y="97663"/>
                </a:lnTo>
                <a:lnTo>
                  <a:pt x="940054" y="97663"/>
                </a:lnTo>
                <a:lnTo>
                  <a:pt x="947000" y="96888"/>
                </a:lnTo>
                <a:lnTo>
                  <a:pt x="953058" y="94564"/>
                </a:lnTo>
                <a:lnTo>
                  <a:pt x="958240" y="90690"/>
                </a:lnTo>
                <a:lnTo>
                  <a:pt x="958862" y="89890"/>
                </a:lnTo>
                <a:lnTo>
                  <a:pt x="962533" y="85255"/>
                </a:lnTo>
                <a:lnTo>
                  <a:pt x="965873" y="78930"/>
                </a:lnTo>
                <a:lnTo>
                  <a:pt x="968273" y="72351"/>
                </a:lnTo>
                <a:lnTo>
                  <a:pt x="969721" y="65519"/>
                </a:lnTo>
                <a:lnTo>
                  <a:pt x="970127" y="59436"/>
                </a:lnTo>
                <a:lnTo>
                  <a:pt x="970203" y="51511"/>
                </a:lnTo>
                <a:close/>
              </a:path>
              <a:path w="1265554" h="97789">
                <a:moveTo>
                  <a:pt x="1074229" y="37668"/>
                </a:moveTo>
                <a:lnTo>
                  <a:pt x="1065568" y="37668"/>
                </a:lnTo>
                <a:lnTo>
                  <a:pt x="1043774" y="91109"/>
                </a:lnTo>
                <a:lnTo>
                  <a:pt x="1042504" y="46151"/>
                </a:lnTo>
                <a:lnTo>
                  <a:pt x="1042276" y="37668"/>
                </a:lnTo>
                <a:lnTo>
                  <a:pt x="1032598" y="37668"/>
                </a:lnTo>
                <a:lnTo>
                  <a:pt x="1009827" y="90462"/>
                </a:lnTo>
                <a:lnTo>
                  <a:pt x="1009281" y="37668"/>
                </a:lnTo>
                <a:lnTo>
                  <a:pt x="1000734" y="37668"/>
                </a:lnTo>
                <a:lnTo>
                  <a:pt x="1003007" y="96405"/>
                </a:lnTo>
                <a:lnTo>
                  <a:pt x="1014628" y="96405"/>
                </a:lnTo>
                <a:lnTo>
                  <a:pt x="1017130" y="90462"/>
                </a:lnTo>
                <a:lnTo>
                  <a:pt x="1035824" y="46151"/>
                </a:lnTo>
                <a:lnTo>
                  <a:pt x="1036929" y="96405"/>
                </a:lnTo>
                <a:lnTo>
                  <a:pt x="1048537" y="96405"/>
                </a:lnTo>
                <a:lnTo>
                  <a:pt x="1050861" y="91109"/>
                </a:lnTo>
                <a:lnTo>
                  <a:pt x="1074229" y="37668"/>
                </a:lnTo>
                <a:close/>
              </a:path>
              <a:path w="1265554" h="97789">
                <a:moveTo>
                  <a:pt x="1137259" y="37668"/>
                </a:moveTo>
                <a:lnTo>
                  <a:pt x="1101890" y="37668"/>
                </a:lnTo>
                <a:lnTo>
                  <a:pt x="1090307" y="96405"/>
                </a:lnTo>
                <a:lnTo>
                  <a:pt x="1125677" y="96405"/>
                </a:lnTo>
                <a:lnTo>
                  <a:pt x="1127201" y="88633"/>
                </a:lnTo>
                <a:lnTo>
                  <a:pt x="1100391" y="88633"/>
                </a:lnTo>
                <a:lnTo>
                  <a:pt x="1103909" y="70726"/>
                </a:lnTo>
                <a:lnTo>
                  <a:pt x="1130782" y="70726"/>
                </a:lnTo>
                <a:lnTo>
                  <a:pt x="1132306" y="62953"/>
                </a:lnTo>
                <a:lnTo>
                  <a:pt x="1105458" y="62953"/>
                </a:lnTo>
                <a:lnTo>
                  <a:pt x="1108748" y="46228"/>
                </a:lnTo>
                <a:lnTo>
                  <a:pt x="1135570" y="46228"/>
                </a:lnTo>
                <a:lnTo>
                  <a:pt x="1137259" y="37668"/>
                </a:lnTo>
                <a:close/>
              </a:path>
              <a:path w="1265554" h="97789">
                <a:moveTo>
                  <a:pt x="1204595" y="55702"/>
                </a:moveTo>
                <a:lnTo>
                  <a:pt x="1204493" y="46723"/>
                </a:lnTo>
                <a:lnTo>
                  <a:pt x="1204315" y="46228"/>
                </a:lnTo>
                <a:lnTo>
                  <a:pt x="1203490" y="43980"/>
                </a:lnTo>
                <a:lnTo>
                  <a:pt x="1201293" y="41465"/>
                </a:lnTo>
                <a:lnTo>
                  <a:pt x="1199121" y="38938"/>
                </a:lnTo>
                <a:lnTo>
                  <a:pt x="1196035" y="38023"/>
                </a:lnTo>
                <a:lnTo>
                  <a:pt x="1196035" y="50253"/>
                </a:lnTo>
                <a:lnTo>
                  <a:pt x="1196035" y="56222"/>
                </a:lnTo>
                <a:lnTo>
                  <a:pt x="1194752" y="59258"/>
                </a:lnTo>
                <a:lnTo>
                  <a:pt x="1189621" y="63601"/>
                </a:lnTo>
                <a:lnTo>
                  <a:pt x="1186141" y="64681"/>
                </a:lnTo>
                <a:lnTo>
                  <a:pt x="1172756" y="64681"/>
                </a:lnTo>
                <a:lnTo>
                  <a:pt x="1176388" y="46228"/>
                </a:lnTo>
                <a:lnTo>
                  <a:pt x="1191298" y="46228"/>
                </a:lnTo>
                <a:lnTo>
                  <a:pt x="1193165" y="46723"/>
                </a:lnTo>
                <a:lnTo>
                  <a:pt x="1194308" y="47726"/>
                </a:lnTo>
                <a:lnTo>
                  <a:pt x="1195463" y="48704"/>
                </a:lnTo>
                <a:lnTo>
                  <a:pt x="1196035" y="50253"/>
                </a:lnTo>
                <a:lnTo>
                  <a:pt x="1196035" y="38023"/>
                </a:lnTo>
                <a:lnTo>
                  <a:pt x="1194892" y="37668"/>
                </a:lnTo>
                <a:lnTo>
                  <a:pt x="1169530" y="37668"/>
                </a:lnTo>
                <a:lnTo>
                  <a:pt x="1157947" y="96405"/>
                </a:lnTo>
                <a:lnTo>
                  <a:pt x="1166456" y="96405"/>
                </a:lnTo>
                <a:lnTo>
                  <a:pt x="1171930" y="68681"/>
                </a:lnTo>
                <a:lnTo>
                  <a:pt x="1171981" y="68173"/>
                </a:lnTo>
                <a:lnTo>
                  <a:pt x="1187399" y="96405"/>
                </a:lnTo>
                <a:lnTo>
                  <a:pt x="1197140" y="96405"/>
                </a:lnTo>
                <a:lnTo>
                  <a:pt x="1182141" y="70726"/>
                </a:lnTo>
                <a:lnTo>
                  <a:pt x="1191044" y="70726"/>
                </a:lnTo>
                <a:lnTo>
                  <a:pt x="1196238" y="68681"/>
                </a:lnTo>
                <a:lnTo>
                  <a:pt x="1196644" y="68173"/>
                </a:lnTo>
                <a:lnTo>
                  <a:pt x="1199464" y="64681"/>
                </a:lnTo>
                <a:lnTo>
                  <a:pt x="1202918" y="60401"/>
                </a:lnTo>
                <a:lnTo>
                  <a:pt x="1204595" y="55702"/>
                </a:lnTo>
                <a:close/>
              </a:path>
              <a:path w="1265554" h="97789">
                <a:moveTo>
                  <a:pt x="1255280" y="26314"/>
                </a:moveTo>
                <a:lnTo>
                  <a:pt x="1251369" y="19773"/>
                </a:lnTo>
                <a:lnTo>
                  <a:pt x="1251127" y="19354"/>
                </a:lnTo>
                <a:lnTo>
                  <a:pt x="1252220" y="19113"/>
                </a:lnTo>
                <a:lnTo>
                  <a:pt x="1253045" y="18592"/>
                </a:lnTo>
                <a:lnTo>
                  <a:pt x="1254201" y="16992"/>
                </a:lnTo>
                <a:lnTo>
                  <a:pt x="1254239" y="16827"/>
                </a:lnTo>
                <a:lnTo>
                  <a:pt x="1254391" y="16319"/>
                </a:lnTo>
                <a:lnTo>
                  <a:pt x="1254455" y="13360"/>
                </a:lnTo>
                <a:lnTo>
                  <a:pt x="1254290" y="12636"/>
                </a:lnTo>
                <a:lnTo>
                  <a:pt x="1253426" y="11074"/>
                </a:lnTo>
                <a:lnTo>
                  <a:pt x="1252778" y="10541"/>
                </a:lnTo>
                <a:lnTo>
                  <a:pt x="1251064" y="9842"/>
                </a:lnTo>
                <a:lnTo>
                  <a:pt x="1250835" y="9817"/>
                </a:lnTo>
                <a:lnTo>
                  <a:pt x="1250835" y="15709"/>
                </a:lnTo>
                <a:lnTo>
                  <a:pt x="1250391" y="16319"/>
                </a:lnTo>
                <a:lnTo>
                  <a:pt x="1250061" y="16535"/>
                </a:lnTo>
                <a:lnTo>
                  <a:pt x="1249184" y="16776"/>
                </a:lnTo>
                <a:lnTo>
                  <a:pt x="1248587" y="16827"/>
                </a:lnTo>
                <a:lnTo>
                  <a:pt x="1243545" y="16827"/>
                </a:lnTo>
                <a:lnTo>
                  <a:pt x="1243545" y="12636"/>
                </a:lnTo>
                <a:lnTo>
                  <a:pt x="1248956" y="12636"/>
                </a:lnTo>
                <a:lnTo>
                  <a:pt x="1249743" y="12776"/>
                </a:lnTo>
                <a:lnTo>
                  <a:pt x="1250708" y="13360"/>
                </a:lnTo>
                <a:lnTo>
                  <a:pt x="1250835" y="15709"/>
                </a:lnTo>
                <a:lnTo>
                  <a:pt x="1250835" y="9817"/>
                </a:lnTo>
                <a:lnTo>
                  <a:pt x="1249984" y="9664"/>
                </a:lnTo>
                <a:lnTo>
                  <a:pt x="1240053" y="9664"/>
                </a:lnTo>
                <a:lnTo>
                  <a:pt x="1240053" y="26314"/>
                </a:lnTo>
                <a:lnTo>
                  <a:pt x="1243545" y="26314"/>
                </a:lnTo>
                <a:lnTo>
                  <a:pt x="1243545" y="19773"/>
                </a:lnTo>
                <a:lnTo>
                  <a:pt x="1247673" y="19773"/>
                </a:lnTo>
                <a:lnTo>
                  <a:pt x="1251331" y="26314"/>
                </a:lnTo>
                <a:lnTo>
                  <a:pt x="1255280" y="26314"/>
                </a:lnTo>
                <a:close/>
              </a:path>
              <a:path w="1265554" h="97789">
                <a:moveTo>
                  <a:pt x="1265021" y="18275"/>
                </a:moveTo>
                <a:lnTo>
                  <a:pt x="1263573" y="11163"/>
                </a:lnTo>
                <a:lnTo>
                  <a:pt x="1261668" y="8343"/>
                </a:lnTo>
                <a:lnTo>
                  <a:pt x="1261668" y="10033"/>
                </a:lnTo>
                <a:lnTo>
                  <a:pt x="1261668" y="26517"/>
                </a:lnTo>
                <a:lnTo>
                  <a:pt x="1254988" y="33197"/>
                </a:lnTo>
                <a:lnTo>
                  <a:pt x="1238504" y="33197"/>
                </a:lnTo>
                <a:lnTo>
                  <a:pt x="1231811" y="26517"/>
                </a:lnTo>
                <a:lnTo>
                  <a:pt x="1231811" y="10033"/>
                </a:lnTo>
                <a:lnTo>
                  <a:pt x="1238504" y="3352"/>
                </a:lnTo>
                <a:lnTo>
                  <a:pt x="1254988" y="3352"/>
                </a:lnTo>
                <a:lnTo>
                  <a:pt x="1261668" y="10033"/>
                </a:lnTo>
                <a:lnTo>
                  <a:pt x="1261668" y="8343"/>
                </a:lnTo>
                <a:lnTo>
                  <a:pt x="1259662" y="5359"/>
                </a:lnTo>
                <a:lnTo>
                  <a:pt x="1256703" y="3352"/>
                </a:lnTo>
                <a:lnTo>
                  <a:pt x="1253858" y="1447"/>
                </a:lnTo>
                <a:lnTo>
                  <a:pt x="1246746" y="0"/>
                </a:lnTo>
                <a:lnTo>
                  <a:pt x="1239621" y="1447"/>
                </a:lnTo>
                <a:lnTo>
                  <a:pt x="1233817" y="5359"/>
                </a:lnTo>
                <a:lnTo>
                  <a:pt x="1229906" y="11163"/>
                </a:lnTo>
                <a:lnTo>
                  <a:pt x="1228471" y="18275"/>
                </a:lnTo>
                <a:lnTo>
                  <a:pt x="1229906" y="25400"/>
                </a:lnTo>
                <a:lnTo>
                  <a:pt x="1233817" y="31203"/>
                </a:lnTo>
                <a:lnTo>
                  <a:pt x="1239621" y="35115"/>
                </a:lnTo>
                <a:lnTo>
                  <a:pt x="1246746" y="36550"/>
                </a:lnTo>
                <a:lnTo>
                  <a:pt x="1253858" y="35115"/>
                </a:lnTo>
                <a:lnTo>
                  <a:pt x="1256703" y="33197"/>
                </a:lnTo>
                <a:lnTo>
                  <a:pt x="1259662" y="31203"/>
                </a:lnTo>
                <a:lnTo>
                  <a:pt x="1263573" y="25400"/>
                </a:lnTo>
                <a:lnTo>
                  <a:pt x="1265021" y="1827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9776" y="673100"/>
            <a:ext cx="6832447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84719" y="2986296"/>
            <a:ext cx="5207634" cy="1496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15161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jpg"/><Relationship Id="rId47" Type="http://schemas.openxmlformats.org/officeDocument/2006/relationships/image" Target="../media/image59.png"/><Relationship Id="rId50" Type="http://schemas.openxmlformats.org/officeDocument/2006/relationships/image" Target="../media/image6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9" Type="http://schemas.openxmlformats.org/officeDocument/2006/relationships/image" Target="../media/image41.jp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jpg"/><Relationship Id="rId40" Type="http://schemas.openxmlformats.org/officeDocument/2006/relationships/image" Target="../media/image52.jpg"/><Relationship Id="rId45" Type="http://schemas.openxmlformats.org/officeDocument/2006/relationships/image" Target="../media/image57.jpg"/><Relationship Id="rId53" Type="http://schemas.openxmlformats.org/officeDocument/2006/relationships/image" Target="../media/image65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jpg"/><Relationship Id="rId52" Type="http://schemas.openxmlformats.org/officeDocument/2006/relationships/image" Target="../media/image64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jpg"/><Relationship Id="rId8" Type="http://schemas.openxmlformats.org/officeDocument/2006/relationships/image" Target="../media/image20.jpg"/><Relationship Id="rId51" Type="http://schemas.openxmlformats.org/officeDocument/2006/relationships/image" Target="../media/image63.png"/><Relationship Id="rId3" Type="http://schemas.openxmlformats.org/officeDocument/2006/relationships/image" Target="../media/image15.jp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jpg"/><Relationship Id="rId46" Type="http://schemas.openxmlformats.org/officeDocument/2006/relationships/image" Target="../media/image58.jpg"/><Relationship Id="rId20" Type="http://schemas.openxmlformats.org/officeDocument/2006/relationships/image" Target="../media/image32.png"/><Relationship Id="rId41" Type="http://schemas.openxmlformats.org/officeDocument/2006/relationships/image" Target="../media/image53.png"/><Relationship Id="rId5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jpg"/><Relationship Id="rId49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15ABA5-6898-475D-82DB-551A165C3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3" y="609600"/>
            <a:ext cx="2466290" cy="7881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716E7B-9B01-44CD-9E95-176D21F030B1}"/>
              </a:ext>
            </a:extLst>
          </p:cNvPr>
          <p:cNvSpPr/>
          <p:nvPr/>
        </p:nvSpPr>
        <p:spPr>
          <a:xfrm>
            <a:off x="642983" y="5701306"/>
            <a:ext cx="4001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COMPANY PRESENTATION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21DB54-DFD9-48A3-A5AB-FF1515E3E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3" y="1932545"/>
            <a:ext cx="10561587" cy="29788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E6879CDA-CC1D-4485-A0C1-186CDB177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22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40088" y="499188"/>
            <a:ext cx="6311824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</a:pPr>
            <a:r>
              <a:rPr sz="2600" b="0" spc="85" dirty="0">
                <a:latin typeface="Montserrat" panose="00000500000000000000" pitchFamily="2" charset="0"/>
              </a:rPr>
              <a:t>QUALITY </a:t>
            </a:r>
            <a:r>
              <a:rPr sz="2600" b="0" spc="50" dirty="0">
                <a:latin typeface="Montserrat" panose="00000500000000000000" pitchFamily="2" charset="0"/>
              </a:rPr>
              <a:t>TOOLS </a:t>
            </a:r>
            <a:r>
              <a:rPr sz="2600" b="0" spc="229" dirty="0">
                <a:latin typeface="Montserrat" panose="00000500000000000000" pitchFamily="2" charset="0"/>
              </a:rPr>
              <a:t>AND</a:t>
            </a:r>
            <a:r>
              <a:rPr sz="2600" b="0" spc="-130" dirty="0">
                <a:latin typeface="Montserrat" panose="00000500000000000000" pitchFamily="2" charset="0"/>
              </a:rPr>
              <a:t> </a:t>
            </a:r>
            <a:r>
              <a:rPr sz="2600" b="0" spc="150" dirty="0">
                <a:latin typeface="Montserrat" panose="00000500000000000000" pitchFamily="2" charset="0"/>
              </a:rPr>
              <a:t>EQUIPMENT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47677" y="5715332"/>
            <a:ext cx="22606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9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MU</a:t>
            </a:r>
            <a:r>
              <a:rPr sz="1400" b="1" spc="-2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L</a:t>
            </a:r>
            <a:r>
              <a:rPr sz="1400" b="1" spc="5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TIFUNC</a:t>
            </a:r>
            <a:r>
              <a:rPr sz="1400" b="1" spc="5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TIONALI</a:t>
            </a:r>
            <a:r>
              <a:rPr sz="1400" b="1" spc="3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T</a:t>
            </a:r>
            <a:r>
              <a:rPr sz="1400" b="1" spc="1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Y</a:t>
            </a:r>
            <a:endParaRPr sz="1400" b="1" dirty="0"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05947" y="5715332"/>
            <a:ext cx="12449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RELIABILI</a:t>
            </a:r>
            <a:r>
              <a:rPr sz="1400" b="1" spc="1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T</a:t>
            </a:r>
            <a:r>
              <a:rPr sz="1400" b="1" spc="1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Y</a:t>
            </a:r>
            <a:endParaRPr sz="1400" b="1" dirty="0"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29849" y="5715332"/>
            <a:ext cx="105916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USABILITY</a:t>
            </a:r>
            <a:endParaRPr sz="1400" b="1" dirty="0"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33405" y="5715332"/>
            <a:ext cx="155318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ECO-FRIENDLY</a:t>
            </a:r>
            <a:endParaRPr sz="1400" b="1" dirty="0"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20200" y="5715332"/>
            <a:ext cx="19298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ENERGY</a:t>
            </a:r>
            <a:r>
              <a:rPr sz="1400" b="1" spc="-6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EFFICIENT</a:t>
            </a:r>
            <a:endParaRPr sz="1400" b="1" dirty="0">
              <a:latin typeface="Montserrat" panose="00000500000000000000" pitchFamily="2" charset="0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5C20BD-1F7A-4D74-9B80-49D18A1A8D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29946"/>
            <a:ext cx="9223267" cy="923546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9BD01CE0-AB81-4726-BCBF-AB1FF145A90F}"/>
              </a:ext>
            </a:extLst>
          </p:cNvPr>
          <p:cNvSpPr/>
          <p:nvPr/>
        </p:nvSpPr>
        <p:spPr>
          <a:xfrm>
            <a:off x="2940088" y="941204"/>
            <a:ext cx="6203912" cy="49396"/>
          </a:xfrm>
          <a:custGeom>
            <a:avLst/>
            <a:gdLst/>
            <a:ahLst/>
            <a:cxnLst/>
            <a:rect l="l" t="t" r="r" b="b"/>
            <a:pathLst>
              <a:path w="5793105" h="57150">
                <a:moveTo>
                  <a:pt x="5792622" y="0"/>
                </a:moveTo>
                <a:lnTo>
                  <a:pt x="0" y="0"/>
                </a:lnTo>
                <a:lnTo>
                  <a:pt x="0" y="56857"/>
                </a:lnTo>
                <a:lnTo>
                  <a:pt x="5792622" y="56857"/>
                </a:lnTo>
                <a:lnTo>
                  <a:pt x="5792622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7">
            <a:extLst>
              <a:ext uri="{FF2B5EF4-FFF2-40B4-BE49-F238E27FC236}">
                <a16:creationId xmlns:a16="http://schemas.microsoft.com/office/drawing/2014/main" id="{4D842A8C-04E9-4E54-9EB7-69E8607F1243}"/>
              </a:ext>
            </a:extLst>
          </p:cNvPr>
          <p:cNvSpPr/>
          <p:nvPr/>
        </p:nvSpPr>
        <p:spPr>
          <a:xfrm>
            <a:off x="3124200" y="1125204"/>
            <a:ext cx="6019799" cy="45719"/>
          </a:xfrm>
          <a:custGeom>
            <a:avLst/>
            <a:gdLst/>
            <a:ahLst/>
            <a:cxnLst/>
            <a:rect l="l" t="t" r="r" b="b"/>
            <a:pathLst>
              <a:path w="5594350" h="57150">
                <a:moveTo>
                  <a:pt x="5594032" y="0"/>
                </a:moveTo>
                <a:lnTo>
                  <a:pt x="0" y="0"/>
                </a:lnTo>
                <a:lnTo>
                  <a:pt x="0" y="56857"/>
                </a:lnTo>
                <a:lnTo>
                  <a:pt x="5594032" y="56857"/>
                </a:lnTo>
                <a:lnTo>
                  <a:pt x="5594032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AD0BDEDB-B475-44BB-A3D9-D6F02D0A7051}"/>
              </a:ext>
            </a:extLst>
          </p:cNvPr>
          <p:cNvSpPr txBox="1">
            <a:spLocks/>
          </p:cNvSpPr>
          <p:nvPr/>
        </p:nvSpPr>
        <p:spPr>
          <a:xfrm>
            <a:off x="3200400" y="533400"/>
            <a:ext cx="6205614" cy="440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indent="-635">
              <a:lnSpc>
                <a:spcPct val="114900"/>
              </a:lnSpc>
              <a:spcBef>
                <a:spcPts val="100"/>
              </a:spcBef>
            </a:pPr>
            <a:r>
              <a:rPr lang="en-US" sz="2600" b="0" spc="110" dirty="0">
                <a:solidFill>
                  <a:srgbClr val="151616"/>
                </a:solidFill>
                <a:latin typeface="Montserrat" panose="00000500000000000000" pitchFamily="2" charset="0"/>
              </a:rPr>
              <a:t>EXPLOSION-PROOF</a:t>
            </a:r>
            <a:r>
              <a:rPr lang="en-US" sz="2600" b="0" spc="-85" dirty="0">
                <a:solidFill>
                  <a:srgbClr val="151616"/>
                </a:solidFill>
                <a:latin typeface="Montserrat" panose="00000500000000000000" pitchFamily="2" charset="0"/>
              </a:rPr>
              <a:t> </a:t>
            </a:r>
            <a:r>
              <a:rPr lang="en-US" sz="2600" b="0" spc="150" dirty="0">
                <a:solidFill>
                  <a:srgbClr val="151616"/>
                </a:solidFill>
                <a:latin typeface="Montserrat" panose="00000500000000000000" pitchFamily="2" charset="0"/>
              </a:rPr>
              <a:t>EQUIPMENT</a:t>
            </a:r>
            <a:endParaRPr lang="en-US" sz="2600" b="0" kern="0" spc="100" dirty="0">
              <a:solidFill>
                <a:srgbClr val="151616"/>
              </a:solidFill>
              <a:latin typeface="Montserrat" panose="00000500000000000000" pitchFamily="2" charset="0"/>
            </a:endParaRP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B0C9FFB8-FFF6-4B27-938F-3578BCF53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61676"/>
            <a:ext cx="3505200" cy="43629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3CD4E7-16DE-4C6B-B6FE-2754E37A4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r="-224"/>
          <a:stretch/>
        </p:blipFill>
        <p:spPr>
          <a:xfrm>
            <a:off x="1536643" y="2057400"/>
            <a:ext cx="413326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10220579" y="6350830"/>
            <a:ext cx="160464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30" dirty="0">
                <a:solidFill>
                  <a:srgbClr val="F2AA0E"/>
                </a:solidFill>
                <a:latin typeface="Verdana"/>
                <a:cs typeface="Verdana"/>
              </a:rPr>
              <a:t>#webringthepower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97FA64-6A68-495E-945F-4075F1693683}"/>
              </a:ext>
            </a:extLst>
          </p:cNvPr>
          <p:cNvSpPr txBox="1"/>
          <p:nvPr/>
        </p:nvSpPr>
        <p:spPr>
          <a:xfrm>
            <a:off x="8301173" y="1624698"/>
            <a:ext cx="3208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The production base and component warehouses are close to the main Oil &amp; Gas operators in Western Kazakhstan.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4A7E2-9C1E-4DB6-A89A-A708A9CE16EC}"/>
              </a:ext>
            </a:extLst>
          </p:cNvPr>
          <p:cNvSpPr txBox="1"/>
          <p:nvPr/>
        </p:nvSpPr>
        <p:spPr>
          <a:xfrm>
            <a:off x="8277495" y="3685578"/>
            <a:ext cx="33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This advantage will accelerate the process of import substitution while maintaining the highest level of product quality and engineering solutions.</a:t>
            </a:r>
            <a:endParaRPr lang="en-US" sz="16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A9A1AFDF-64DC-4001-88D8-70BA4433B210}"/>
              </a:ext>
            </a:extLst>
          </p:cNvPr>
          <p:cNvSpPr/>
          <p:nvPr/>
        </p:nvSpPr>
        <p:spPr>
          <a:xfrm>
            <a:off x="3124200" y="1125204"/>
            <a:ext cx="6019799" cy="45719"/>
          </a:xfrm>
          <a:custGeom>
            <a:avLst/>
            <a:gdLst/>
            <a:ahLst/>
            <a:cxnLst/>
            <a:rect l="l" t="t" r="r" b="b"/>
            <a:pathLst>
              <a:path w="5594350" h="57150">
                <a:moveTo>
                  <a:pt x="5594032" y="0"/>
                </a:moveTo>
                <a:lnTo>
                  <a:pt x="0" y="0"/>
                </a:lnTo>
                <a:lnTo>
                  <a:pt x="0" y="56857"/>
                </a:lnTo>
                <a:lnTo>
                  <a:pt x="5594032" y="56857"/>
                </a:lnTo>
                <a:lnTo>
                  <a:pt x="5594032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8D3CE904-ADD0-4E9F-96BB-8372FFD86D03}"/>
              </a:ext>
            </a:extLst>
          </p:cNvPr>
          <p:cNvSpPr txBox="1">
            <a:spLocks/>
          </p:cNvSpPr>
          <p:nvPr/>
        </p:nvSpPr>
        <p:spPr>
          <a:xfrm>
            <a:off x="4762500" y="533400"/>
            <a:ext cx="2667000" cy="440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indent="-635">
              <a:lnSpc>
                <a:spcPct val="114900"/>
              </a:lnSpc>
              <a:spcBef>
                <a:spcPts val="100"/>
              </a:spcBef>
            </a:pPr>
            <a:r>
              <a:rPr lang="en-US" sz="2600" b="0" spc="215" dirty="0">
                <a:solidFill>
                  <a:srgbClr val="151616"/>
                </a:solidFill>
                <a:latin typeface="Montserrat" panose="00000500000000000000" pitchFamily="2" charset="0"/>
              </a:rPr>
              <a:t>GEOGRAPHY</a:t>
            </a:r>
            <a:endParaRPr lang="en-US" sz="2600" b="0" kern="0" spc="100" dirty="0">
              <a:solidFill>
                <a:srgbClr val="151616"/>
              </a:solidFill>
              <a:latin typeface="Montserrat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CBAADB-D9AE-4320-982B-86F45061F787}"/>
              </a:ext>
            </a:extLst>
          </p:cNvPr>
          <p:cNvGrpSpPr/>
          <p:nvPr/>
        </p:nvGrpSpPr>
        <p:grpSpPr>
          <a:xfrm>
            <a:off x="609600" y="1878564"/>
            <a:ext cx="7277307" cy="4050652"/>
            <a:chOff x="187695" y="1472641"/>
            <a:chExt cx="8136215" cy="452873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9D4E858-3B9C-E34C-8820-D683C447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695" y="1472641"/>
              <a:ext cx="8136215" cy="4528732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135EB5A7-73A2-BE43-B939-ECD2415D2830}"/>
                </a:ext>
              </a:extLst>
            </p:cNvPr>
            <p:cNvSpPr/>
            <p:nvPr/>
          </p:nvSpPr>
          <p:spPr>
            <a:xfrm flipV="1">
              <a:off x="1204217" y="3633313"/>
              <a:ext cx="210920" cy="2073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E9ECBEE-B2C3-E643-98ED-0CA06FCD3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67" r="33579" b="4620"/>
            <a:stretch/>
          </p:blipFill>
          <p:spPr>
            <a:xfrm>
              <a:off x="1035153" y="2281932"/>
              <a:ext cx="260295" cy="58487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62CEE81-5BB1-674B-890F-9684A8AD1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67" r="33579" b="4620"/>
            <a:stretch/>
          </p:blipFill>
          <p:spPr>
            <a:xfrm>
              <a:off x="2501126" y="2756000"/>
              <a:ext cx="260295" cy="58487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0A13F4D-341E-4541-9EE9-18ECE04A9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67" r="33579" b="4620"/>
            <a:stretch/>
          </p:blipFill>
          <p:spPr>
            <a:xfrm>
              <a:off x="1166283" y="4205754"/>
              <a:ext cx="258329" cy="58045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C4FFF8F-518E-6B4B-A962-4CD216EAD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67" r="33579" b="4620"/>
            <a:stretch/>
          </p:blipFill>
          <p:spPr>
            <a:xfrm>
              <a:off x="1438815" y="3048438"/>
              <a:ext cx="260295" cy="58487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F032D36-6045-A148-9AA6-B8B86AD3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660" y="3573531"/>
              <a:ext cx="740363" cy="577978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38D8CA5-3D7F-8844-A4E8-D53D3A531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67" r="33579" b="4620"/>
            <a:stretch/>
          </p:blipFill>
          <p:spPr>
            <a:xfrm>
              <a:off x="3354334" y="4070944"/>
              <a:ext cx="260295" cy="5848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778C65-7B1E-4DBD-A7A4-93452A82A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30" y="5189131"/>
            <a:ext cx="1668869" cy="1668869"/>
          </a:xfrm>
          <a:prstGeom prst="rect">
            <a:avLst/>
          </a:prstGeom>
        </p:spPr>
      </p:pic>
      <p:pic>
        <p:nvPicPr>
          <p:cNvPr id="3" name="Picture 2" descr="A picture containing text, library&#10;&#10;Description automatically generated">
            <a:extLst>
              <a:ext uri="{FF2B5EF4-FFF2-40B4-BE49-F238E27FC236}">
                <a16:creationId xmlns:a16="http://schemas.microsoft.com/office/drawing/2014/main" id="{967EE8B6-A825-4B11-8DDF-9BF148E2F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99"/>
            <a:ext cx="4724400" cy="5719365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ABAB5C9-DDEA-469F-8004-1635A5EAE5EC}"/>
              </a:ext>
            </a:extLst>
          </p:cNvPr>
          <p:cNvSpPr/>
          <p:nvPr/>
        </p:nvSpPr>
        <p:spPr>
          <a:xfrm>
            <a:off x="5673915" y="1210733"/>
            <a:ext cx="6518275" cy="57150"/>
          </a:xfrm>
          <a:custGeom>
            <a:avLst/>
            <a:gdLst/>
            <a:ahLst/>
            <a:cxnLst/>
            <a:rect l="l" t="t" r="r" b="b"/>
            <a:pathLst>
              <a:path w="6518275" h="57150">
                <a:moveTo>
                  <a:pt x="6517881" y="0"/>
                </a:moveTo>
                <a:lnTo>
                  <a:pt x="0" y="0"/>
                </a:lnTo>
                <a:lnTo>
                  <a:pt x="0" y="56870"/>
                </a:lnTo>
                <a:lnTo>
                  <a:pt x="6517881" y="56870"/>
                </a:lnTo>
                <a:lnTo>
                  <a:pt x="6517881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5639FC6-BE20-4E94-B583-F868BFFCD3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41585" y="533400"/>
            <a:ext cx="6093215" cy="935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lang="en-US" sz="2800" b="0" kern="0" spc="85" dirty="0">
                <a:solidFill>
                  <a:srgbClr val="151616"/>
                </a:solidFill>
                <a:latin typeface="Montserrat" panose="00000500000000000000" pitchFamily="2" charset="0"/>
              </a:rPr>
              <a:t>WORKSHOP &amp; STORAGE AREAS</a:t>
            </a:r>
            <a:br>
              <a:rPr lang="en-US" sz="2800" b="0" kern="0" spc="20" dirty="0">
                <a:solidFill>
                  <a:srgbClr val="151616"/>
                </a:solidFill>
                <a:latin typeface="Montserrat" panose="00000500000000000000" pitchFamily="2" charset="0"/>
              </a:rPr>
            </a:br>
            <a:endParaRPr lang="en-US" sz="2600" b="0" spc="20" dirty="0">
              <a:solidFill>
                <a:srgbClr val="151616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C9CD5-5F92-4426-83B7-CC3A58A23CB6}"/>
              </a:ext>
            </a:extLst>
          </p:cNvPr>
          <p:cNvSpPr txBox="1"/>
          <p:nvPr/>
        </p:nvSpPr>
        <p:spPr>
          <a:xfrm>
            <a:off x="5641585" y="1414468"/>
            <a:ext cx="6093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Workshop Location: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116A </a:t>
            </a:r>
            <a:r>
              <a:rPr lang="en-US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Azattyk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ave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Atyrau, CDC base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060005, </a:t>
            </a:r>
            <a:r>
              <a:rPr lang="en-US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Republik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of Kazakhstan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7D6203-76D5-40F8-A4AD-CD491DD31B66}"/>
              </a:ext>
            </a:extLst>
          </p:cNvPr>
          <p:cNvSpPr txBox="1"/>
          <p:nvPr/>
        </p:nvSpPr>
        <p:spPr>
          <a:xfrm>
            <a:off x="5641584" y="2590800"/>
            <a:ext cx="6093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Areas: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Workshop – 192 </a:t>
            </a:r>
            <a:r>
              <a:rPr lang="en-US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sq.m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Warehouse – 434 </a:t>
            </a:r>
            <a:r>
              <a:rPr lang="en-US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sq.m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Office – 350 </a:t>
            </a:r>
            <a:r>
              <a:rPr lang="en-US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sq.m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089FE6-E1CE-40DA-A551-E18157240620}"/>
              </a:ext>
            </a:extLst>
          </p:cNvPr>
          <p:cNvSpPr txBox="1"/>
          <p:nvPr/>
        </p:nvSpPr>
        <p:spPr>
          <a:xfrm>
            <a:off x="5641583" y="5443532"/>
            <a:ext cx="609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Warehouse are appointed with certified pallet racks.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All premises passed workplace accreditation</a:t>
            </a:r>
            <a:endParaRPr lang="en-US" sz="16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B500D3-C8A2-4341-9BBF-5333F8BF860C}"/>
              </a:ext>
            </a:extLst>
          </p:cNvPr>
          <p:cNvSpPr txBox="1"/>
          <p:nvPr/>
        </p:nvSpPr>
        <p:spPr>
          <a:xfrm>
            <a:off x="5673915" y="4168020"/>
            <a:ext cx="6093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Employees: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Production – 6 employees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Administration – 29 employees</a:t>
            </a:r>
          </a:p>
        </p:txBody>
      </p:sp>
    </p:spTree>
    <p:extLst>
      <p:ext uri="{BB962C8B-B14F-4D97-AF65-F5344CB8AC3E}">
        <p14:creationId xmlns:p14="http://schemas.microsoft.com/office/powerpoint/2010/main" val="82543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49">
            <a:extLst>
              <a:ext uri="{FF2B5EF4-FFF2-40B4-BE49-F238E27FC236}">
                <a16:creationId xmlns:a16="http://schemas.microsoft.com/office/drawing/2014/main" id="{4B3E09A2-01AC-44AE-949D-A03346967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2629" y="519829"/>
            <a:ext cx="6190501" cy="5705868"/>
          </a:xfrm>
          <a:prstGeom prst="rect">
            <a:avLst/>
          </a:prstGeom>
        </p:spPr>
      </p:pic>
      <p:sp>
        <p:nvSpPr>
          <p:cNvPr id="237" name="TextBox 236">
            <a:extLst>
              <a:ext uri="{FF2B5EF4-FFF2-40B4-BE49-F238E27FC236}">
                <a16:creationId xmlns:a16="http://schemas.microsoft.com/office/drawing/2014/main" id="{3C289849-C6F6-4075-96C9-25CC6FAF5ECF}"/>
              </a:ext>
            </a:extLst>
          </p:cNvPr>
          <p:cNvSpPr txBox="1"/>
          <p:nvPr/>
        </p:nvSpPr>
        <p:spPr>
          <a:xfrm>
            <a:off x="6553200" y="2094409"/>
            <a:ext cx="5118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All products are certified in accordance with the Technical regulations of the Customs Union TR CU 012/2011 "On the safety of equipment in explosion hazardous environments" and are subject to a local content fraction assessment according to CT-KZ form.</a:t>
            </a:r>
            <a:endParaRPr lang="en-US" sz="16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0C453F47-19D4-45FF-8AC6-B36F4AA03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30" y="5189131"/>
            <a:ext cx="1668869" cy="1668869"/>
          </a:xfrm>
          <a:prstGeom prst="rect">
            <a:avLst/>
          </a:prstGeom>
        </p:spPr>
      </p:pic>
      <p:sp>
        <p:nvSpPr>
          <p:cNvPr id="241" name="object 2">
            <a:extLst>
              <a:ext uri="{FF2B5EF4-FFF2-40B4-BE49-F238E27FC236}">
                <a16:creationId xmlns:a16="http://schemas.microsoft.com/office/drawing/2014/main" id="{0F8ED733-9B2A-4D6D-A1CB-B48D07C0B1C3}"/>
              </a:ext>
            </a:extLst>
          </p:cNvPr>
          <p:cNvSpPr/>
          <p:nvPr/>
        </p:nvSpPr>
        <p:spPr>
          <a:xfrm>
            <a:off x="6629401" y="1752600"/>
            <a:ext cx="5562600" cy="45719"/>
          </a:xfrm>
          <a:custGeom>
            <a:avLst/>
            <a:gdLst/>
            <a:ahLst/>
            <a:cxnLst/>
            <a:rect l="l" t="t" r="r" b="b"/>
            <a:pathLst>
              <a:path w="6518275" h="57150">
                <a:moveTo>
                  <a:pt x="6517881" y="0"/>
                </a:moveTo>
                <a:lnTo>
                  <a:pt x="0" y="0"/>
                </a:lnTo>
                <a:lnTo>
                  <a:pt x="0" y="56870"/>
                </a:lnTo>
                <a:lnTo>
                  <a:pt x="6517881" y="56870"/>
                </a:lnTo>
                <a:lnTo>
                  <a:pt x="6517881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3">
            <a:extLst>
              <a:ext uri="{FF2B5EF4-FFF2-40B4-BE49-F238E27FC236}">
                <a16:creationId xmlns:a16="http://schemas.microsoft.com/office/drawing/2014/main" id="{0E259119-3399-4511-AF27-C1306B18EB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77000" y="1083687"/>
            <a:ext cx="5486399" cy="440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lang="en-US" sz="2600" spc="85" dirty="0">
                <a:solidFill>
                  <a:srgbClr val="151616"/>
                </a:solidFill>
                <a:latin typeface="Montserrat" panose="00000500000000000000" pitchFamily="2" charset="0"/>
              </a:rPr>
              <a:t> </a:t>
            </a:r>
            <a:r>
              <a:rPr lang="en-US" sz="2600" b="0" spc="85" dirty="0">
                <a:solidFill>
                  <a:srgbClr val="151616"/>
                </a:solidFill>
                <a:latin typeface="Montserrat" panose="00000500000000000000" pitchFamily="2" charset="0"/>
              </a:rPr>
              <a:t>TR CU &amp; CT-KZ CERTIFICATES</a:t>
            </a:r>
            <a:endParaRPr lang="en-US" sz="2600" b="0" spc="20" dirty="0">
              <a:solidFill>
                <a:srgbClr val="151616"/>
              </a:solidFill>
              <a:latin typeface="Montserrat" panose="00000500000000000000" pitchFamily="2" charset="0"/>
            </a:endParaRPr>
          </a:p>
        </p:txBody>
      </p:sp>
      <p:pic>
        <p:nvPicPr>
          <p:cNvPr id="244" name="Picture 243" descr="A picture containing text, newspaper, screenshot, document&#10;&#10;Description automatically generated">
            <a:extLst>
              <a:ext uri="{FF2B5EF4-FFF2-40B4-BE49-F238E27FC236}">
                <a16:creationId xmlns:a16="http://schemas.microsoft.com/office/drawing/2014/main" id="{EE7806C2-4829-4CCE-A467-811717465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7" y="528734"/>
            <a:ext cx="3438513" cy="486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57FCE18E-12C5-485A-94E8-1D11B1227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2200" y="1027631"/>
            <a:ext cx="3438512" cy="484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44">
            <a:extLst>
              <a:ext uri="{FF2B5EF4-FFF2-40B4-BE49-F238E27FC236}">
                <a16:creationId xmlns:a16="http://schemas.microsoft.com/office/drawing/2014/main" id="{7E6F6CE4-35A5-144E-9CB0-6632B680E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1180031"/>
            <a:ext cx="3438512" cy="484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44">
            <a:extLst>
              <a:ext uri="{FF2B5EF4-FFF2-40B4-BE49-F238E27FC236}">
                <a16:creationId xmlns:a16="http://schemas.microsoft.com/office/drawing/2014/main" id="{323239D1-F5E2-6F42-BB5C-A3F7402458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1332431"/>
            <a:ext cx="3438512" cy="484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43" descr="A picture containing text, newspaper, screenshot, document&#10;&#10;Description automatically generated">
            <a:extLst>
              <a:ext uri="{FF2B5EF4-FFF2-40B4-BE49-F238E27FC236}">
                <a16:creationId xmlns:a16="http://schemas.microsoft.com/office/drawing/2014/main" id="{827FDEDD-7482-2243-9F78-6E0F09BE5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7" y="681134"/>
            <a:ext cx="3438513" cy="486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43" descr="A picture containing text, newspaper, screenshot, document&#10;&#10;Description automatically generated">
            <a:extLst>
              <a:ext uri="{FF2B5EF4-FFF2-40B4-BE49-F238E27FC236}">
                <a16:creationId xmlns:a16="http://schemas.microsoft.com/office/drawing/2014/main" id="{9E3189F9-FF2E-3B49-BB54-AFAF474EB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7" y="833534"/>
            <a:ext cx="3438513" cy="486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3623" y="1358668"/>
            <a:ext cx="5767070" cy="57150"/>
          </a:xfrm>
          <a:custGeom>
            <a:avLst/>
            <a:gdLst/>
            <a:ahLst/>
            <a:cxnLst/>
            <a:rect l="l" t="t" r="r" b="b"/>
            <a:pathLst>
              <a:path w="5767070" h="57150">
                <a:moveTo>
                  <a:pt x="5766511" y="0"/>
                </a:moveTo>
                <a:lnTo>
                  <a:pt x="0" y="0"/>
                </a:lnTo>
                <a:lnTo>
                  <a:pt x="0" y="56870"/>
                </a:lnTo>
                <a:lnTo>
                  <a:pt x="5766511" y="56870"/>
                </a:lnTo>
                <a:lnTo>
                  <a:pt x="5766511" y="0"/>
                </a:lnTo>
                <a:close/>
              </a:path>
            </a:pathLst>
          </a:custGeom>
          <a:solidFill>
            <a:srgbClr val="008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76039" y="5442182"/>
            <a:ext cx="4439920" cy="710451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40"/>
              </a:spcBef>
            </a:pPr>
            <a:r>
              <a:rPr sz="2000" spc="40" dirty="0">
                <a:latin typeface="Myanmar Text" panose="020B0502040204020203" pitchFamily="34" charset="0"/>
                <a:cs typeface="Myanmar Text" panose="020B0502040204020203" pitchFamily="34" charset="0"/>
              </a:rPr>
              <a:t>Type: </a:t>
            </a:r>
            <a:r>
              <a:rPr sz="2000" spc="70" dirty="0">
                <a:latin typeface="Myanmar Text" panose="020B0502040204020203" pitchFamily="34" charset="0"/>
                <a:cs typeface="Myanmar Text" panose="020B0502040204020203" pitchFamily="34" charset="0"/>
              </a:rPr>
              <a:t>SIM-JB.A </a:t>
            </a:r>
            <a:r>
              <a:rPr sz="2000" spc="40" dirty="0">
                <a:latin typeface="Myanmar Text" panose="020B0502040204020203" pitchFamily="34" charset="0"/>
                <a:cs typeface="Myanmar Text" panose="020B0502040204020203" pitchFamily="34" charset="0"/>
              </a:rPr>
              <a:t>(Ex</a:t>
            </a:r>
            <a:r>
              <a:rPr sz="2000" spc="-85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2000" spc="105" dirty="0">
                <a:latin typeface="Myanmar Text" panose="020B0502040204020203" pitchFamily="34" charset="0"/>
                <a:cs typeface="Myanmar Text" panose="020B0502040204020203" pitchFamily="34" charset="0"/>
              </a:rPr>
              <a:t>d)</a:t>
            </a:r>
            <a:endParaRPr sz="20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359"/>
              </a:spcBef>
            </a:pPr>
            <a:r>
              <a:rPr sz="2000" spc="90" dirty="0">
                <a:latin typeface="Myanmar Text" panose="020B0502040204020203" pitchFamily="34" charset="0"/>
                <a:cs typeface="Myanmar Text" panose="020B0502040204020203" pitchFamily="34" charset="0"/>
              </a:rPr>
              <a:t>Share </a:t>
            </a:r>
            <a:r>
              <a:rPr sz="2000" spc="100" dirty="0">
                <a:latin typeface="Myanmar Text" panose="020B0502040204020203" pitchFamily="34" charset="0"/>
                <a:cs typeface="Myanmar Text" panose="020B0502040204020203" pitchFamily="34" charset="0"/>
              </a:rPr>
              <a:t>of </a:t>
            </a:r>
            <a:r>
              <a:rPr sz="2000" b="1" spc="75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local </a:t>
            </a:r>
            <a:r>
              <a:rPr sz="2000" b="1" spc="140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content</a:t>
            </a:r>
            <a:r>
              <a:rPr sz="2000" b="1" spc="-275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20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is </a:t>
            </a:r>
            <a:r>
              <a:rPr sz="2000" b="1" spc="-5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51.97%</a:t>
            </a:r>
            <a:endParaRPr sz="20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" y="1994281"/>
            <a:ext cx="3380341" cy="3040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4865" y="1994281"/>
            <a:ext cx="3380342" cy="3040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40130" y="1994281"/>
            <a:ext cx="3380341" cy="3040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98248" y="427455"/>
            <a:ext cx="1173541" cy="927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E4B200B-D05A-4802-81DA-FFEFE09BD8F6}"/>
              </a:ext>
            </a:extLst>
          </p:cNvPr>
          <p:cNvSpPr txBox="1">
            <a:spLocks/>
          </p:cNvSpPr>
          <p:nvPr/>
        </p:nvSpPr>
        <p:spPr>
          <a:xfrm>
            <a:off x="3752159" y="801758"/>
            <a:ext cx="4165110" cy="407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lang="en-US" sz="2400" b="0" kern="0" spc="85" dirty="0">
                <a:solidFill>
                  <a:srgbClr val="151616"/>
                </a:solidFill>
                <a:latin typeface="Montserrat" panose="00000500000000000000" pitchFamily="2" charset="0"/>
              </a:rPr>
              <a:t>TOTAL DUNGA, PHASE III</a:t>
            </a:r>
            <a:endParaRPr lang="en-US" sz="2400" b="0" kern="0" spc="20" dirty="0">
              <a:solidFill>
                <a:srgbClr val="151616"/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4AEFC974-656E-4E9C-B49D-1D3397CF6A77}"/>
              </a:ext>
            </a:extLst>
          </p:cNvPr>
          <p:cNvSpPr txBox="1"/>
          <p:nvPr/>
        </p:nvSpPr>
        <p:spPr>
          <a:xfrm>
            <a:off x="597159" y="324368"/>
            <a:ext cx="1604645" cy="2090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30" dirty="0">
                <a:solidFill>
                  <a:srgbClr val="F2AA0E"/>
                </a:solidFill>
                <a:latin typeface="Verdana"/>
                <a:cs typeface="Verdana"/>
              </a:rPr>
              <a:t>#webringthepower</a:t>
            </a:r>
            <a:endParaRPr sz="1250" dirty="0">
              <a:solidFill>
                <a:srgbClr val="F2AA0E"/>
              </a:solidFill>
              <a:latin typeface="Verdana"/>
              <a:cs typeface="Verdana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0F6946-61F6-4133-9976-18DB82573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30" y="5189131"/>
            <a:ext cx="1668869" cy="16688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089F11B-718C-4B5B-B74F-27910E118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" y="1235971"/>
            <a:ext cx="12146305" cy="5513843"/>
          </a:xfrm>
          <a:prstGeom prst="rect">
            <a:avLst/>
          </a:prstGeom>
        </p:spPr>
      </p:pic>
      <p:sp>
        <p:nvSpPr>
          <p:cNvPr id="34" name="object 2">
            <a:extLst>
              <a:ext uri="{FF2B5EF4-FFF2-40B4-BE49-F238E27FC236}">
                <a16:creationId xmlns:a16="http://schemas.microsoft.com/office/drawing/2014/main" id="{5D3B0D3B-97C1-4F3A-A48D-1C3A1FD289FE}"/>
              </a:ext>
            </a:extLst>
          </p:cNvPr>
          <p:cNvSpPr/>
          <p:nvPr/>
        </p:nvSpPr>
        <p:spPr>
          <a:xfrm>
            <a:off x="6441312" y="1234808"/>
            <a:ext cx="5767070" cy="57150"/>
          </a:xfrm>
          <a:custGeom>
            <a:avLst/>
            <a:gdLst/>
            <a:ahLst/>
            <a:cxnLst/>
            <a:rect l="l" t="t" r="r" b="b"/>
            <a:pathLst>
              <a:path w="5767070" h="57150">
                <a:moveTo>
                  <a:pt x="5766511" y="0"/>
                </a:moveTo>
                <a:lnTo>
                  <a:pt x="0" y="0"/>
                </a:lnTo>
                <a:lnTo>
                  <a:pt x="0" y="56870"/>
                </a:lnTo>
                <a:lnTo>
                  <a:pt x="5766511" y="56870"/>
                </a:lnTo>
                <a:lnTo>
                  <a:pt x="5766511" y="0"/>
                </a:lnTo>
                <a:close/>
              </a:path>
            </a:pathLst>
          </a:custGeom>
          <a:solidFill>
            <a:srgbClr val="0088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DBB2B60D-B6BE-408D-899D-E391245369D2}"/>
              </a:ext>
            </a:extLst>
          </p:cNvPr>
          <p:cNvSpPr txBox="1">
            <a:spLocks/>
          </p:cNvSpPr>
          <p:nvPr/>
        </p:nvSpPr>
        <p:spPr>
          <a:xfrm>
            <a:off x="6400800" y="648433"/>
            <a:ext cx="6093215" cy="407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lang="en-US" sz="2400" b="0" kern="0" spc="85" dirty="0">
                <a:solidFill>
                  <a:srgbClr val="151616"/>
                </a:solidFill>
                <a:latin typeface="Montserrat" panose="00000500000000000000" pitchFamily="2" charset="0"/>
              </a:rPr>
              <a:t>WORK EXPERIENCE</a:t>
            </a:r>
            <a:endParaRPr lang="en-US" sz="2400" b="0" kern="0" spc="20" dirty="0">
              <a:solidFill>
                <a:srgbClr val="151616"/>
              </a:solidFill>
              <a:latin typeface="Montserrat" panose="00000500000000000000" pitchFamily="2" charset="0"/>
            </a:endParaRP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BB3C407C-83A9-423A-81AD-DAB9924C0D43}"/>
              </a:ext>
            </a:extLst>
          </p:cNvPr>
          <p:cNvSpPr txBox="1"/>
          <p:nvPr/>
        </p:nvSpPr>
        <p:spPr>
          <a:xfrm>
            <a:off x="597159" y="324368"/>
            <a:ext cx="1604645" cy="2090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30" dirty="0">
                <a:solidFill>
                  <a:srgbClr val="F2AA0E"/>
                </a:solidFill>
                <a:latin typeface="Verdana"/>
                <a:cs typeface="Verdana"/>
              </a:rPr>
              <a:t>#webringthepower</a:t>
            </a:r>
            <a:endParaRPr sz="1250" dirty="0">
              <a:solidFill>
                <a:srgbClr val="F2AA0E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">
            <a:extLst>
              <a:ext uri="{FF2B5EF4-FFF2-40B4-BE49-F238E27FC236}">
                <a16:creationId xmlns:a16="http://schemas.microsoft.com/office/drawing/2014/main" id="{DBB2B60D-B6BE-408D-899D-E391245369D2}"/>
              </a:ext>
            </a:extLst>
          </p:cNvPr>
          <p:cNvSpPr txBox="1">
            <a:spLocks/>
          </p:cNvSpPr>
          <p:nvPr/>
        </p:nvSpPr>
        <p:spPr>
          <a:xfrm>
            <a:off x="2514600" y="508000"/>
            <a:ext cx="7388615" cy="407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lang="en-US" sz="2400" b="0" kern="0" spc="85" dirty="0">
                <a:solidFill>
                  <a:srgbClr val="151616"/>
                </a:solidFill>
                <a:latin typeface="Montserrat" panose="00000500000000000000" pitchFamily="2" charset="0"/>
              </a:rPr>
              <a:t>PRODUCTION OF JUNCTION BOXES (JBs)</a:t>
            </a:r>
            <a:endParaRPr lang="en-US" sz="2400" b="0" kern="0" spc="20" dirty="0">
              <a:solidFill>
                <a:srgbClr val="151616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804C5-4258-4A4B-8DE6-ADD406DD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29324" y="1600200"/>
            <a:ext cx="8173891" cy="43201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1BDC63-58A7-489E-9B6A-0B7448FEDCCA}"/>
              </a:ext>
            </a:extLst>
          </p:cNvPr>
          <p:cNvSpPr/>
          <p:nvPr/>
        </p:nvSpPr>
        <p:spPr>
          <a:xfrm>
            <a:off x="2241003" y="5928776"/>
            <a:ext cx="3600666" cy="57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007CBE"/>
                </a:solidFill>
                <a:cs typeface="Arial" panose="020B0604020202020204" pitchFamily="34" charset="0"/>
              </a:rPr>
              <a:t>* Local Content Level in the percentage (%)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1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* Equipment applicable in all hazardous areas - 0,1, 21, 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78C65-7B1E-4DBD-A7A4-93452A82A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30" y="5189131"/>
            <a:ext cx="1668869" cy="1668869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2DED971A-9483-4FA7-B2F6-E679A91E5FBF}"/>
              </a:ext>
            </a:extLst>
          </p:cNvPr>
          <p:cNvSpPr/>
          <p:nvPr/>
        </p:nvSpPr>
        <p:spPr>
          <a:xfrm>
            <a:off x="2514600" y="941205"/>
            <a:ext cx="6781800" cy="49396"/>
          </a:xfrm>
          <a:custGeom>
            <a:avLst/>
            <a:gdLst/>
            <a:ahLst/>
            <a:cxnLst/>
            <a:rect l="l" t="t" r="r" b="b"/>
            <a:pathLst>
              <a:path w="5793105" h="57150">
                <a:moveTo>
                  <a:pt x="5792622" y="0"/>
                </a:moveTo>
                <a:lnTo>
                  <a:pt x="0" y="0"/>
                </a:lnTo>
                <a:lnTo>
                  <a:pt x="0" y="56857"/>
                </a:lnTo>
                <a:lnTo>
                  <a:pt x="5792622" y="56857"/>
                </a:lnTo>
                <a:lnTo>
                  <a:pt x="5792622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912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E5639FC6-BE20-4E94-B583-F868BFFCD3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41585" y="533400"/>
            <a:ext cx="6093215" cy="4732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lang="en-US" sz="2800" b="0" spc="85" dirty="0">
                <a:solidFill>
                  <a:srgbClr val="151616"/>
                </a:solidFill>
                <a:latin typeface="Montserrat" panose="00000500000000000000" pitchFamily="2" charset="0"/>
              </a:rPr>
              <a:t>CONTACTS</a:t>
            </a:r>
            <a:endParaRPr lang="en-US" sz="2600" b="0" spc="20" dirty="0">
              <a:solidFill>
                <a:srgbClr val="151616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C323297B-195A-4FEA-ACFB-0B5C125E28D0}"/>
              </a:ext>
            </a:extLst>
          </p:cNvPr>
          <p:cNvSpPr txBox="1"/>
          <p:nvPr/>
        </p:nvSpPr>
        <p:spPr>
          <a:xfrm>
            <a:off x="650882" y="1835928"/>
            <a:ext cx="2835199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78A, </a:t>
            </a:r>
            <a:r>
              <a:rPr lang="en-US" sz="1300" dirty="0" err="1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Azattyk</a:t>
            </a:r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 </a:t>
            </a:r>
            <a:r>
              <a:rPr lang="en-US" sz="1300" dirty="0" err="1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ave.</a:t>
            </a:r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, Atyrau,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060005, Republic of Kazakhstan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www.sigmasolutions.kz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sales@sigmasolutions.kz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4E3C753B-118E-4893-A38A-A010D99F96E7}"/>
              </a:ext>
            </a:extLst>
          </p:cNvPr>
          <p:cNvSpPr txBox="1"/>
          <p:nvPr/>
        </p:nvSpPr>
        <p:spPr>
          <a:xfrm>
            <a:off x="645946" y="4973903"/>
            <a:ext cx="2957935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Office 8, </a:t>
            </a:r>
            <a:r>
              <a:rPr lang="en-US" sz="1300" dirty="0" err="1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Boyevaya</a:t>
            </a:r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 Street, 57A, 414024,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Astrakhan, Russian Federation.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www.sigmasolutions.ru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sales@sigmasolutions.ru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8EC51D53-64EE-4AED-BC73-4CE96FC0DB08}"/>
              </a:ext>
            </a:extLst>
          </p:cNvPr>
          <p:cNvSpPr txBox="1"/>
          <p:nvPr/>
        </p:nvSpPr>
        <p:spPr>
          <a:xfrm>
            <a:off x="651631" y="1452965"/>
            <a:ext cx="2407866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spc="85" dirty="0">
                <a:solidFill>
                  <a:srgbClr val="151616"/>
                </a:solidFill>
                <a:latin typeface="Montserrat" panose="00000500000000000000" pitchFamily="2" charset="0"/>
                <a:ea typeface="+mj-ea"/>
                <a:cs typeface="Arial"/>
              </a:rPr>
              <a:t>KAZAKHSTAN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A7E76A74-7030-4DED-98DD-F3A0A400A745}"/>
              </a:ext>
            </a:extLst>
          </p:cNvPr>
          <p:cNvSpPr txBox="1"/>
          <p:nvPr/>
        </p:nvSpPr>
        <p:spPr>
          <a:xfrm>
            <a:off x="649791" y="4624067"/>
            <a:ext cx="2550296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171AF"/>
                </a:solidFill>
                <a:latin typeface="Ubuntu"/>
                <a:cs typeface="Myanmar Text" panose="020B0502040204020203" pitchFamily="34" charset="0"/>
              </a:defRPr>
            </a:lvl1pPr>
          </a:lstStyle>
          <a:p>
            <a:r>
              <a:rPr lang="en-US" spc="85" dirty="0">
                <a:solidFill>
                  <a:srgbClr val="151616"/>
                </a:solidFill>
                <a:latin typeface="Montserrat" panose="00000500000000000000" pitchFamily="2" charset="0"/>
                <a:ea typeface="+mj-ea"/>
                <a:cs typeface="Arial"/>
              </a:rPr>
              <a:t>RUSSIA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4A12B6-242B-45C5-87B5-2551FBFE917F}"/>
              </a:ext>
            </a:extLst>
          </p:cNvPr>
          <p:cNvGrpSpPr/>
          <p:nvPr/>
        </p:nvGrpSpPr>
        <p:grpSpPr>
          <a:xfrm>
            <a:off x="4800600" y="2151221"/>
            <a:ext cx="5634642" cy="3347118"/>
            <a:chOff x="4156458" y="1587132"/>
            <a:chExt cx="6569767" cy="4122186"/>
          </a:xfrm>
        </p:grpSpPr>
        <p:grpSp>
          <p:nvGrpSpPr>
            <p:cNvPr id="20" name="Group 1">
              <a:extLst>
                <a:ext uri="{FF2B5EF4-FFF2-40B4-BE49-F238E27FC236}">
                  <a16:creationId xmlns:a16="http://schemas.microsoft.com/office/drawing/2014/main" id="{3692B7DC-3A19-4213-866F-F0E122AAB781}"/>
                </a:ext>
              </a:extLst>
            </p:cNvPr>
            <p:cNvGrpSpPr/>
            <p:nvPr/>
          </p:nvGrpSpPr>
          <p:grpSpPr>
            <a:xfrm>
              <a:off x="4156458" y="2062424"/>
              <a:ext cx="6569767" cy="3646894"/>
              <a:chOff x="4934926" y="3288506"/>
              <a:chExt cx="14431598" cy="8011016"/>
            </a:xfrm>
            <a:solidFill>
              <a:schemeClr val="tx1">
                <a:alpha val="17000"/>
              </a:schemeClr>
            </a:solidFill>
          </p:grpSpPr>
          <p:sp>
            <p:nvSpPr>
              <p:cNvPr id="21" name="Freeform: Shape 646">
                <a:extLst>
                  <a:ext uri="{FF2B5EF4-FFF2-40B4-BE49-F238E27FC236}">
                    <a16:creationId xmlns:a16="http://schemas.microsoft.com/office/drawing/2014/main" id="{028BADBF-7DB4-4B4E-82C9-639D11FEB924}"/>
                  </a:ext>
                </a:extLst>
              </p:cNvPr>
              <p:cNvSpPr/>
              <p:nvPr/>
            </p:nvSpPr>
            <p:spPr>
              <a:xfrm>
                <a:off x="13428320" y="9024641"/>
                <a:ext cx="286806" cy="61924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5" h="96">
                    <a:moveTo>
                      <a:pt x="36" y="0"/>
                    </a:moveTo>
                    <a:cubicBezTo>
                      <a:pt x="35" y="1"/>
                      <a:pt x="36" y="5"/>
                      <a:pt x="35" y="7"/>
                    </a:cubicBezTo>
                    <a:cubicBezTo>
                      <a:pt x="31" y="11"/>
                      <a:pt x="25" y="20"/>
                      <a:pt x="20" y="23"/>
                    </a:cubicBezTo>
                    <a:cubicBezTo>
                      <a:pt x="13" y="27"/>
                      <a:pt x="5" y="27"/>
                      <a:pt x="5" y="38"/>
                    </a:cubicBezTo>
                    <a:cubicBezTo>
                      <a:pt x="5" y="42"/>
                      <a:pt x="8" y="48"/>
                      <a:pt x="8" y="51"/>
                    </a:cubicBezTo>
                    <a:cubicBezTo>
                      <a:pt x="8" y="52"/>
                      <a:pt x="4" y="62"/>
                      <a:pt x="4" y="62"/>
                    </a:cubicBezTo>
                    <a:cubicBezTo>
                      <a:pt x="3" y="62"/>
                      <a:pt x="0" y="66"/>
                      <a:pt x="0" y="67"/>
                    </a:cubicBezTo>
                    <a:cubicBezTo>
                      <a:pt x="0" y="71"/>
                      <a:pt x="0" y="74"/>
                      <a:pt x="2" y="77"/>
                    </a:cubicBezTo>
                    <a:cubicBezTo>
                      <a:pt x="2" y="78"/>
                      <a:pt x="2" y="80"/>
                      <a:pt x="2" y="82"/>
                    </a:cubicBezTo>
                    <a:cubicBezTo>
                      <a:pt x="2" y="89"/>
                      <a:pt x="7" y="96"/>
                      <a:pt x="12" y="96"/>
                    </a:cubicBezTo>
                    <a:cubicBezTo>
                      <a:pt x="25" y="96"/>
                      <a:pt x="28" y="80"/>
                      <a:pt x="31" y="69"/>
                    </a:cubicBezTo>
                    <a:cubicBezTo>
                      <a:pt x="36" y="55"/>
                      <a:pt x="41" y="43"/>
                      <a:pt x="41" y="25"/>
                    </a:cubicBezTo>
                    <a:cubicBezTo>
                      <a:pt x="42" y="25"/>
                      <a:pt x="44" y="26"/>
                      <a:pt x="45" y="27"/>
                    </a:cubicBezTo>
                    <a:lnTo>
                      <a:pt x="45" y="23"/>
                    </a:lnTo>
                    <a:cubicBezTo>
                      <a:pt x="43" y="17"/>
                      <a:pt x="43" y="1"/>
                      <a:pt x="36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2" name="Freeform: Shape 647">
                <a:extLst>
                  <a:ext uri="{FF2B5EF4-FFF2-40B4-BE49-F238E27FC236}">
                    <a16:creationId xmlns:a16="http://schemas.microsoft.com/office/drawing/2014/main" id="{2CE7FAC5-A029-4537-8096-431E2FC9FA91}"/>
                  </a:ext>
                </a:extLst>
              </p:cNvPr>
              <p:cNvSpPr/>
              <p:nvPr/>
            </p:nvSpPr>
            <p:spPr>
              <a:xfrm>
                <a:off x="14907981" y="8020818"/>
                <a:ext cx="71701" cy="16295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" h="26">
                    <a:moveTo>
                      <a:pt x="0" y="19"/>
                    </a:moveTo>
                    <a:cubicBezTo>
                      <a:pt x="0" y="23"/>
                      <a:pt x="2" y="26"/>
                      <a:pt x="5" y="26"/>
                    </a:cubicBezTo>
                    <a:cubicBezTo>
                      <a:pt x="9" y="26"/>
                      <a:pt x="12" y="20"/>
                      <a:pt x="12" y="16"/>
                    </a:cubicBezTo>
                    <a:cubicBezTo>
                      <a:pt x="12" y="9"/>
                      <a:pt x="6" y="6"/>
                      <a:pt x="3" y="0"/>
                    </a:cubicBezTo>
                    <a:cubicBezTo>
                      <a:pt x="3" y="7"/>
                      <a:pt x="0" y="12"/>
                      <a:pt x="0" y="1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3" name="Freeform: Shape 648">
                <a:extLst>
                  <a:ext uri="{FF2B5EF4-FFF2-40B4-BE49-F238E27FC236}">
                    <a16:creationId xmlns:a16="http://schemas.microsoft.com/office/drawing/2014/main" id="{77B8B229-C3B5-4DE0-B1AF-87A9837B1A51}"/>
                  </a:ext>
                </a:extLst>
              </p:cNvPr>
              <p:cNvSpPr/>
              <p:nvPr/>
            </p:nvSpPr>
            <p:spPr>
              <a:xfrm>
                <a:off x="15540242" y="8203331"/>
                <a:ext cx="417173" cy="50843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" h="79">
                    <a:moveTo>
                      <a:pt x="64" y="76"/>
                    </a:moveTo>
                    <a:cubicBezTo>
                      <a:pt x="64" y="73"/>
                      <a:pt x="63" y="70"/>
                      <a:pt x="65" y="69"/>
                    </a:cubicBezTo>
                    <a:lnTo>
                      <a:pt x="65" y="59"/>
                    </a:lnTo>
                    <a:cubicBezTo>
                      <a:pt x="65" y="56"/>
                      <a:pt x="62" y="55"/>
                      <a:pt x="61" y="54"/>
                    </a:cubicBezTo>
                    <a:cubicBezTo>
                      <a:pt x="59" y="51"/>
                      <a:pt x="56" y="50"/>
                      <a:pt x="56" y="45"/>
                    </a:cubicBezTo>
                    <a:cubicBezTo>
                      <a:pt x="54" y="45"/>
                      <a:pt x="52" y="44"/>
                      <a:pt x="52" y="41"/>
                    </a:cubicBezTo>
                    <a:lnTo>
                      <a:pt x="53" y="39"/>
                    </a:lnTo>
                    <a:cubicBezTo>
                      <a:pt x="53" y="37"/>
                      <a:pt x="51" y="36"/>
                      <a:pt x="51" y="36"/>
                    </a:cubicBezTo>
                    <a:lnTo>
                      <a:pt x="49" y="36"/>
                    </a:lnTo>
                    <a:lnTo>
                      <a:pt x="50" y="35"/>
                    </a:lnTo>
                    <a:cubicBezTo>
                      <a:pt x="50" y="32"/>
                      <a:pt x="45" y="30"/>
                      <a:pt x="43" y="29"/>
                    </a:cubicBezTo>
                    <a:cubicBezTo>
                      <a:pt x="36" y="27"/>
                      <a:pt x="34" y="24"/>
                      <a:pt x="30" y="19"/>
                    </a:cubicBezTo>
                    <a:cubicBezTo>
                      <a:pt x="28" y="16"/>
                      <a:pt x="26" y="14"/>
                      <a:pt x="23" y="12"/>
                    </a:cubicBezTo>
                    <a:cubicBezTo>
                      <a:pt x="22" y="12"/>
                      <a:pt x="21" y="12"/>
                      <a:pt x="20" y="11"/>
                    </a:cubicBezTo>
                    <a:cubicBezTo>
                      <a:pt x="19" y="7"/>
                      <a:pt x="17" y="4"/>
                      <a:pt x="13" y="2"/>
                    </a:cubicBezTo>
                    <a:lnTo>
                      <a:pt x="5" y="2"/>
                    </a:lnTo>
                    <a:cubicBezTo>
                      <a:pt x="3" y="1"/>
                      <a:pt x="3" y="0"/>
                      <a:pt x="1" y="0"/>
                    </a:cubicBezTo>
                    <a:lnTo>
                      <a:pt x="0" y="0"/>
                    </a:lnTo>
                    <a:lnTo>
                      <a:pt x="0" y="2"/>
                    </a:lnTo>
                    <a:cubicBezTo>
                      <a:pt x="0" y="4"/>
                      <a:pt x="4" y="11"/>
                      <a:pt x="6" y="12"/>
                    </a:cubicBezTo>
                    <a:cubicBezTo>
                      <a:pt x="7" y="12"/>
                      <a:pt x="10" y="12"/>
                      <a:pt x="10" y="14"/>
                    </a:cubicBezTo>
                    <a:cubicBezTo>
                      <a:pt x="12" y="16"/>
                      <a:pt x="13" y="18"/>
                      <a:pt x="14" y="21"/>
                    </a:cubicBezTo>
                    <a:cubicBezTo>
                      <a:pt x="15" y="25"/>
                      <a:pt x="20" y="24"/>
                      <a:pt x="22" y="29"/>
                    </a:cubicBezTo>
                    <a:cubicBezTo>
                      <a:pt x="22" y="31"/>
                      <a:pt x="24" y="37"/>
                      <a:pt x="25" y="37"/>
                    </a:cubicBezTo>
                    <a:cubicBezTo>
                      <a:pt x="25" y="38"/>
                      <a:pt x="28" y="38"/>
                      <a:pt x="29" y="39"/>
                    </a:cubicBezTo>
                    <a:lnTo>
                      <a:pt x="29" y="41"/>
                    </a:lnTo>
                    <a:cubicBezTo>
                      <a:pt x="30" y="41"/>
                      <a:pt x="32" y="46"/>
                      <a:pt x="33" y="47"/>
                    </a:cubicBezTo>
                    <a:cubicBezTo>
                      <a:pt x="35" y="52"/>
                      <a:pt x="37" y="57"/>
                      <a:pt x="41" y="62"/>
                    </a:cubicBezTo>
                    <a:cubicBezTo>
                      <a:pt x="45" y="66"/>
                      <a:pt x="49" y="68"/>
                      <a:pt x="53" y="73"/>
                    </a:cubicBezTo>
                    <a:cubicBezTo>
                      <a:pt x="53" y="73"/>
                      <a:pt x="57" y="79"/>
                      <a:pt x="59" y="79"/>
                    </a:cubicBezTo>
                    <a:cubicBezTo>
                      <a:pt x="60" y="79"/>
                      <a:pt x="64" y="79"/>
                      <a:pt x="64" y="7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4" name="Freeform: Shape 649">
                <a:extLst>
                  <a:ext uri="{FF2B5EF4-FFF2-40B4-BE49-F238E27FC236}">
                    <a16:creationId xmlns:a16="http://schemas.microsoft.com/office/drawing/2014/main" id="{8473B3F8-9B20-4B47-8680-8A10D615709A}"/>
                  </a:ext>
                </a:extLst>
              </p:cNvPr>
              <p:cNvSpPr/>
              <p:nvPr/>
            </p:nvSpPr>
            <p:spPr>
              <a:xfrm>
                <a:off x="16087801" y="8138147"/>
                <a:ext cx="410656" cy="49539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" h="77">
                    <a:moveTo>
                      <a:pt x="0" y="43"/>
                    </a:moveTo>
                    <a:cubicBezTo>
                      <a:pt x="0" y="44"/>
                      <a:pt x="3" y="53"/>
                      <a:pt x="4" y="54"/>
                    </a:cubicBezTo>
                    <a:cubicBezTo>
                      <a:pt x="5" y="54"/>
                      <a:pt x="6" y="54"/>
                      <a:pt x="7" y="55"/>
                    </a:cubicBezTo>
                    <a:lnTo>
                      <a:pt x="6" y="56"/>
                    </a:lnTo>
                    <a:cubicBezTo>
                      <a:pt x="9" y="61"/>
                      <a:pt x="6" y="69"/>
                      <a:pt x="14" y="69"/>
                    </a:cubicBezTo>
                    <a:cubicBezTo>
                      <a:pt x="16" y="69"/>
                      <a:pt x="17" y="68"/>
                      <a:pt x="18" y="68"/>
                    </a:cubicBezTo>
                    <a:cubicBezTo>
                      <a:pt x="18" y="69"/>
                      <a:pt x="18" y="72"/>
                      <a:pt x="19" y="72"/>
                    </a:cubicBezTo>
                    <a:cubicBezTo>
                      <a:pt x="20" y="72"/>
                      <a:pt x="20" y="73"/>
                      <a:pt x="21" y="73"/>
                    </a:cubicBezTo>
                    <a:cubicBezTo>
                      <a:pt x="23" y="73"/>
                      <a:pt x="24" y="70"/>
                      <a:pt x="26" y="70"/>
                    </a:cubicBezTo>
                    <a:cubicBezTo>
                      <a:pt x="30" y="70"/>
                      <a:pt x="32" y="73"/>
                      <a:pt x="36" y="74"/>
                    </a:cubicBezTo>
                    <a:cubicBezTo>
                      <a:pt x="36" y="76"/>
                      <a:pt x="36" y="77"/>
                      <a:pt x="38" y="77"/>
                    </a:cubicBezTo>
                    <a:cubicBezTo>
                      <a:pt x="41" y="77"/>
                      <a:pt x="41" y="75"/>
                      <a:pt x="45" y="74"/>
                    </a:cubicBezTo>
                    <a:cubicBezTo>
                      <a:pt x="45" y="71"/>
                      <a:pt x="48" y="67"/>
                      <a:pt x="48" y="65"/>
                    </a:cubicBezTo>
                    <a:cubicBezTo>
                      <a:pt x="48" y="64"/>
                      <a:pt x="47" y="64"/>
                      <a:pt x="47" y="62"/>
                    </a:cubicBezTo>
                    <a:cubicBezTo>
                      <a:pt x="47" y="60"/>
                      <a:pt x="49" y="57"/>
                      <a:pt x="51" y="56"/>
                    </a:cubicBezTo>
                    <a:cubicBezTo>
                      <a:pt x="51" y="52"/>
                      <a:pt x="53" y="51"/>
                      <a:pt x="54" y="46"/>
                    </a:cubicBezTo>
                    <a:lnTo>
                      <a:pt x="56" y="43"/>
                    </a:lnTo>
                    <a:cubicBezTo>
                      <a:pt x="56" y="43"/>
                      <a:pt x="57" y="43"/>
                      <a:pt x="58" y="43"/>
                    </a:cubicBezTo>
                    <a:cubicBezTo>
                      <a:pt x="60" y="43"/>
                      <a:pt x="62" y="44"/>
                      <a:pt x="62" y="40"/>
                    </a:cubicBezTo>
                    <a:cubicBezTo>
                      <a:pt x="58" y="40"/>
                      <a:pt x="52" y="28"/>
                      <a:pt x="52" y="25"/>
                    </a:cubicBezTo>
                    <a:cubicBezTo>
                      <a:pt x="52" y="24"/>
                      <a:pt x="54" y="23"/>
                      <a:pt x="54" y="23"/>
                    </a:cubicBezTo>
                    <a:cubicBezTo>
                      <a:pt x="54" y="22"/>
                      <a:pt x="54" y="21"/>
                      <a:pt x="53" y="20"/>
                    </a:cubicBezTo>
                    <a:cubicBezTo>
                      <a:pt x="53" y="20"/>
                      <a:pt x="59" y="17"/>
                      <a:pt x="60" y="17"/>
                    </a:cubicBezTo>
                    <a:cubicBezTo>
                      <a:pt x="59" y="17"/>
                      <a:pt x="58" y="16"/>
                      <a:pt x="58" y="16"/>
                    </a:cubicBezTo>
                    <a:cubicBezTo>
                      <a:pt x="58" y="14"/>
                      <a:pt x="64" y="15"/>
                      <a:pt x="64" y="13"/>
                    </a:cubicBezTo>
                    <a:cubicBezTo>
                      <a:pt x="64" y="8"/>
                      <a:pt x="54" y="11"/>
                      <a:pt x="54" y="6"/>
                    </a:cubicBezTo>
                    <a:cubicBezTo>
                      <a:pt x="54" y="2"/>
                      <a:pt x="55" y="0"/>
                      <a:pt x="51" y="0"/>
                    </a:cubicBezTo>
                    <a:cubicBezTo>
                      <a:pt x="48" y="0"/>
                      <a:pt x="42" y="9"/>
                      <a:pt x="41" y="13"/>
                    </a:cubicBezTo>
                    <a:cubicBezTo>
                      <a:pt x="40" y="15"/>
                      <a:pt x="35" y="14"/>
                      <a:pt x="33" y="16"/>
                    </a:cubicBezTo>
                    <a:cubicBezTo>
                      <a:pt x="33" y="16"/>
                      <a:pt x="33" y="17"/>
                      <a:pt x="32" y="17"/>
                    </a:cubicBezTo>
                    <a:cubicBezTo>
                      <a:pt x="31" y="18"/>
                      <a:pt x="31" y="19"/>
                      <a:pt x="30" y="19"/>
                    </a:cubicBezTo>
                    <a:cubicBezTo>
                      <a:pt x="30" y="19"/>
                      <a:pt x="27" y="22"/>
                      <a:pt x="28" y="22"/>
                    </a:cubicBezTo>
                    <a:cubicBezTo>
                      <a:pt x="27" y="25"/>
                      <a:pt x="27" y="27"/>
                      <a:pt x="23" y="27"/>
                    </a:cubicBezTo>
                    <a:cubicBezTo>
                      <a:pt x="21" y="28"/>
                      <a:pt x="18" y="28"/>
                      <a:pt x="17" y="30"/>
                    </a:cubicBezTo>
                    <a:cubicBezTo>
                      <a:pt x="14" y="33"/>
                      <a:pt x="15" y="40"/>
                      <a:pt x="8" y="40"/>
                    </a:cubicBezTo>
                    <a:cubicBezTo>
                      <a:pt x="5" y="40"/>
                      <a:pt x="0" y="39"/>
                      <a:pt x="0" y="4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5" name="Freeform: Shape 651">
                <a:extLst>
                  <a:ext uri="{FF2B5EF4-FFF2-40B4-BE49-F238E27FC236}">
                    <a16:creationId xmlns:a16="http://schemas.microsoft.com/office/drawing/2014/main" id="{D2BA7B02-4841-4476-BC91-3A8043157B27}"/>
                  </a:ext>
                </a:extLst>
              </p:cNvPr>
              <p:cNvSpPr/>
              <p:nvPr/>
            </p:nvSpPr>
            <p:spPr>
              <a:xfrm>
                <a:off x="15950915" y="8718280"/>
                <a:ext cx="404137" cy="13036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21">
                    <a:moveTo>
                      <a:pt x="57" y="18"/>
                    </a:moveTo>
                    <a:cubicBezTo>
                      <a:pt x="59" y="18"/>
                      <a:pt x="59" y="20"/>
                      <a:pt x="61" y="20"/>
                    </a:cubicBezTo>
                    <a:cubicBezTo>
                      <a:pt x="61" y="20"/>
                      <a:pt x="63" y="18"/>
                      <a:pt x="63" y="17"/>
                    </a:cubicBezTo>
                    <a:cubicBezTo>
                      <a:pt x="62" y="17"/>
                      <a:pt x="62" y="16"/>
                      <a:pt x="60" y="16"/>
                    </a:cubicBezTo>
                    <a:cubicBezTo>
                      <a:pt x="58" y="14"/>
                      <a:pt x="56" y="17"/>
                      <a:pt x="55" y="15"/>
                    </a:cubicBezTo>
                    <a:cubicBezTo>
                      <a:pt x="54" y="14"/>
                      <a:pt x="54" y="13"/>
                      <a:pt x="53" y="13"/>
                    </a:cubicBezTo>
                    <a:cubicBezTo>
                      <a:pt x="49" y="13"/>
                      <a:pt x="46" y="12"/>
                      <a:pt x="44" y="10"/>
                    </a:cubicBezTo>
                    <a:cubicBezTo>
                      <a:pt x="44" y="10"/>
                      <a:pt x="52" y="9"/>
                      <a:pt x="52" y="8"/>
                    </a:cubicBezTo>
                    <a:lnTo>
                      <a:pt x="50" y="8"/>
                    </a:lnTo>
                    <a:lnTo>
                      <a:pt x="44" y="8"/>
                    </a:lnTo>
                    <a:cubicBezTo>
                      <a:pt x="39" y="8"/>
                      <a:pt x="38" y="4"/>
                      <a:pt x="34" y="4"/>
                    </a:cubicBezTo>
                    <a:cubicBezTo>
                      <a:pt x="31" y="4"/>
                      <a:pt x="31" y="8"/>
                      <a:pt x="27" y="8"/>
                    </a:cubicBezTo>
                    <a:cubicBezTo>
                      <a:pt x="20" y="8"/>
                      <a:pt x="17" y="0"/>
                      <a:pt x="11" y="0"/>
                    </a:cubicBezTo>
                    <a:cubicBezTo>
                      <a:pt x="9" y="0"/>
                      <a:pt x="8" y="2"/>
                      <a:pt x="7" y="2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4" y="1"/>
                      <a:pt x="0" y="5"/>
                      <a:pt x="0" y="6"/>
                    </a:cubicBezTo>
                    <a:cubicBezTo>
                      <a:pt x="3" y="6"/>
                      <a:pt x="5" y="8"/>
                      <a:pt x="7" y="11"/>
                    </a:cubicBezTo>
                    <a:cubicBezTo>
                      <a:pt x="9" y="14"/>
                      <a:pt x="12" y="11"/>
                      <a:pt x="16" y="13"/>
                    </a:cubicBezTo>
                    <a:cubicBezTo>
                      <a:pt x="20" y="14"/>
                      <a:pt x="24" y="14"/>
                      <a:pt x="28" y="14"/>
                    </a:cubicBezTo>
                    <a:cubicBezTo>
                      <a:pt x="30" y="14"/>
                      <a:pt x="31" y="17"/>
                      <a:pt x="33" y="17"/>
                    </a:cubicBezTo>
                    <a:cubicBezTo>
                      <a:pt x="42" y="17"/>
                      <a:pt x="49" y="18"/>
                      <a:pt x="57" y="21"/>
                    </a:cubicBezTo>
                    <a:cubicBezTo>
                      <a:pt x="56" y="20"/>
                      <a:pt x="56" y="18"/>
                      <a:pt x="57" y="18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6" name="Freeform: Shape 663">
                <a:extLst>
                  <a:ext uri="{FF2B5EF4-FFF2-40B4-BE49-F238E27FC236}">
                    <a16:creationId xmlns:a16="http://schemas.microsoft.com/office/drawing/2014/main" id="{131564B7-C3E1-4F9D-8B02-465BCBDBF114}"/>
                  </a:ext>
                </a:extLst>
              </p:cNvPr>
              <p:cNvSpPr/>
              <p:nvPr/>
            </p:nvSpPr>
            <p:spPr>
              <a:xfrm>
                <a:off x="17802124" y="8568358"/>
                <a:ext cx="78220" cy="847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" h="14">
                    <a:moveTo>
                      <a:pt x="9" y="7"/>
                    </a:moveTo>
                    <a:cubicBezTo>
                      <a:pt x="7" y="5"/>
                      <a:pt x="5" y="2"/>
                      <a:pt x="0" y="0"/>
                    </a:cubicBezTo>
                    <a:cubicBezTo>
                      <a:pt x="1" y="2"/>
                      <a:pt x="3" y="2"/>
                      <a:pt x="5" y="3"/>
                    </a:cubicBezTo>
                    <a:cubicBezTo>
                      <a:pt x="7" y="5"/>
                      <a:pt x="7" y="8"/>
                      <a:pt x="10" y="9"/>
                    </a:cubicBezTo>
                    <a:cubicBezTo>
                      <a:pt x="9" y="12"/>
                      <a:pt x="9" y="14"/>
                      <a:pt x="12" y="14"/>
                    </a:cubicBezTo>
                    <a:lnTo>
                      <a:pt x="13" y="14"/>
                    </a:lnTo>
                    <a:cubicBezTo>
                      <a:pt x="13" y="14"/>
                      <a:pt x="13" y="13"/>
                      <a:pt x="13" y="12"/>
                    </a:cubicBezTo>
                    <a:cubicBezTo>
                      <a:pt x="13" y="9"/>
                      <a:pt x="11" y="9"/>
                      <a:pt x="9" y="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7" name="Freeform: Shape 664">
                <a:extLst>
                  <a:ext uri="{FF2B5EF4-FFF2-40B4-BE49-F238E27FC236}">
                    <a16:creationId xmlns:a16="http://schemas.microsoft.com/office/drawing/2014/main" id="{8F1AFD66-66EB-411E-B9D4-E6FD46E5879C}"/>
                  </a:ext>
                </a:extLst>
              </p:cNvPr>
              <p:cNvSpPr/>
              <p:nvPr/>
            </p:nvSpPr>
            <p:spPr>
              <a:xfrm>
                <a:off x="17952045" y="8698724"/>
                <a:ext cx="32592" cy="5214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9">
                    <a:moveTo>
                      <a:pt x="0" y="0"/>
                    </a:moveTo>
                    <a:cubicBezTo>
                      <a:pt x="0" y="3"/>
                      <a:pt x="1" y="5"/>
                      <a:pt x="3" y="6"/>
                    </a:cubicBezTo>
                    <a:lnTo>
                      <a:pt x="3" y="7"/>
                    </a:lnTo>
                    <a:cubicBezTo>
                      <a:pt x="3" y="9"/>
                      <a:pt x="4" y="9"/>
                      <a:pt x="4" y="9"/>
                    </a:cubicBezTo>
                    <a:cubicBezTo>
                      <a:pt x="6" y="9"/>
                      <a:pt x="6" y="8"/>
                      <a:pt x="6" y="7"/>
                    </a:cubicBezTo>
                    <a:cubicBezTo>
                      <a:pt x="6" y="7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8" name="Freeform: Shape 665">
                <a:extLst>
                  <a:ext uri="{FF2B5EF4-FFF2-40B4-BE49-F238E27FC236}">
                    <a16:creationId xmlns:a16="http://schemas.microsoft.com/office/drawing/2014/main" id="{05733D80-346E-40DC-8C1B-767768F3D873}"/>
                  </a:ext>
                </a:extLst>
              </p:cNvPr>
              <p:cNvSpPr/>
              <p:nvPr/>
            </p:nvSpPr>
            <p:spPr>
              <a:xfrm>
                <a:off x="18232334" y="8913829"/>
                <a:ext cx="13037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" h="5">
                    <a:moveTo>
                      <a:pt x="0" y="0"/>
                    </a:moveTo>
                    <a:cubicBezTo>
                      <a:pt x="-1" y="1"/>
                      <a:pt x="1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9" name="Freeform: Shape 666">
                <a:extLst>
                  <a:ext uri="{FF2B5EF4-FFF2-40B4-BE49-F238E27FC236}">
                    <a16:creationId xmlns:a16="http://schemas.microsoft.com/office/drawing/2014/main" id="{98D5EDC1-0CC4-4E08-8297-244531EE2EEE}"/>
                  </a:ext>
                </a:extLst>
              </p:cNvPr>
              <p:cNvSpPr/>
              <p:nvPr/>
            </p:nvSpPr>
            <p:spPr>
              <a:xfrm>
                <a:off x="18167150" y="8887756"/>
                <a:ext cx="39111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4">
                    <a:moveTo>
                      <a:pt x="0" y="0"/>
                    </a:moveTo>
                    <a:cubicBezTo>
                      <a:pt x="0" y="3"/>
                      <a:pt x="3" y="4"/>
                      <a:pt x="6" y="4"/>
                    </a:cubicBezTo>
                    <a:lnTo>
                      <a:pt x="7" y="4"/>
                    </a:lnTo>
                    <a:cubicBezTo>
                      <a:pt x="5" y="1"/>
                      <a:pt x="3" y="0"/>
                      <a:pt x="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: Shape 667">
                <a:extLst>
                  <a:ext uri="{FF2B5EF4-FFF2-40B4-BE49-F238E27FC236}">
                    <a16:creationId xmlns:a16="http://schemas.microsoft.com/office/drawing/2014/main" id="{BF7DF032-237E-4B69-8D6E-6A50E8FC96EE}"/>
                  </a:ext>
                </a:extLst>
              </p:cNvPr>
              <p:cNvSpPr/>
              <p:nvPr/>
            </p:nvSpPr>
            <p:spPr>
              <a:xfrm>
                <a:off x="18173669" y="8829092"/>
                <a:ext cx="32592" cy="3911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7">
                    <a:moveTo>
                      <a:pt x="0" y="0"/>
                    </a:moveTo>
                    <a:cubicBezTo>
                      <a:pt x="0" y="1"/>
                      <a:pt x="4" y="7"/>
                      <a:pt x="6" y="7"/>
                    </a:cubicBezTo>
                    <a:cubicBezTo>
                      <a:pt x="5" y="4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: Shape 668">
                <a:extLst>
                  <a:ext uri="{FF2B5EF4-FFF2-40B4-BE49-F238E27FC236}">
                    <a16:creationId xmlns:a16="http://schemas.microsoft.com/office/drawing/2014/main" id="{E213884C-B84F-44FF-BFC3-47C5106BBD5C}"/>
                  </a:ext>
                </a:extLst>
              </p:cNvPr>
              <p:cNvSpPr/>
              <p:nvPr/>
            </p:nvSpPr>
            <p:spPr>
              <a:xfrm>
                <a:off x="18088930" y="8789982"/>
                <a:ext cx="45628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5">
                    <a:moveTo>
                      <a:pt x="0" y="0"/>
                    </a:moveTo>
                    <a:cubicBezTo>
                      <a:pt x="0" y="3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: Shape 669">
                <a:extLst>
                  <a:ext uri="{FF2B5EF4-FFF2-40B4-BE49-F238E27FC236}">
                    <a16:creationId xmlns:a16="http://schemas.microsoft.com/office/drawing/2014/main" id="{95D16361-D638-4100-8FDF-898846049967}"/>
                  </a:ext>
                </a:extLst>
              </p:cNvPr>
              <p:cNvSpPr/>
              <p:nvPr/>
            </p:nvSpPr>
            <p:spPr>
              <a:xfrm>
                <a:off x="18023746" y="8757390"/>
                <a:ext cx="26073" cy="6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2">
                    <a:moveTo>
                      <a:pt x="1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5" y="2"/>
                    </a:lnTo>
                    <a:cubicBezTo>
                      <a:pt x="4" y="0"/>
                      <a:pt x="3" y="0"/>
                      <a:pt x="1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: Shape 670">
                <a:extLst>
                  <a:ext uri="{FF2B5EF4-FFF2-40B4-BE49-F238E27FC236}">
                    <a16:creationId xmlns:a16="http://schemas.microsoft.com/office/drawing/2014/main" id="{B6683F9C-4991-4FC5-8B36-546C0C481CB0}"/>
                  </a:ext>
                </a:extLst>
              </p:cNvPr>
              <p:cNvSpPr/>
              <p:nvPr/>
            </p:nvSpPr>
            <p:spPr>
              <a:xfrm>
                <a:off x="18023746" y="8744354"/>
                <a:ext cx="0" cy="6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: Shape 671">
                <a:extLst>
                  <a:ext uri="{FF2B5EF4-FFF2-40B4-BE49-F238E27FC236}">
                    <a16:creationId xmlns:a16="http://schemas.microsoft.com/office/drawing/2014/main" id="{90349082-6DC3-4EBF-BE91-5F0AFF68CE58}"/>
                  </a:ext>
                </a:extLst>
              </p:cNvPr>
              <p:cNvSpPr/>
              <p:nvPr/>
            </p:nvSpPr>
            <p:spPr>
              <a:xfrm>
                <a:off x="17534872" y="10406528"/>
                <a:ext cx="149921" cy="156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" h="25">
                    <a:moveTo>
                      <a:pt x="12" y="2"/>
                    </a:moveTo>
                    <a:cubicBezTo>
                      <a:pt x="11" y="2"/>
                      <a:pt x="0" y="-2"/>
                      <a:pt x="0" y="2"/>
                    </a:cubicBezTo>
                    <a:cubicBezTo>
                      <a:pt x="0" y="7"/>
                      <a:pt x="7" y="25"/>
                      <a:pt x="14" y="25"/>
                    </a:cubicBezTo>
                    <a:cubicBezTo>
                      <a:pt x="18" y="25"/>
                      <a:pt x="24" y="12"/>
                      <a:pt x="24" y="7"/>
                    </a:cubicBezTo>
                    <a:cubicBezTo>
                      <a:pt x="24" y="4"/>
                      <a:pt x="22" y="3"/>
                      <a:pt x="21" y="0"/>
                    </a:cubicBezTo>
                    <a:cubicBezTo>
                      <a:pt x="18" y="0"/>
                      <a:pt x="14" y="2"/>
                      <a:pt x="12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: Shape 672">
                <a:extLst>
                  <a:ext uri="{FF2B5EF4-FFF2-40B4-BE49-F238E27FC236}">
                    <a16:creationId xmlns:a16="http://schemas.microsoft.com/office/drawing/2014/main" id="{02BE040A-8653-4825-B453-197DBE3DD989}"/>
                  </a:ext>
                </a:extLst>
              </p:cNvPr>
              <p:cNvSpPr/>
              <p:nvPr/>
            </p:nvSpPr>
            <p:spPr>
              <a:xfrm>
                <a:off x="17665238" y="10360900"/>
                <a:ext cx="13037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" h="4">
                    <a:moveTo>
                      <a:pt x="2" y="4"/>
                    </a:moveTo>
                    <a:cubicBezTo>
                      <a:pt x="3" y="3"/>
                      <a:pt x="3" y="2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"/>
                      <a:pt x="1" y="3"/>
                      <a:pt x="2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: Shape 673">
                <a:extLst>
                  <a:ext uri="{FF2B5EF4-FFF2-40B4-BE49-F238E27FC236}">
                    <a16:creationId xmlns:a16="http://schemas.microsoft.com/office/drawing/2014/main" id="{E245F206-C77F-4760-AE6F-8D1C76BA1CCB}"/>
                  </a:ext>
                </a:extLst>
              </p:cNvPr>
              <p:cNvSpPr/>
              <p:nvPr/>
            </p:nvSpPr>
            <p:spPr>
              <a:xfrm>
                <a:off x="17208955" y="10145795"/>
                <a:ext cx="39111" cy="1303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3">
                    <a:moveTo>
                      <a:pt x="0" y="1"/>
                    </a:moveTo>
                    <a:cubicBezTo>
                      <a:pt x="1" y="4"/>
                      <a:pt x="5" y="3"/>
                      <a:pt x="7" y="1"/>
                    </a:cubicBezTo>
                    <a:cubicBezTo>
                      <a:pt x="5" y="0"/>
                      <a:pt x="4" y="-1"/>
                      <a:pt x="0" y="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7" name="Freeform: Shape 675">
                <a:extLst>
                  <a:ext uri="{FF2B5EF4-FFF2-40B4-BE49-F238E27FC236}">
                    <a16:creationId xmlns:a16="http://schemas.microsoft.com/office/drawing/2014/main" id="{E0A57587-F152-4C3D-B42F-6F7DA642C765}"/>
                  </a:ext>
                </a:extLst>
              </p:cNvPr>
              <p:cNvSpPr/>
              <p:nvPr/>
            </p:nvSpPr>
            <p:spPr>
              <a:xfrm>
                <a:off x="16270314" y="8946421"/>
                <a:ext cx="1623066" cy="136885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0" h="211">
                    <a:moveTo>
                      <a:pt x="244" y="102"/>
                    </a:moveTo>
                    <a:cubicBezTo>
                      <a:pt x="240" y="97"/>
                      <a:pt x="232" y="93"/>
                      <a:pt x="232" y="83"/>
                    </a:cubicBezTo>
                    <a:cubicBezTo>
                      <a:pt x="229" y="83"/>
                      <a:pt x="225" y="83"/>
                      <a:pt x="225" y="80"/>
                    </a:cubicBezTo>
                    <a:cubicBezTo>
                      <a:pt x="224" y="77"/>
                      <a:pt x="223" y="72"/>
                      <a:pt x="221" y="69"/>
                    </a:cubicBezTo>
                    <a:cubicBezTo>
                      <a:pt x="217" y="65"/>
                      <a:pt x="208" y="63"/>
                      <a:pt x="206" y="57"/>
                    </a:cubicBezTo>
                    <a:cubicBezTo>
                      <a:pt x="204" y="51"/>
                      <a:pt x="203" y="48"/>
                      <a:pt x="200" y="41"/>
                    </a:cubicBezTo>
                    <a:cubicBezTo>
                      <a:pt x="200" y="37"/>
                      <a:pt x="200" y="30"/>
                      <a:pt x="197" y="27"/>
                    </a:cubicBezTo>
                    <a:cubicBezTo>
                      <a:pt x="196" y="27"/>
                      <a:pt x="192" y="26"/>
                      <a:pt x="190" y="25"/>
                    </a:cubicBezTo>
                    <a:cubicBezTo>
                      <a:pt x="187" y="23"/>
                      <a:pt x="188" y="19"/>
                      <a:pt x="187" y="15"/>
                    </a:cubicBezTo>
                    <a:cubicBezTo>
                      <a:pt x="186" y="11"/>
                      <a:pt x="183" y="6"/>
                      <a:pt x="183" y="0"/>
                    </a:cubicBezTo>
                    <a:cubicBezTo>
                      <a:pt x="179" y="2"/>
                      <a:pt x="180" y="5"/>
                      <a:pt x="177" y="8"/>
                    </a:cubicBezTo>
                    <a:lnTo>
                      <a:pt x="177" y="30"/>
                    </a:lnTo>
                    <a:cubicBezTo>
                      <a:pt x="175" y="36"/>
                      <a:pt x="174" y="50"/>
                      <a:pt x="167" y="50"/>
                    </a:cubicBezTo>
                    <a:cubicBezTo>
                      <a:pt x="163" y="50"/>
                      <a:pt x="162" y="44"/>
                      <a:pt x="159" y="43"/>
                    </a:cubicBezTo>
                    <a:cubicBezTo>
                      <a:pt x="154" y="41"/>
                      <a:pt x="150" y="40"/>
                      <a:pt x="144" y="37"/>
                    </a:cubicBezTo>
                    <a:cubicBezTo>
                      <a:pt x="144" y="37"/>
                      <a:pt x="144" y="33"/>
                      <a:pt x="142" y="32"/>
                    </a:cubicBezTo>
                    <a:cubicBezTo>
                      <a:pt x="141" y="32"/>
                      <a:pt x="138" y="32"/>
                      <a:pt x="138" y="30"/>
                    </a:cubicBezTo>
                    <a:lnTo>
                      <a:pt x="140" y="17"/>
                    </a:lnTo>
                    <a:cubicBezTo>
                      <a:pt x="142" y="16"/>
                      <a:pt x="145" y="16"/>
                      <a:pt x="145" y="13"/>
                    </a:cubicBezTo>
                    <a:cubicBezTo>
                      <a:pt x="145" y="11"/>
                      <a:pt x="143" y="9"/>
                      <a:pt x="141" y="9"/>
                    </a:cubicBezTo>
                    <a:cubicBezTo>
                      <a:pt x="139" y="9"/>
                      <a:pt x="138" y="11"/>
                      <a:pt x="135" y="11"/>
                    </a:cubicBezTo>
                    <a:cubicBezTo>
                      <a:pt x="127" y="11"/>
                      <a:pt x="123" y="7"/>
                      <a:pt x="115" y="3"/>
                    </a:cubicBezTo>
                    <a:cubicBezTo>
                      <a:pt x="115" y="6"/>
                      <a:pt x="118" y="7"/>
                      <a:pt x="119" y="9"/>
                    </a:cubicBezTo>
                    <a:cubicBezTo>
                      <a:pt x="119" y="9"/>
                      <a:pt x="117" y="11"/>
                      <a:pt x="115" y="11"/>
                    </a:cubicBezTo>
                    <a:cubicBezTo>
                      <a:pt x="111" y="11"/>
                      <a:pt x="103" y="13"/>
                      <a:pt x="103" y="16"/>
                    </a:cubicBezTo>
                    <a:cubicBezTo>
                      <a:pt x="103" y="20"/>
                      <a:pt x="100" y="22"/>
                      <a:pt x="100" y="25"/>
                    </a:cubicBezTo>
                    <a:cubicBezTo>
                      <a:pt x="100" y="27"/>
                      <a:pt x="100" y="29"/>
                      <a:pt x="99" y="31"/>
                    </a:cubicBezTo>
                    <a:cubicBezTo>
                      <a:pt x="99" y="31"/>
                      <a:pt x="97" y="29"/>
                      <a:pt x="96" y="29"/>
                    </a:cubicBezTo>
                    <a:cubicBezTo>
                      <a:pt x="94" y="29"/>
                      <a:pt x="92" y="30"/>
                      <a:pt x="91" y="32"/>
                    </a:cubicBezTo>
                    <a:cubicBezTo>
                      <a:pt x="90" y="27"/>
                      <a:pt x="89" y="23"/>
                      <a:pt x="84" y="23"/>
                    </a:cubicBezTo>
                    <a:cubicBezTo>
                      <a:pt x="80" y="23"/>
                      <a:pt x="79" y="27"/>
                      <a:pt x="73" y="27"/>
                    </a:cubicBezTo>
                    <a:cubicBezTo>
                      <a:pt x="73" y="33"/>
                      <a:pt x="68" y="34"/>
                      <a:pt x="68" y="41"/>
                    </a:cubicBezTo>
                    <a:cubicBezTo>
                      <a:pt x="66" y="41"/>
                      <a:pt x="65" y="40"/>
                      <a:pt x="63" y="39"/>
                    </a:cubicBezTo>
                    <a:cubicBezTo>
                      <a:pt x="63" y="42"/>
                      <a:pt x="63" y="45"/>
                      <a:pt x="61" y="47"/>
                    </a:cubicBezTo>
                    <a:cubicBezTo>
                      <a:pt x="60" y="45"/>
                      <a:pt x="59" y="44"/>
                      <a:pt x="58" y="42"/>
                    </a:cubicBezTo>
                    <a:cubicBezTo>
                      <a:pt x="56" y="43"/>
                      <a:pt x="55" y="46"/>
                      <a:pt x="55" y="48"/>
                    </a:cubicBezTo>
                    <a:lnTo>
                      <a:pt x="55" y="52"/>
                    </a:lnTo>
                    <a:cubicBezTo>
                      <a:pt x="55" y="60"/>
                      <a:pt x="38" y="67"/>
                      <a:pt x="29" y="69"/>
                    </a:cubicBezTo>
                    <a:cubicBezTo>
                      <a:pt x="25" y="69"/>
                      <a:pt x="18" y="70"/>
                      <a:pt x="14" y="73"/>
                    </a:cubicBezTo>
                    <a:cubicBezTo>
                      <a:pt x="12" y="76"/>
                      <a:pt x="8" y="82"/>
                      <a:pt x="3" y="82"/>
                    </a:cubicBezTo>
                    <a:lnTo>
                      <a:pt x="3" y="80"/>
                    </a:lnTo>
                    <a:cubicBezTo>
                      <a:pt x="2" y="80"/>
                      <a:pt x="0" y="80"/>
                      <a:pt x="0" y="83"/>
                    </a:cubicBezTo>
                    <a:lnTo>
                      <a:pt x="0" y="97"/>
                    </a:lnTo>
                    <a:cubicBezTo>
                      <a:pt x="0" y="103"/>
                      <a:pt x="3" y="106"/>
                      <a:pt x="3" y="109"/>
                    </a:cubicBezTo>
                    <a:cubicBezTo>
                      <a:pt x="3" y="110"/>
                      <a:pt x="4" y="112"/>
                      <a:pt x="3" y="113"/>
                    </a:cubicBezTo>
                    <a:cubicBezTo>
                      <a:pt x="3" y="112"/>
                      <a:pt x="2" y="110"/>
                      <a:pt x="1" y="109"/>
                    </a:cubicBezTo>
                    <a:cubicBezTo>
                      <a:pt x="0" y="110"/>
                      <a:pt x="0" y="112"/>
                      <a:pt x="0" y="113"/>
                    </a:cubicBezTo>
                    <a:cubicBezTo>
                      <a:pt x="-1" y="116"/>
                      <a:pt x="3" y="117"/>
                      <a:pt x="5" y="121"/>
                    </a:cubicBezTo>
                    <a:cubicBezTo>
                      <a:pt x="7" y="130"/>
                      <a:pt x="8" y="134"/>
                      <a:pt x="10" y="144"/>
                    </a:cubicBezTo>
                    <a:cubicBezTo>
                      <a:pt x="12" y="149"/>
                      <a:pt x="14" y="153"/>
                      <a:pt x="14" y="160"/>
                    </a:cubicBezTo>
                    <a:cubicBezTo>
                      <a:pt x="14" y="166"/>
                      <a:pt x="10" y="167"/>
                      <a:pt x="10" y="171"/>
                    </a:cubicBezTo>
                    <a:cubicBezTo>
                      <a:pt x="10" y="174"/>
                      <a:pt x="20" y="179"/>
                      <a:pt x="24" y="179"/>
                    </a:cubicBezTo>
                    <a:cubicBezTo>
                      <a:pt x="34" y="179"/>
                      <a:pt x="37" y="171"/>
                      <a:pt x="44" y="171"/>
                    </a:cubicBezTo>
                    <a:cubicBezTo>
                      <a:pt x="48" y="171"/>
                      <a:pt x="48" y="169"/>
                      <a:pt x="51" y="171"/>
                    </a:cubicBezTo>
                    <a:cubicBezTo>
                      <a:pt x="56" y="171"/>
                      <a:pt x="59" y="170"/>
                      <a:pt x="64" y="170"/>
                    </a:cubicBezTo>
                    <a:cubicBezTo>
                      <a:pt x="66" y="157"/>
                      <a:pt x="79" y="161"/>
                      <a:pt x="90" y="157"/>
                    </a:cubicBezTo>
                    <a:cubicBezTo>
                      <a:pt x="95" y="156"/>
                      <a:pt x="97" y="152"/>
                      <a:pt x="104" y="152"/>
                    </a:cubicBezTo>
                    <a:cubicBezTo>
                      <a:pt x="111" y="152"/>
                      <a:pt x="124" y="154"/>
                      <a:pt x="128" y="159"/>
                    </a:cubicBezTo>
                    <a:cubicBezTo>
                      <a:pt x="130" y="162"/>
                      <a:pt x="134" y="174"/>
                      <a:pt x="136" y="174"/>
                    </a:cubicBezTo>
                    <a:cubicBezTo>
                      <a:pt x="136" y="174"/>
                      <a:pt x="135" y="178"/>
                      <a:pt x="138" y="178"/>
                    </a:cubicBezTo>
                    <a:cubicBezTo>
                      <a:pt x="143" y="178"/>
                      <a:pt x="148" y="166"/>
                      <a:pt x="152" y="161"/>
                    </a:cubicBezTo>
                    <a:cubicBezTo>
                      <a:pt x="152" y="165"/>
                      <a:pt x="151" y="177"/>
                      <a:pt x="145" y="178"/>
                    </a:cubicBezTo>
                    <a:cubicBezTo>
                      <a:pt x="145" y="180"/>
                      <a:pt x="147" y="181"/>
                      <a:pt x="148" y="181"/>
                    </a:cubicBezTo>
                    <a:cubicBezTo>
                      <a:pt x="151" y="181"/>
                      <a:pt x="151" y="177"/>
                      <a:pt x="153" y="176"/>
                    </a:cubicBezTo>
                    <a:cubicBezTo>
                      <a:pt x="153" y="175"/>
                      <a:pt x="154" y="174"/>
                      <a:pt x="154" y="173"/>
                    </a:cubicBezTo>
                    <a:cubicBezTo>
                      <a:pt x="154" y="174"/>
                      <a:pt x="155" y="175"/>
                      <a:pt x="155" y="178"/>
                    </a:cubicBezTo>
                    <a:cubicBezTo>
                      <a:pt x="155" y="181"/>
                      <a:pt x="155" y="182"/>
                      <a:pt x="154" y="183"/>
                    </a:cubicBezTo>
                    <a:lnTo>
                      <a:pt x="157" y="183"/>
                    </a:lnTo>
                    <a:cubicBezTo>
                      <a:pt x="159" y="183"/>
                      <a:pt x="160" y="183"/>
                      <a:pt x="161" y="182"/>
                    </a:cubicBezTo>
                    <a:lnTo>
                      <a:pt x="161" y="183"/>
                    </a:lnTo>
                    <a:cubicBezTo>
                      <a:pt x="161" y="186"/>
                      <a:pt x="164" y="189"/>
                      <a:pt x="164" y="193"/>
                    </a:cubicBezTo>
                    <a:cubicBezTo>
                      <a:pt x="164" y="203"/>
                      <a:pt x="178" y="209"/>
                      <a:pt x="187" y="209"/>
                    </a:cubicBezTo>
                    <a:cubicBezTo>
                      <a:pt x="193" y="209"/>
                      <a:pt x="191" y="204"/>
                      <a:pt x="195" y="204"/>
                    </a:cubicBezTo>
                    <a:cubicBezTo>
                      <a:pt x="196" y="205"/>
                      <a:pt x="205" y="211"/>
                      <a:pt x="207" y="211"/>
                    </a:cubicBezTo>
                    <a:cubicBezTo>
                      <a:pt x="208" y="199"/>
                      <a:pt x="226" y="204"/>
                      <a:pt x="228" y="193"/>
                    </a:cubicBezTo>
                    <a:lnTo>
                      <a:pt x="228" y="194"/>
                    </a:lnTo>
                    <a:cubicBezTo>
                      <a:pt x="228" y="185"/>
                      <a:pt x="233" y="178"/>
                      <a:pt x="235" y="172"/>
                    </a:cubicBezTo>
                    <a:cubicBezTo>
                      <a:pt x="237" y="164"/>
                      <a:pt x="241" y="161"/>
                      <a:pt x="245" y="155"/>
                    </a:cubicBezTo>
                    <a:cubicBezTo>
                      <a:pt x="246" y="153"/>
                      <a:pt x="245" y="152"/>
                      <a:pt x="246" y="150"/>
                    </a:cubicBezTo>
                    <a:lnTo>
                      <a:pt x="246" y="143"/>
                    </a:lnTo>
                    <a:cubicBezTo>
                      <a:pt x="248" y="141"/>
                      <a:pt x="250" y="133"/>
                      <a:pt x="250" y="128"/>
                    </a:cubicBezTo>
                    <a:cubicBezTo>
                      <a:pt x="250" y="121"/>
                      <a:pt x="247" y="107"/>
                      <a:pt x="244" y="10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: Shape 676">
                <a:extLst>
                  <a:ext uri="{FF2B5EF4-FFF2-40B4-BE49-F238E27FC236}">
                    <a16:creationId xmlns:a16="http://schemas.microsoft.com/office/drawing/2014/main" id="{0E322052-818C-4EB1-AA68-609BCC42B348}"/>
                  </a:ext>
                </a:extLst>
              </p:cNvPr>
              <p:cNvSpPr/>
              <p:nvPr/>
            </p:nvSpPr>
            <p:spPr>
              <a:xfrm>
                <a:off x="18414847" y="10406528"/>
                <a:ext cx="306363" cy="3259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" h="51">
                    <a:moveTo>
                      <a:pt x="47" y="4"/>
                    </a:moveTo>
                    <a:cubicBezTo>
                      <a:pt x="46" y="4"/>
                      <a:pt x="45" y="4"/>
                      <a:pt x="45" y="3"/>
                    </a:cubicBezTo>
                    <a:cubicBezTo>
                      <a:pt x="44" y="4"/>
                      <a:pt x="43" y="5"/>
                      <a:pt x="41" y="5"/>
                    </a:cubicBezTo>
                    <a:cubicBezTo>
                      <a:pt x="40" y="5"/>
                      <a:pt x="40" y="4"/>
                      <a:pt x="40" y="2"/>
                    </a:cubicBezTo>
                    <a:cubicBezTo>
                      <a:pt x="40" y="2"/>
                      <a:pt x="38" y="1"/>
                      <a:pt x="38" y="0"/>
                    </a:cubicBezTo>
                    <a:cubicBezTo>
                      <a:pt x="37" y="0"/>
                      <a:pt x="33" y="4"/>
                      <a:pt x="33" y="7"/>
                    </a:cubicBezTo>
                    <a:cubicBezTo>
                      <a:pt x="33" y="8"/>
                      <a:pt x="33" y="9"/>
                      <a:pt x="33" y="9"/>
                    </a:cubicBezTo>
                    <a:cubicBezTo>
                      <a:pt x="32" y="9"/>
                      <a:pt x="30" y="10"/>
                      <a:pt x="29" y="11"/>
                    </a:cubicBezTo>
                    <a:cubicBezTo>
                      <a:pt x="29" y="13"/>
                      <a:pt x="29" y="14"/>
                      <a:pt x="29" y="14"/>
                    </a:cubicBezTo>
                    <a:cubicBezTo>
                      <a:pt x="29" y="14"/>
                      <a:pt x="26" y="20"/>
                      <a:pt x="25" y="20"/>
                    </a:cubicBezTo>
                    <a:cubicBezTo>
                      <a:pt x="22" y="22"/>
                      <a:pt x="18" y="28"/>
                      <a:pt x="13" y="28"/>
                    </a:cubicBezTo>
                    <a:cubicBezTo>
                      <a:pt x="11" y="28"/>
                      <a:pt x="10" y="30"/>
                      <a:pt x="9" y="31"/>
                    </a:cubicBezTo>
                    <a:cubicBezTo>
                      <a:pt x="7" y="35"/>
                      <a:pt x="0" y="38"/>
                      <a:pt x="0" y="44"/>
                    </a:cubicBezTo>
                    <a:cubicBezTo>
                      <a:pt x="0" y="45"/>
                      <a:pt x="1" y="45"/>
                      <a:pt x="2" y="45"/>
                    </a:cubicBezTo>
                    <a:cubicBezTo>
                      <a:pt x="2" y="47"/>
                      <a:pt x="10" y="50"/>
                      <a:pt x="12" y="50"/>
                    </a:cubicBezTo>
                    <a:cubicBezTo>
                      <a:pt x="13" y="50"/>
                      <a:pt x="15" y="51"/>
                      <a:pt x="16" y="51"/>
                    </a:cubicBezTo>
                    <a:cubicBezTo>
                      <a:pt x="18" y="51"/>
                      <a:pt x="23" y="48"/>
                      <a:pt x="24" y="45"/>
                    </a:cubicBezTo>
                    <a:cubicBezTo>
                      <a:pt x="24" y="45"/>
                      <a:pt x="30" y="31"/>
                      <a:pt x="32" y="28"/>
                    </a:cubicBezTo>
                    <a:cubicBezTo>
                      <a:pt x="33" y="28"/>
                      <a:pt x="38" y="27"/>
                      <a:pt x="39" y="27"/>
                    </a:cubicBezTo>
                    <a:cubicBezTo>
                      <a:pt x="40" y="24"/>
                      <a:pt x="38" y="24"/>
                      <a:pt x="39" y="20"/>
                    </a:cubicBezTo>
                    <a:cubicBezTo>
                      <a:pt x="43" y="20"/>
                      <a:pt x="47" y="11"/>
                      <a:pt x="48" y="8"/>
                    </a:cubicBezTo>
                    <a:cubicBezTo>
                      <a:pt x="47" y="7"/>
                      <a:pt x="47" y="6"/>
                      <a:pt x="47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Freeform: Shape 677">
                <a:extLst>
                  <a:ext uri="{FF2B5EF4-FFF2-40B4-BE49-F238E27FC236}">
                    <a16:creationId xmlns:a16="http://schemas.microsoft.com/office/drawing/2014/main" id="{862C1637-8086-42BD-B093-EC3CC5ED15CB}"/>
                  </a:ext>
                </a:extLst>
              </p:cNvPr>
              <p:cNvSpPr/>
              <p:nvPr/>
            </p:nvSpPr>
            <p:spPr>
              <a:xfrm>
                <a:off x="18669062" y="10080613"/>
                <a:ext cx="221624" cy="36502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5" h="57">
                    <a:moveTo>
                      <a:pt x="34" y="25"/>
                    </a:moveTo>
                    <a:cubicBezTo>
                      <a:pt x="30" y="25"/>
                      <a:pt x="31" y="27"/>
                      <a:pt x="27" y="27"/>
                    </a:cubicBezTo>
                    <a:cubicBezTo>
                      <a:pt x="21" y="27"/>
                      <a:pt x="18" y="23"/>
                      <a:pt x="18" y="17"/>
                    </a:cubicBezTo>
                    <a:lnTo>
                      <a:pt x="17" y="17"/>
                    </a:lnTo>
                    <a:cubicBezTo>
                      <a:pt x="16" y="17"/>
                      <a:pt x="15" y="18"/>
                      <a:pt x="15" y="20"/>
                    </a:cubicBezTo>
                    <a:lnTo>
                      <a:pt x="14" y="20"/>
                    </a:lnTo>
                    <a:cubicBezTo>
                      <a:pt x="12" y="19"/>
                      <a:pt x="10" y="13"/>
                      <a:pt x="10" y="12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9"/>
                      <a:pt x="9" y="8"/>
                      <a:pt x="8" y="6"/>
                    </a:cubicBezTo>
                    <a:cubicBezTo>
                      <a:pt x="6" y="4"/>
                      <a:pt x="2" y="4"/>
                      <a:pt x="0" y="0"/>
                    </a:cubicBezTo>
                    <a:cubicBezTo>
                      <a:pt x="1" y="5"/>
                      <a:pt x="4" y="13"/>
                      <a:pt x="9" y="14"/>
                    </a:cubicBezTo>
                    <a:cubicBezTo>
                      <a:pt x="9" y="15"/>
                      <a:pt x="9" y="16"/>
                      <a:pt x="9" y="17"/>
                    </a:cubicBezTo>
                    <a:cubicBezTo>
                      <a:pt x="9" y="19"/>
                      <a:pt x="11" y="19"/>
                      <a:pt x="11" y="21"/>
                    </a:cubicBezTo>
                    <a:cubicBezTo>
                      <a:pt x="11" y="23"/>
                      <a:pt x="12" y="24"/>
                      <a:pt x="12" y="26"/>
                    </a:cubicBezTo>
                    <a:cubicBezTo>
                      <a:pt x="12" y="30"/>
                      <a:pt x="12" y="33"/>
                      <a:pt x="9" y="35"/>
                    </a:cubicBezTo>
                    <a:cubicBezTo>
                      <a:pt x="8" y="37"/>
                      <a:pt x="7" y="37"/>
                      <a:pt x="7" y="39"/>
                    </a:cubicBezTo>
                    <a:cubicBezTo>
                      <a:pt x="7" y="44"/>
                      <a:pt x="14" y="41"/>
                      <a:pt x="14" y="47"/>
                    </a:cubicBezTo>
                    <a:cubicBezTo>
                      <a:pt x="14" y="50"/>
                      <a:pt x="12" y="51"/>
                      <a:pt x="12" y="54"/>
                    </a:cubicBezTo>
                    <a:cubicBezTo>
                      <a:pt x="12" y="55"/>
                      <a:pt x="13" y="57"/>
                      <a:pt x="15" y="57"/>
                    </a:cubicBezTo>
                    <a:cubicBezTo>
                      <a:pt x="19" y="57"/>
                      <a:pt x="21" y="52"/>
                      <a:pt x="23" y="49"/>
                    </a:cubicBezTo>
                    <a:cubicBezTo>
                      <a:pt x="24" y="47"/>
                      <a:pt x="26" y="45"/>
                      <a:pt x="26" y="43"/>
                    </a:cubicBezTo>
                    <a:lnTo>
                      <a:pt x="25" y="41"/>
                    </a:lnTo>
                    <a:cubicBezTo>
                      <a:pt x="25" y="39"/>
                      <a:pt x="28" y="39"/>
                      <a:pt x="29" y="38"/>
                    </a:cubicBezTo>
                    <a:cubicBezTo>
                      <a:pt x="30" y="38"/>
                      <a:pt x="30" y="37"/>
                      <a:pt x="30" y="37"/>
                    </a:cubicBezTo>
                    <a:lnTo>
                      <a:pt x="31" y="39"/>
                    </a:lnTo>
                    <a:cubicBezTo>
                      <a:pt x="34" y="35"/>
                      <a:pt x="32" y="30"/>
                      <a:pt x="35" y="26"/>
                    </a:cubicBezTo>
                    <a:cubicBezTo>
                      <a:pt x="35" y="25"/>
                      <a:pt x="35" y="25"/>
                      <a:pt x="34" y="2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" name="Freeform: Shape 678">
                <a:extLst>
                  <a:ext uri="{FF2B5EF4-FFF2-40B4-BE49-F238E27FC236}">
                    <a16:creationId xmlns:a16="http://schemas.microsoft.com/office/drawing/2014/main" id="{51A89535-1558-463F-B7EB-B4DD5AF4C57F}"/>
                  </a:ext>
                </a:extLst>
              </p:cNvPr>
              <p:cNvSpPr/>
              <p:nvPr/>
            </p:nvSpPr>
            <p:spPr>
              <a:xfrm>
                <a:off x="18845058" y="9246265"/>
                <a:ext cx="45628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6">
                    <a:moveTo>
                      <a:pt x="8" y="5"/>
                    </a:moveTo>
                    <a:lnTo>
                      <a:pt x="8" y="2"/>
                    </a:lnTo>
                    <a:cubicBezTo>
                      <a:pt x="7" y="2"/>
                      <a:pt x="5" y="1"/>
                      <a:pt x="5" y="0"/>
                    </a:cubicBezTo>
                    <a:cubicBezTo>
                      <a:pt x="3" y="1"/>
                      <a:pt x="0" y="1"/>
                      <a:pt x="0" y="4"/>
                    </a:cubicBezTo>
                    <a:cubicBezTo>
                      <a:pt x="0" y="6"/>
                      <a:pt x="2" y="6"/>
                      <a:pt x="4" y="6"/>
                    </a:cubicBezTo>
                    <a:cubicBezTo>
                      <a:pt x="6" y="6"/>
                      <a:pt x="6" y="6"/>
                      <a:pt x="8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1" name="Freeform: Shape 679">
                <a:extLst>
                  <a:ext uri="{FF2B5EF4-FFF2-40B4-BE49-F238E27FC236}">
                    <a16:creationId xmlns:a16="http://schemas.microsoft.com/office/drawing/2014/main" id="{1A4CA0A2-0204-49A4-A9C2-093A88D8415E}"/>
                  </a:ext>
                </a:extLst>
              </p:cNvPr>
              <p:cNvSpPr/>
              <p:nvPr/>
            </p:nvSpPr>
            <p:spPr>
              <a:xfrm>
                <a:off x="18897204" y="9200618"/>
                <a:ext cx="39111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5">
                    <a:moveTo>
                      <a:pt x="0" y="3"/>
                    </a:moveTo>
                    <a:cubicBezTo>
                      <a:pt x="0" y="4"/>
                      <a:pt x="2" y="5"/>
                      <a:pt x="2" y="5"/>
                    </a:cubicBezTo>
                    <a:cubicBezTo>
                      <a:pt x="4" y="5"/>
                      <a:pt x="4" y="3"/>
                      <a:pt x="7" y="2"/>
                    </a:cubicBezTo>
                    <a:lnTo>
                      <a:pt x="7" y="0"/>
                    </a:lnTo>
                    <a:cubicBezTo>
                      <a:pt x="6" y="0"/>
                      <a:pt x="0" y="0"/>
                      <a:pt x="0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2" name="Freeform: Shape 691">
                <a:extLst>
                  <a:ext uri="{FF2B5EF4-FFF2-40B4-BE49-F238E27FC236}">
                    <a16:creationId xmlns:a16="http://schemas.microsoft.com/office/drawing/2014/main" id="{7E6F9D16-AA00-4149-BA78-AD0759C19844}"/>
                  </a:ext>
                </a:extLst>
              </p:cNvPr>
              <p:cNvSpPr/>
              <p:nvPr/>
            </p:nvSpPr>
            <p:spPr>
              <a:xfrm>
                <a:off x="16544084" y="7284245"/>
                <a:ext cx="52147" cy="13036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21">
                    <a:moveTo>
                      <a:pt x="2" y="21"/>
                    </a:moveTo>
                    <a:cubicBezTo>
                      <a:pt x="8" y="21"/>
                      <a:pt x="12" y="0"/>
                      <a:pt x="7" y="0"/>
                    </a:cubicBezTo>
                    <a:cubicBezTo>
                      <a:pt x="4" y="0"/>
                      <a:pt x="0" y="9"/>
                      <a:pt x="0" y="15"/>
                    </a:cubicBezTo>
                    <a:cubicBezTo>
                      <a:pt x="0" y="18"/>
                      <a:pt x="-1" y="21"/>
                      <a:pt x="2" y="2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3" name="Freeform: Shape 692">
                <a:extLst>
                  <a:ext uri="{FF2B5EF4-FFF2-40B4-BE49-F238E27FC236}">
                    <a16:creationId xmlns:a16="http://schemas.microsoft.com/office/drawing/2014/main" id="{7E4DDE81-17A2-4669-8C39-D8831015B758}"/>
                  </a:ext>
                </a:extLst>
              </p:cNvPr>
              <p:cNvSpPr/>
              <p:nvPr/>
            </p:nvSpPr>
            <p:spPr>
              <a:xfrm>
                <a:off x="16074763" y="7525424"/>
                <a:ext cx="91257" cy="9125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" h="15">
                    <a:moveTo>
                      <a:pt x="12" y="0"/>
                    </a:moveTo>
                    <a:cubicBezTo>
                      <a:pt x="9" y="0"/>
                      <a:pt x="2" y="7"/>
                      <a:pt x="0" y="7"/>
                    </a:cubicBezTo>
                    <a:cubicBezTo>
                      <a:pt x="-1" y="7"/>
                      <a:pt x="0" y="9"/>
                      <a:pt x="0" y="10"/>
                    </a:cubicBezTo>
                    <a:cubicBezTo>
                      <a:pt x="0" y="13"/>
                      <a:pt x="2" y="15"/>
                      <a:pt x="5" y="15"/>
                    </a:cubicBezTo>
                    <a:cubicBezTo>
                      <a:pt x="8" y="15"/>
                      <a:pt x="15" y="8"/>
                      <a:pt x="15" y="4"/>
                    </a:cubicBezTo>
                    <a:cubicBezTo>
                      <a:pt x="15" y="3"/>
                      <a:pt x="13" y="0"/>
                      <a:pt x="12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693">
                <a:extLst>
                  <a:ext uri="{FF2B5EF4-FFF2-40B4-BE49-F238E27FC236}">
                    <a16:creationId xmlns:a16="http://schemas.microsoft.com/office/drawing/2014/main" id="{ADB791FF-B24B-4D29-823F-62C939680947}"/>
                  </a:ext>
                </a:extLst>
              </p:cNvPr>
              <p:cNvSpPr/>
              <p:nvPr/>
            </p:nvSpPr>
            <p:spPr>
              <a:xfrm>
                <a:off x="15937879" y="8516211"/>
                <a:ext cx="65184" cy="6518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" h="11">
                    <a:moveTo>
                      <a:pt x="4" y="6"/>
                    </a:moveTo>
                    <a:cubicBezTo>
                      <a:pt x="5" y="7"/>
                      <a:pt x="6" y="9"/>
                      <a:pt x="6" y="9"/>
                    </a:cubicBezTo>
                    <a:cubicBezTo>
                      <a:pt x="7" y="9"/>
                      <a:pt x="8" y="11"/>
                      <a:pt x="9" y="11"/>
                    </a:cubicBezTo>
                    <a:lnTo>
                      <a:pt x="11" y="11"/>
                    </a:lnTo>
                    <a:cubicBezTo>
                      <a:pt x="10" y="10"/>
                      <a:pt x="10" y="9"/>
                      <a:pt x="10" y="9"/>
                    </a:cubicBezTo>
                    <a:cubicBezTo>
                      <a:pt x="7" y="9"/>
                      <a:pt x="6" y="4"/>
                      <a:pt x="5" y="0"/>
                    </a:cubicBezTo>
                    <a:cubicBezTo>
                      <a:pt x="3" y="1"/>
                      <a:pt x="0" y="2"/>
                      <a:pt x="0" y="4"/>
                    </a:cubicBezTo>
                    <a:cubicBezTo>
                      <a:pt x="0" y="5"/>
                      <a:pt x="4" y="4"/>
                      <a:pt x="4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694">
                <a:extLst>
                  <a:ext uri="{FF2B5EF4-FFF2-40B4-BE49-F238E27FC236}">
                    <a16:creationId xmlns:a16="http://schemas.microsoft.com/office/drawing/2014/main" id="{1321F6F2-E494-4AA7-9EA0-2F384E3EB234}"/>
                  </a:ext>
                </a:extLst>
              </p:cNvPr>
              <p:cNvSpPr/>
              <p:nvPr/>
            </p:nvSpPr>
            <p:spPr>
              <a:xfrm>
                <a:off x="16042173" y="8568358"/>
                <a:ext cx="19555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4" y="3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lnTo>
                      <a:pt x="0" y="0"/>
                    </a:lnTo>
                    <a:lnTo>
                      <a:pt x="0" y="1"/>
                    </a:ln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695">
                <a:extLst>
                  <a:ext uri="{FF2B5EF4-FFF2-40B4-BE49-F238E27FC236}">
                    <a16:creationId xmlns:a16="http://schemas.microsoft.com/office/drawing/2014/main" id="{B417289B-0214-47C8-AE5C-71456BA2EF68}"/>
                  </a:ext>
                </a:extLst>
              </p:cNvPr>
              <p:cNvSpPr/>
              <p:nvPr/>
            </p:nvSpPr>
            <p:spPr>
              <a:xfrm>
                <a:off x="15683664" y="8503175"/>
                <a:ext cx="13037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" h="6">
                    <a:moveTo>
                      <a:pt x="2" y="0"/>
                    </a:moveTo>
                    <a:lnTo>
                      <a:pt x="0" y="0"/>
                    </a:lnTo>
                    <a:lnTo>
                      <a:pt x="0" y="1"/>
                    </a:lnTo>
                    <a:cubicBezTo>
                      <a:pt x="0" y="2"/>
                      <a:pt x="2" y="6"/>
                      <a:pt x="3" y="6"/>
                    </a:cubicBezTo>
                    <a:cubicBezTo>
                      <a:pt x="4" y="4"/>
                      <a:pt x="3" y="3"/>
                      <a:pt x="2" y="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696">
                <a:extLst>
                  <a:ext uri="{FF2B5EF4-FFF2-40B4-BE49-F238E27FC236}">
                    <a16:creationId xmlns:a16="http://schemas.microsoft.com/office/drawing/2014/main" id="{64754530-2FA6-4561-B780-1081740E0005}"/>
                  </a:ext>
                </a:extLst>
              </p:cNvPr>
              <p:cNvSpPr/>
              <p:nvPr/>
            </p:nvSpPr>
            <p:spPr>
              <a:xfrm>
                <a:off x="15631517" y="8405399"/>
                <a:ext cx="26073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6">
                    <a:moveTo>
                      <a:pt x="1" y="0"/>
                    </a:moveTo>
                    <a:lnTo>
                      <a:pt x="0" y="1"/>
                    </a:lnTo>
                    <a:cubicBezTo>
                      <a:pt x="0" y="2"/>
                      <a:pt x="3" y="6"/>
                      <a:pt x="4" y="6"/>
                    </a:cubicBezTo>
                    <a:cubicBezTo>
                      <a:pt x="6" y="6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8" name="Freeform: Shape 697">
                <a:extLst>
                  <a:ext uri="{FF2B5EF4-FFF2-40B4-BE49-F238E27FC236}">
                    <a16:creationId xmlns:a16="http://schemas.microsoft.com/office/drawing/2014/main" id="{C34901FA-98AC-4316-9314-5EB25A87CBF4}"/>
                  </a:ext>
                </a:extLst>
              </p:cNvPr>
              <p:cNvSpPr/>
              <p:nvPr/>
            </p:nvSpPr>
            <p:spPr>
              <a:xfrm>
                <a:off x="16928648" y="6860554"/>
                <a:ext cx="84739" cy="12384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" h="20">
                    <a:moveTo>
                      <a:pt x="0" y="6"/>
                    </a:moveTo>
                    <a:cubicBezTo>
                      <a:pt x="0" y="7"/>
                      <a:pt x="1" y="9"/>
                      <a:pt x="2" y="9"/>
                    </a:cubicBezTo>
                    <a:cubicBezTo>
                      <a:pt x="3" y="9"/>
                      <a:pt x="3" y="8"/>
                      <a:pt x="5" y="8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7"/>
                      <a:pt x="5" y="8"/>
                      <a:pt x="6" y="9"/>
                    </a:cubicBezTo>
                    <a:lnTo>
                      <a:pt x="6" y="12"/>
                    </a:lnTo>
                    <a:cubicBezTo>
                      <a:pt x="6" y="12"/>
                      <a:pt x="3" y="15"/>
                      <a:pt x="3" y="16"/>
                    </a:cubicBezTo>
                    <a:cubicBezTo>
                      <a:pt x="3" y="17"/>
                      <a:pt x="5" y="20"/>
                      <a:pt x="6" y="20"/>
                    </a:cubicBezTo>
                    <a:lnTo>
                      <a:pt x="6" y="18"/>
                    </a:lnTo>
                    <a:cubicBezTo>
                      <a:pt x="6" y="19"/>
                      <a:pt x="6" y="20"/>
                      <a:pt x="7" y="20"/>
                    </a:cubicBezTo>
                    <a:cubicBezTo>
                      <a:pt x="10" y="20"/>
                      <a:pt x="12" y="13"/>
                      <a:pt x="12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4" y="8"/>
                      <a:pt x="14" y="7"/>
                      <a:pt x="14" y="6"/>
                    </a:cubicBezTo>
                    <a:lnTo>
                      <a:pt x="12" y="4"/>
                    </a:lnTo>
                    <a:cubicBezTo>
                      <a:pt x="12" y="4"/>
                      <a:pt x="12" y="2"/>
                      <a:pt x="12" y="1"/>
                    </a:cubicBezTo>
                    <a:cubicBezTo>
                      <a:pt x="10" y="1"/>
                      <a:pt x="8" y="0"/>
                      <a:pt x="6" y="0"/>
                    </a:cubicBezTo>
                    <a:cubicBezTo>
                      <a:pt x="6" y="0"/>
                      <a:pt x="0" y="4"/>
                      <a:pt x="0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: Shape 698">
                <a:extLst>
                  <a:ext uri="{FF2B5EF4-FFF2-40B4-BE49-F238E27FC236}">
                    <a16:creationId xmlns:a16="http://schemas.microsoft.com/office/drawing/2014/main" id="{BE7EE021-6670-4A5C-A45F-FC1DC73D1AC5}"/>
                  </a:ext>
                </a:extLst>
              </p:cNvPr>
              <p:cNvSpPr/>
              <p:nvPr/>
            </p:nvSpPr>
            <p:spPr>
              <a:xfrm>
                <a:off x="17039477" y="6827962"/>
                <a:ext cx="84739" cy="782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" h="13">
                    <a:moveTo>
                      <a:pt x="3" y="13"/>
                    </a:moveTo>
                    <a:cubicBezTo>
                      <a:pt x="6" y="13"/>
                      <a:pt x="6" y="9"/>
                      <a:pt x="8" y="6"/>
                    </a:cubicBezTo>
                    <a:cubicBezTo>
                      <a:pt x="9" y="7"/>
                      <a:pt x="10" y="8"/>
                      <a:pt x="11" y="8"/>
                    </a:cubicBezTo>
                    <a:cubicBezTo>
                      <a:pt x="13" y="8"/>
                      <a:pt x="16" y="0"/>
                      <a:pt x="11" y="0"/>
                    </a:cubicBezTo>
                    <a:cubicBezTo>
                      <a:pt x="8" y="0"/>
                      <a:pt x="7" y="4"/>
                      <a:pt x="4" y="3"/>
                    </a:cubicBezTo>
                    <a:lnTo>
                      <a:pt x="0" y="6"/>
                    </a:lnTo>
                    <a:cubicBezTo>
                      <a:pt x="0" y="8"/>
                      <a:pt x="1" y="8"/>
                      <a:pt x="2" y="9"/>
                    </a:cubicBezTo>
                    <a:cubicBezTo>
                      <a:pt x="1" y="10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0" name="Freeform: Shape 699">
                <a:extLst>
                  <a:ext uri="{FF2B5EF4-FFF2-40B4-BE49-F238E27FC236}">
                    <a16:creationId xmlns:a16="http://schemas.microsoft.com/office/drawing/2014/main" id="{E2E4A037-DD92-4DED-B214-639C606EE90A}"/>
                  </a:ext>
                </a:extLst>
              </p:cNvPr>
              <p:cNvSpPr/>
              <p:nvPr/>
            </p:nvSpPr>
            <p:spPr>
              <a:xfrm>
                <a:off x="16980812" y="6462935"/>
                <a:ext cx="443246" cy="40413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9" h="63">
                    <a:moveTo>
                      <a:pt x="35" y="39"/>
                    </a:moveTo>
                    <a:cubicBezTo>
                      <a:pt x="34" y="39"/>
                      <a:pt x="32" y="47"/>
                      <a:pt x="28" y="47"/>
                    </a:cubicBezTo>
                    <a:lnTo>
                      <a:pt x="15" y="47"/>
                    </a:lnTo>
                    <a:cubicBezTo>
                      <a:pt x="10" y="47"/>
                      <a:pt x="7" y="52"/>
                      <a:pt x="2" y="56"/>
                    </a:cubicBezTo>
                    <a:cubicBezTo>
                      <a:pt x="2" y="57"/>
                      <a:pt x="0" y="57"/>
                      <a:pt x="0" y="58"/>
                    </a:cubicBezTo>
                    <a:cubicBezTo>
                      <a:pt x="0" y="59"/>
                      <a:pt x="1" y="59"/>
                      <a:pt x="3" y="59"/>
                    </a:cubicBezTo>
                    <a:cubicBezTo>
                      <a:pt x="8" y="59"/>
                      <a:pt x="11" y="57"/>
                      <a:pt x="14" y="56"/>
                    </a:cubicBezTo>
                    <a:cubicBezTo>
                      <a:pt x="16" y="54"/>
                      <a:pt x="17" y="56"/>
                      <a:pt x="19" y="55"/>
                    </a:cubicBezTo>
                    <a:cubicBezTo>
                      <a:pt x="20" y="54"/>
                      <a:pt x="20" y="52"/>
                      <a:pt x="21" y="52"/>
                    </a:cubicBezTo>
                    <a:cubicBezTo>
                      <a:pt x="24" y="52"/>
                      <a:pt x="25" y="54"/>
                      <a:pt x="28" y="55"/>
                    </a:cubicBezTo>
                    <a:cubicBezTo>
                      <a:pt x="28" y="56"/>
                      <a:pt x="27" y="58"/>
                      <a:pt x="27" y="59"/>
                    </a:cubicBezTo>
                    <a:cubicBezTo>
                      <a:pt x="27" y="60"/>
                      <a:pt x="26" y="61"/>
                      <a:pt x="27" y="61"/>
                    </a:cubicBezTo>
                    <a:cubicBezTo>
                      <a:pt x="29" y="61"/>
                      <a:pt x="28" y="63"/>
                      <a:pt x="30" y="63"/>
                    </a:cubicBezTo>
                    <a:cubicBezTo>
                      <a:pt x="31" y="61"/>
                      <a:pt x="34" y="57"/>
                      <a:pt x="35" y="57"/>
                    </a:cubicBezTo>
                    <a:cubicBezTo>
                      <a:pt x="36" y="57"/>
                      <a:pt x="37" y="57"/>
                      <a:pt x="38" y="57"/>
                    </a:cubicBezTo>
                    <a:cubicBezTo>
                      <a:pt x="37" y="57"/>
                      <a:pt x="35" y="54"/>
                      <a:pt x="35" y="53"/>
                    </a:cubicBezTo>
                    <a:cubicBezTo>
                      <a:pt x="35" y="52"/>
                      <a:pt x="36" y="51"/>
                      <a:pt x="36" y="51"/>
                    </a:cubicBezTo>
                    <a:cubicBezTo>
                      <a:pt x="39" y="51"/>
                      <a:pt x="38" y="55"/>
                      <a:pt x="43" y="55"/>
                    </a:cubicBezTo>
                    <a:cubicBezTo>
                      <a:pt x="45" y="55"/>
                      <a:pt x="46" y="54"/>
                      <a:pt x="47" y="52"/>
                    </a:cubicBezTo>
                    <a:lnTo>
                      <a:pt x="50" y="52"/>
                    </a:lnTo>
                    <a:cubicBezTo>
                      <a:pt x="50" y="52"/>
                      <a:pt x="50" y="54"/>
                      <a:pt x="51" y="54"/>
                    </a:cubicBezTo>
                    <a:cubicBezTo>
                      <a:pt x="51" y="50"/>
                      <a:pt x="54" y="50"/>
                      <a:pt x="56" y="48"/>
                    </a:cubicBezTo>
                    <a:cubicBezTo>
                      <a:pt x="56" y="50"/>
                      <a:pt x="55" y="50"/>
                      <a:pt x="56" y="51"/>
                    </a:cubicBezTo>
                    <a:cubicBezTo>
                      <a:pt x="59" y="51"/>
                      <a:pt x="59" y="48"/>
                      <a:pt x="62" y="47"/>
                    </a:cubicBezTo>
                    <a:cubicBezTo>
                      <a:pt x="61" y="45"/>
                      <a:pt x="61" y="44"/>
                      <a:pt x="61" y="42"/>
                    </a:cubicBezTo>
                    <a:cubicBezTo>
                      <a:pt x="61" y="39"/>
                      <a:pt x="63" y="37"/>
                      <a:pt x="63" y="35"/>
                    </a:cubicBezTo>
                    <a:cubicBezTo>
                      <a:pt x="63" y="32"/>
                      <a:pt x="62" y="25"/>
                      <a:pt x="64" y="24"/>
                    </a:cubicBezTo>
                    <a:cubicBezTo>
                      <a:pt x="65" y="24"/>
                      <a:pt x="66" y="24"/>
                      <a:pt x="66" y="24"/>
                    </a:cubicBezTo>
                    <a:lnTo>
                      <a:pt x="66" y="22"/>
                    </a:lnTo>
                    <a:cubicBezTo>
                      <a:pt x="66" y="19"/>
                      <a:pt x="69" y="19"/>
                      <a:pt x="69" y="15"/>
                    </a:cubicBezTo>
                    <a:cubicBezTo>
                      <a:pt x="69" y="11"/>
                      <a:pt x="66" y="10"/>
                      <a:pt x="66" y="6"/>
                    </a:cubicBezTo>
                    <a:cubicBezTo>
                      <a:pt x="66" y="4"/>
                      <a:pt x="66" y="3"/>
                      <a:pt x="66" y="1"/>
                    </a:cubicBezTo>
                    <a:cubicBezTo>
                      <a:pt x="66" y="1"/>
                      <a:pt x="65" y="0"/>
                      <a:pt x="64" y="0"/>
                    </a:cubicBezTo>
                    <a:cubicBezTo>
                      <a:pt x="62" y="0"/>
                      <a:pt x="63" y="3"/>
                      <a:pt x="64" y="3"/>
                    </a:cubicBezTo>
                    <a:cubicBezTo>
                      <a:pt x="62" y="5"/>
                      <a:pt x="62" y="2"/>
                      <a:pt x="62" y="2"/>
                    </a:cubicBezTo>
                    <a:cubicBezTo>
                      <a:pt x="59" y="2"/>
                      <a:pt x="56" y="8"/>
                      <a:pt x="56" y="11"/>
                    </a:cubicBezTo>
                    <a:cubicBezTo>
                      <a:pt x="56" y="12"/>
                      <a:pt x="58" y="12"/>
                      <a:pt x="58" y="14"/>
                    </a:cubicBezTo>
                    <a:cubicBezTo>
                      <a:pt x="58" y="21"/>
                      <a:pt x="50" y="32"/>
                      <a:pt x="45" y="34"/>
                    </a:cubicBezTo>
                    <a:cubicBezTo>
                      <a:pt x="43" y="34"/>
                      <a:pt x="42" y="37"/>
                      <a:pt x="39" y="37"/>
                    </a:cubicBezTo>
                    <a:lnTo>
                      <a:pt x="38" y="36"/>
                    </a:lnTo>
                    <a:cubicBezTo>
                      <a:pt x="38" y="35"/>
                      <a:pt x="38" y="34"/>
                      <a:pt x="39" y="33"/>
                    </a:cubicBezTo>
                    <a:cubicBezTo>
                      <a:pt x="38" y="33"/>
                      <a:pt x="35" y="39"/>
                      <a:pt x="35" y="3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1" name="Freeform: Shape 700">
                <a:extLst>
                  <a:ext uri="{FF2B5EF4-FFF2-40B4-BE49-F238E27FC236}">
                    <a16:creationId xmlns:a16="http://schemas.microsoft.com/office/drawing/2014/main" id="{92222499-1AE0-4336-A8B9-713FC7F6C9D6}"/>
                  </a:ext>
                </a:extLst>
              </p:cNvPr>
              <p:cNvSpPr/>
              <p:nvPr/>
            </p:nvSpPr>
            <p:spPr>
              <a:xfrm>
                <a:off x="17345840" y="6241312"/>
                <a:ext cx="228141" cy="20858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6" h="33">
                    <a:moveTo>
                      <a:pt x="4" y="19"/>
                    </a:moveTo>
                    <a:cubicBezTo>
                      <a:pt x="3" y="21"/>
                      <a:pt x="0" y="23"/>
                      <a:pt x="0" y="25"/>
                    </a:cubicBezTo>
                    <a:cubicBezTo>
                      <a:pt x="0" y="26"/>
                      <a:pt x="1" y="27"/>
                      <a:pt x="1" y="27"/>
                    </a:cubicBezTo>
                    <a:lnTo>
                      <a:pt x="1" y="33"/>
                    </a:lnTo>
                    <a:lnTo>
                      <a:pt x="2" y="33"/>
                    </a:lnTo>
                    <a:cubicBezTo>
                      <a:pt x="4" y="31"/>
                      <a:pt x="6" y="32"/>
                      <a:pt x="8" y="30"/>
                    </a:cubicBezTo>
                    <a:cubicBezTo>
                      <a:pt x="7" y="28"/>
                      <a:pt x="3" y="28"/>
                      <a:pt x="3" y="26"/>
                    </a:cubicBezTo>
                    <a:cubicBezTo>
                      <a:pt x="3" y="22"/>
                      <a:pt x="8" y="24"/>
                      <a:pt x="10" y="24"/>
                    </a:cubicBezTo>
                    <a:cubicBezTo>
                      <a:pt x="10" y="24"/>
                      <a:pt x="11" y="23"/>
                      <a:pt x="12" y="23"/>
                    </a:cubicBezTo>
                    <a:cubicBezTo>
                      <a:pt x="15" y="25"/>
                      <a:pt x="18" y="25"/>
                      <a:pt x="21" y="28"/>
                    </a:cubicBezTo>
                    <a:cubicBezTo>
                      <a:pt x="23" y="25"/>
                      <a:pt x="24" y="20"/>
                      <a:pt x="29" y="20"/>
                    </a:cubicBezTo>
                    <a:cubicBezTo>
                      <a:pt x="32" y="20"/>
                      <a:pt x="33" y="19"/>
                      <a:pt x="36" y="17"/>
                    </a:cubicBezTo>
                    <a:cubicBezTo>
                      <a:pt x="35" y="17"/>
                      <a:pt x="33" y="15"/>
                      <a:pt x="33" y="14"/>
                    </a:cubicBezTo>
                    <a:cubicBezTo>
                      <a:pt x="33" y="13"/>
                      <a:pt x="34" y="13"/>
                      <a:pt x="35" y="11"/>
                    </a:cubicBezTo>
                    <a:cubicBezTo>
                      <a:pt x="33" y="10"/>
                      <a:pt x="32" y="11"/>
                      <a:pt x="30" y="11"/>
                    </a:cubicBezTo>
                    <a:cubicBezTo>
                      <a:pt x="21" y="11"/>
                      <a:pt x="19" y="4"/>
                      <a:pt x="13" y="0"/>
                    </a:cubicBezTo>
                    <a:cubicBezTo>
                      <a:pt x="12" y="0"/>
                      <a:pt x="12" y="1"/>
                      <a:pt x="12" y="3"/>
                    </a:cubicBezTo>
                    <a:cubicBezTo>
                      <a:pt x="12" y="4"/>
                      <a:pt x="12" y="4"/>
                      <a:pt x="12" y="5"/>
                    </a:cubicBezTo>
                    <a:cubicBezTo>
                      <a:pt x="12" y="8"/>
                      <a:pt x="11" y="18"/>
                      <a:pt x="8" y="18"/>
                    </a:cubicBezTo>
                    <a:cubicBezTo>
                      <a:pt x="6" y="18"/>
                      <a:pt x="6" y="18"/>
                      <a:pt x="5" y="18"/>
                    </a:cubicBezTo>
                    <a:lnTo>
                      <a:pt x="6" y="18"/>
                    </a:lnTo>
                    <a:cubicBezTo>
                      <a:pt x="5" y="18"/>
                      <a:pt x="5" y="17"/>
                      <a:pt x="4" y="1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2" name="Freeform: Shape 701">
                <a:extLst>
                  <a:ext uri="{FF2B5EF4-FFF2-40B4-BE49-F238E27FC236}">
                    <a16:creationId xmlns:a16="http://schemas.microsoft.com/office/drawing/2014/main" id="{CED30BD6-D178-459F-870C-1550F762712D}"/>
                  </a:ext>
                </a:extLst>
              </p:cNvPr>
              <p:cNvSpPr/>
              <p:nvPr/>
            </p:nvSpPr>
            <p:spPr>
              <a:xfrm>
                <a:off x="17573981" y="6293458"/>
                <a:ext cx="32592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6">
                    <a:moveTo>
                      <a:pt x="0" y="4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3" y="6"/>
                      <a:pt x="5" y="2"/>
                      <a:pt x="6" y="1"/>
                    </a:cubicBezTo>
                    <a:lnTo>
                      <a:pt x="5" y="0"/>
                    </a:lnTo>
                    <a:cubicBezTo>
                      <a:pt x="3" y="0"/>
                      <a:pt x="1" y="2"/>
                      <a:pt x="0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3" name="Freeform: Shape 702">
                <a:extLst>
                  <a:ext uri="{FF2B5EF4-FFF2-40B4-BE49-F238E27FC236}">
                    <a16:creationId xmlns:a16="http://schemas.microsoft.com/office/drawing/2014/main" id="{0FE64E59-E5F8-4BA3-8479-DE376A61CAF7}"/>
                  </a:ext>
                </a:extLst>
              </p:cNvPr>
              <p:cNvSpPr/>
              <p:nvPr/>
            </p:nvSpPr>
            <p:spPr>
              <a:xfrm>
                <a:off x="17606573" y="6293458"/>
                <a:ext cx="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4" name="Freeform: Shape 703">
                <a:extLst>
                  <a:ext uri="{FF2B5EF4-FFF2-40B4-BE49-F238E27FC236}">
                    <a16:creationId xmlns:a16="http://schemas.microsoft.com/office/drawing/2014/main" id="{BFD91272-6940-43E2-9A16-F0B28EAE2866}"/>
                  </a:ext>
                </a:extLst>
              </p:cNvPr>
              <p:cNvSpPr/>
              <p:nvPr/>
            </p:nvSpPr>
            <p:spPr>
              <a:xfrm>
                <a:off x="17652201" y="6234775"/>
                <a:ext cx="45628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6">
                    <a:moveTo>
                      <a:pt x="5" y="0"/>
                    </a:moveTo>
                    <a:cubicBezTo>
                      <a:pt x="2" y="0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3" y="2"/>
                      <a:pt x="8" y="2"/>
                    </a:cubicBezTo>
                    <a:lnTo>
                      <a:pt x="8" y="0"/>
                    </a:lnTo>
                    <a:cubicBezTo>
                      <a:pt x="8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5" name="Freeform: Shape 704">
                <a:extLst>
                  <a:ext uri="{FF2B5EF4-FFF2-40B4-BE49-F238E27FC236}">
                    <a16:creationId xmlns:a16="http://schemas.microsoft.com/office/drawing/2014/main" id="{2BA42754-8E64-4B6A-A72C-AC4DF8C3A838}"/>
                  </a:ext>
                </a:extLst>
              </p:cNvPr>
              <p:cNvSpPr/>
              <p:nvPr/>
            </p:nvSpPr>
            <p:spPr>
              <a:xfrm>
                <a:off x="17749977" y="6189165"/>
                <a:ext cx="26073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3" y="5"/>
                      <a:pt x="5" y="1"/>
                      <a:pt x="5" y="0"/>
                    </a:cubicBezTo>
                    <a:cubicBezTo>
                      <a:pt x="5" y="0"/>
                      <a:pt x="2" y="0"/>
                      <a:pt x="1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0" y="3"/>
                      <a:pt x="0" y="5"/>
                      <a:pt x="1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6" name="Freeform: Shape 705">
                <a:extLst>
                  <a:ext uri="{FF2B5EF4-FFF2-40B4-BE49-F238E27FC236}">
                    <a16:creationId xmlns:a16="http://schemas.microsoft.com/office/drawing/2014/main" id="{9F736799-58EB-499C-9EDA-0AF9F83361D9}"/>
                  </a:ext>
                </a:extLst>
              </p:cNvPr>
              <p:cNvSpPr/>
              <p:nvPr/>
            </p:nvSpPr>
            <p:spPr>
              <a:xfrm>
                <a:off x="17417541" y="5706808"/>
                <a:ext cx="110812" cy="48887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" h="76">
                    <a:moveTo>
                      <a:pt x="10" y="11"/>
                    </a:moveTo>
                    <a:cubicBezTo>
                      <a:pt x="9" y="8"/>
                      <a:pt x="7" y="5"/>
                      <a:pt x="7" y="0"/>
                    </a:cubicBezTo>
                    <a:lnTo>
                      <a:pt x="5" y="0"/>
                    </a:lnTo>
                    <a:lnTo>
                      <a:pt x="5" y="5"/>
                    </a:lnTo>
                    <a:cubicBezTo>
                      <a:pt x="5" y="6"/>
                      <a:pt x="5" y="6"/>
                      <a:pt x="5" y="8"/>
                    </a:cubicBezTo>
                    <a:cubicBezTo>
                      <a:pt x="1" y="9"/>
                      <a:pt x="0" y="15"/>
                      <a:pt x="0" y="21"/>
                    </a:cubicBezTo>
                    <a:cubicBezTo>
                      <a:pt x="0" y="24"/>
                      <a:pt x="4" y="26"/>
                      <a:pt x="4" y="29"/>
                    </a:cubicBezTo>
                    <a:lnTo>
                      <a:pt x="4" y="44"/>
                    </a:lnTo>
                    <a:cubicBezTo>
                      <a:pt x="4" y="46"/>
                      <a:pt x="2" y="47"/>
                      <a:pt x="2" y="51"/>
                    </a:cubicBezTo>
                    <a:cubicBezTo>
                      <a:pt x="2" y="54"/>
                      <a:pt x="4" y="55"/>
                      <a:pt x="4" y="58"/>
                    </a:cubicBezTo>
                    <a:cubicBezTo>
                      <a:pt x="4" y="62"/>
                      <a:pt x="3" y="65"/>
                      <a:pt x="3" y="69"/>
                    </a:cubicBezTo>
                    <a:cubicBezTo>
                      <a:pt x="3" y="70"/>
                      <a:pt x="2" y="76"/>
                      <a:pt x="3" y="76"/>
                    </a:cubicBezTo>
                    <a:cubicBezTo>
                      <a:pt x="5" y="76"/>
                      <a:pt x="5" y="71"/>
                      <a:pt x="8" y="71"/>
                    </a:cubicBezTo>
                    <a:lnTo>
                      <a:pt x="10" y="71"/>
                    </a:lnTo>
                    <a:cubicBezTo>
                      <a:pt x="11" y="72"/>
                      <a:pt x="11" y="73"/>
                      <a:pt x="12" y="73"/>
                    </a:cubicBezTo>
                    <a:lnTo>
                      <a:pt x="13" y="73"/>
                    </a:lnTo>
                    <a:cubicBezTo>
                      <a:pt x="11" y="69"/>
                      <a:pt x="7" y="66"/>
                      <a:pt x="7" y="61"/>
                    </a:cubicBezTo>
                    <a:cubicBezTo>
                      <a:pt x="7" y="54"/>
                      <a:pt x="7" y="46"/>
                      <a:pt x="13" y="46"/>
                    </a:cubicBezTo>
                    <a:cubicBezTo>
                      <a:pt x="15" y="46"/>
                      <a:pt x="17" y="47"/>
                      <a:pt x="18" y="49"/>
                    </a:cubicBezTo>
                    <a:cubicBezTo>
                      <a:pt x="17" y="44"/>
                      <a:pt x="14" y="39"/>
                      <a:pt x="12" y="33"/>
                    </a:cubicBezTo>
                    <a:cubicBezTo>
                      <a:pt x="11" y="31"/>
                      <a:pt x="10" y="29"/>
                      <a:pt x="11" y="26"/>
                    </a:cubicBezTo>
                    <a:lnTo>
                      <a:pt x="11" y="21"/>
                    </a:lnTo>
                    <a:cubicBezTo>
                      <a:pt x="9" y="17"/>
                      <a:pt x="11" y="15"/>
                      <a:pt x="10" y="1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7" name="Freeform: Shape 706">
                <a:extLst>
                  <a:ext uri="{FF2B5EF4-FFF2-40B4-BE49-F238E27FC236}">
                    <a16:creationId xmlns:a16="http://schemas.microsoft.com/office/drawing/2014/main" id="{2202AA4F-B42E-471A-B633-E2B0096D196D}"/>
                  </a:ext>
                </a:extLst>
              </p:cNvPr>
              <p:cNvSpPr/>
              <p:nvPr/>
            </p:nvSpPr>
            <p:spPr>
              <a:xfrm>
                <a:off x="13767273" y="3985949"/>
                <a:ext cx="703981" cy="57361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9" h="89">
                    <a:moveTo>
                      <a:pt x="3" y="79"/>
                    </a:moveTo>
                    <a:cubicBezTo>
                      <a:pt x="3" y="79"/>
                      <a:pt x="9" y="79"/>
                      <a:pt x="10" y="79"/>
                    </a:cubicBezTo>
                    <a:cubicBezTo>
                      <a:pt x="14" y="80"/>
                      <a:pt x="11" y="84"/>
                      <a:pt x="13" y="88"/>
                    </a:cubicBezTo>
                    <a:cubicBezTo>
                      <a:pt x="14" y="89"/>
                      <a:pt x="18" y="88"/>
                      <a:pt x="19" y="88"/>
                    </a:cubicBezTo>
                    <a:lnTo>
                      <a:pt x="20" y="89"/>
                    </a:lnTo>
                    <a:lnTo>
                      <a:pt x="37" y="89"/>
                    </a:lnTo>
                    <a:cubicBezTo>
                      <a:pt x="37" y="89"/>
                      <a:pt x="37" y="88"/>
                      <a:pt x="36" y="88"/>
                    </a:cubicBezTo>
                    <a:cubicBezTo>
                      <a:pt x="31" y="83"/>
                      <a:pt x="24" y="81"/>
                      <a:pt x="24" y="72"/>
                    </a:cubicBezTo>
                    <a:cubicBezTo>
                      <a:pt x="24" y="57"/>
                      <a:pt x="40" y="40"/>
                      <a:pt x="51" y="37"/>
                    </a:cubicBezTo>
                    <a:cubicBezTo>
                      <a:pt x="54" y="36"/>
                      <a:pt x="56" y="30"/>
                      <a:pt x="61" y="30"/>
                    </a:cubicBezTo>
                    <a:cubicBezTo>
                      <a:pt x="64" y="30"/>
                      <a:pt x="64" y="26"/>
                      <a:pt x="66" y="25"/>
                    </a:cubicBezTo>
                    <a:cubicBezTo>
                      <a:pt x="73" y="21"/>
                      <a:pt x="79" y="23"/>
                      <a:pt x="86" y="18"/>
                    </a:cubicBezTo>
                    <a:cubicBezTo>
                      <a:pt x="91" y="16"/>
                      <a:pt x="109" y="14"/>
                      <a:pt x="109" y="6"/>
                    </a:cubicBezTo>
                    <a:cubicBezTo>
                      <a:pt x="109" y="3"/>
                      <a:pt x="102" y="0"/>
                      <a:pt x="100" y="0"/>
                    </a:cubicBezTo>
                    <a:cubicBezTo>
                      <a:pt x="89" y="0"/>
                      <a:pt x="79" y="14"/>
                      <a:pt x="67" y="14"/>
                    </a:cubicBezTo>
                    <a:cubicBezTo>
                      <a:pt x="64" y="14"/>
                      <a:pt x="63" y="11"/>
                      <a:pt x="60" y="11"/>
                    </a:cubicBezTo>
                    <a:cubicBezTo>
                      <a:pt x="56" y="11"/>
                      <a:pt x="56" y="14"/>
                      <a:pt x="54" y="14"/>
                    </a:cubicBezTo>
                    <a:cubicBezTo>
                      <a:pt x="46" y="14"/>
                      <a:pt x="39" y="26"/>
                      <a:pt x="34" y="26"/>
                    </a:cubicBezTo>
                    <a:cubicBezTo>
                      <a:pt x="31" y="26"/>
                      <a:pt x="29" y="27"/>
                      <a:pt x="25" y="27"/>
                    </a:cubicBezTo>
                    <a:cubicBezTo>
                      <a:pt x="24" y="27"/>
                      <a:pt x="23" y="28"/>
                      <a:pt x="23" y="30"/>
                    </a:cubicBezTo>
                    <a:cubicBezTo>
                      <a:pt x="23" y="32"/>
                      <a:pt x="24" y="32"/>
                      <a:pt x="24" y="34"/>
                    </a:cubicBezTo>
                    <a:cubicBezTo>
                      <a:pt x="24" y="41"/>
                      <a:pt x="13" y="44"/>
                      <a:pt x="13" y="48"/>
                    </a:cubicBezTo>
                    <a:cubicBezTo>
                      <a:pt x="13" y="51"/>
                      <a:pt x="16" y="51"/>
                      <a:pt x="16" y="54"/>
                    </a:cubicBezTo>
                    <a:cubicBezTo>
                      <a:pt x="13" y="55"/>
                      <a:pt x="6" y="57"/>
                      <a:pt x="6" y="61"/>
                    </a:cubicBezTo>
                    <a:lnTo>
                      <a:pt x="6" y="64"/>
                    </a:lnTo>
                    <a:cubicBezTo>
                      <a:pt x="6" y="69"/>
                      <a:pt x="0" y="68"/>
                      <a:pt x="0" y="74"/>
                    </a:cubicBezTo>
                    <a:cubicBezTo>
                      <a:pt x="0" y="77"/>
                      <a:pt x="3" y="79"/>
                      <a:pt x="3" y="7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8" name="Freeform: Shape 707">
                <a:extLst>
                  <a:ext uri="{FF2B5EF4-FFF2-40B4-BE49-F238E27FC236}">
                    <a16:creationId xmlns:a16="http://schemas.microsoft.com/office/drawing/2014/main" id="{4EC640F2-FA6D-42A5-B1C6-00B272AE183E}"/>
                  </a:ext>
                </a:extLst>
              </p:cNvPr>
              <p:cNvSpPr/>
              <p:nvPr/>
            </p:nvSpPr>
            <p:spPr>
              <a:xfrm>
                <a:off x="14001933" y="4559563"/>
                <a:ext cx="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9" name="Freeform: Shape 708">
                <a:extLst>
                  <a:ext uri="{FF2B5EF4-FFF2-40B4-BE49-F238E27FC236}">
                    <a16:creationId xmlns:a16="http://schemas.microsoft.com/office/drawing/2014/main" id="{655112B3-BC40-474C-BD53-C7315243DF07}"/>
                  </a:ext>
                </a:extLst>
              </p:cNvPr>
              <p:cNvSpPr/>
              <p:nvPr/>
            </p:nvSpPr>
            <p:spPr>
              <a:xfrm>
                <a:off x="10996980" y="3933803"/>
                <a:ext cx="8369544" cy="617938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85" h="949">
                    <a:moveTo>
                      <a:pt x="1239" y="125"/>
                    </a:moveTo>
                    <a:cubicBezTo>
                      <a:pt x="1222" y="113"/>
                      <a:pt x="1199" y="102"/>
                      <a:pt x="1174" y="102"/>
                    </a:cubicBezTo>
                    <a:cubicBezTo>
                      <a:pt x="1167" y="102"/>
                      <a:pt x="1162" y="103"/>
                      <a:pt x="1163" y="106"/>
                    </a:cubicBezTo>
                    <a:cubicBezTo>
                      <a:pt x="1170" y="130"/>
                      <a:pt x="1153" y="106"/>
                      <a:pt x="1149" y="106"/>
                    </a:cubicBezTo>
                    <a:lnTo>
                      <a:pt x="1098" y="105"/>
                    </a:lnTo>
                    <a:cubicBezTo>
                      <a:pt x="1096" y="93"/>
                      <a:pt x="1088" y="88"/>
                      <a:pt x="1074" y="88"/>
                    </a:cubicBezTo>
                    <a:cubicBezTo>
                      <a:pt x="1065" y="88"/>
                      <a:pt x="1053" y="92"/>
                      <a:pt x="1049" y="87"/>
                    </a:cubicBezTo>
                    <a:cubicBezTo>
                      <a:pt x="1044" y="83"/>
                      <a:pt x="1044" y="77"/>
                      <a:pt x="1038" y="75"/>
                    </a:cubicBezTo>
                    <a:cubicBezTo>
                      <a:pt x="1024" y="70"/>
                      <a:pt x="1010" y="66"/>
                      <a:pt x="993" y="66"/>
                    </a:cubicBezTo>
                    <a:cubicBezTo>
                      <a:pt x="976" y="66"/>
                      <a:pt x="974" y="76"/>
                      <a:pt x="972" y="86"/>
                    </a:cubicBezTo>
                    <a:lnTo>
                      <a:pt x="938" y="86"/>
                    </a:lnTo>
                    <a:cubicBezTo>
                      <a:pt x="932" y="86"/>
                      <a:pt x="930" y="80"/>
                      <a:pt x="923" y="80"/>
                    </a:cubicBezTo>
                    <a:cubicBezTo>
                      <a:pt x="923" y="83"/>
                      <a:pt x="922" y="91"/>
                      <a:pt x="918" y="91"/>
                    </a:cubicBezTo>
                    <a:cubicBezTo>
                      <a:pt x="909" y="91"/>
                      <a:pt x="905" y="78"/>
                      <a:pt x="905" y="71"/>
                    </a:cubicBezTo>
                    <a:cubicBezTo>
                      <a:pt x="905" y="69"/>
                      <a:pt x="922" y="57"/>
                      <a:pt x="878" y="53"/>
                    </a:cubicBezTo>
                    <a:cubicBezTo>
                      <a:pt x="872" y="52"/>
                      <a:pt x="869" y="55"/>
                      <a:pt x="869" y="63"/>
                    </a:cubicBezTo>
                    <a:lnTo>
                      <a:pt x="845" y="63"/>
                    </a:lnTo>
                    <a:cubicBezTo>
                      <a:pt x="838" y="61"/>
                      <a:pt x="800" y="56"/>
                      <a:pt x="795" y="47"/>
                    </a:cubicBezTo>
                    <a:cubicBezTo>
                      <a:pt x="767" y="73"/>
                      <a:pt x="773" y="56"/>
                      <a:pt x="773" y="56"/>
                    </a:cubicBezTo>
                    <a:cubicBezTo>
                      <a:pt x="779" y="47"/>
                      <a:pt x="846" y="27"/>
                      <a:pt x="791" y="13"/>
                    </a:cubicBezTo>
                    <a:lnTo>
                      <a:pt x="768" y="13"/>
                    </a:lnTo>
                    <a:cubicBezTo>
                      <a:pt x="767" y="6"/>
                      <a:pt x="762" y="0"/>
                      <a:pt x="752" y="0"/>
                    </a:cubicBezTo>
                    <a:cubicBezTo>
                      <a:pt x="741" y="0"/>
                      <a:pt x="737" y="9"/>
                      <a:pt x="731" y="14"/>
                    </a:cubicBezTo>
                    <a:cubicBezTo>
                      <a:pt x="726" y="18"/>
                      <a:pt x="698" y="31"/>
                      <a:pt x="700" y="19"/>
                    </a:cubicBezTo>
                    <a:cubicBezTo>
                      <a:pt x="693" y="21"/>
                      <a:pt x="663" y="24"/>
                      <a:pt x="647" y="40"/>
                    </a:cubicBezTo>
                    <a:cubicBezTo>
                      <a:pt x="643" y="43"/>
                      <a:pt x="642" y="53"/>
                      <a:pt x="637" y="53"/>
                    </a:cubicBezTo>
                    <a:cubicBezTo>
                      <a:pt x="630" y="53"/>
                      <a:pt x="603" y="50"/>
                      <a:pt x="603" y="64"/>
                    </a:cubicBezTo>
                    <a:cubicBezTo>
                      <a:pt x="603" y="67"/>
                      <a:pt x="606" y="70"/>
                      <a:pt x="606" y="73"/>
                    </a:cubicBezTo>
                    <a:cubicBezTo>
                      <a:pt x="602" y="77"/>
                      <a:pt x="600" y="73"/>
                      <a:pt x="585" y="73"/>
                    </a:cubicBezTo>
                    <a:cubicBezTo>
                      <a:pt x="572" y="93"/>
                      <a:pt x="573" y="71"/>
                      <a:pt x="570" y="66"/>
                    </a:cubicBezTo>
                    <a:cubicBezTo>
                      <a:pt x="569" y="74"/>
                      <a:pt x="564" y="78"/>
                      <a:pt x="559" y="81"/>
                    </a:cubicBezTo>
                    <a:cubicBezTo>
                      <a:pt x="560" y="88"/>
                      <a:pt x="569" y="95"/>
                      <a:pt x="563" y="103"/>
                    </a:cubicBezTo>
                    <a:cubicBezTo>
                      <a:pt x="558" y="108"/>
                      <a:pt x="572" y="126"/>
                      <a:pt x="565" y="126"/>
                    </a:cubicBezTo>
                    <a:cubicBezTo>
                      <a:pt x="555" y="126"/>
                      <a:pt x="553" y="90"/>
                      <a:pt x="553" y="82"/>
                    </a:cubicBezTo>
                    <a:cubicBezTo>
                      <a:pt x="553" y="74"/>
                      <a:pt x="565" y="71"/>
                      <a:pt x="546" y="66"/>
                    </a:cubicBezTo>
                    <a:cubicBezTo>
                      <a:pt x="537" y="64"/>
                      <a:pt x="519" y="82"/>
                      <a:pt x="519" y="91"/>
                    </a:cubicBezTo>
                    <a:cubicBezTo>
                      <a:pt x="519" y="102"/>
                      <a:pt x="524" y="109"/>
                      <a:pt x="529" y="115"/>
                    </a:cubicBezTo>
                    <a:cubicBezTo>
                      <a:pt x="541" y="136"/>
                      <a:pt x="512" y="112"/>
                      <a:pt x="501" y="109"/>
                    </a:cubicBezTo>
                    <a:cubicBezTo>
                      <a:pt x="472" y="101"/>
                      <a:pt x="481" y="112"/>
                      <a:pt x="481" y="114"/>
                    </a:cubicBezTo>
                    <a:cubicBezTo>
                      <a:pt x="480" y="132"/>
                      <a:pt x="473" y="117"/>
                      <a:pt x="469" y="117"/>
                    </a:cubicBezTo>
                    <a:cubicBezTo>
                      <a:pt x="462" y="117"/>
                      <a:pt x="449" y="127"/>
                      <a:pt x="439" y="122"/>
                    </a:cubicBezTo>
                    <a:cubicBezTo>
                      <a:pt x="434" y="108"/>
                      <a:pt x="401" y="141"/>
                      <a:pt x="393" y="141"/>
                    </a:cubicBezTo>
                    <a:cubicBezTo>
                      <a:pt x="390" y="141"/>
                      <a:pt x="386" y="138"/>
                      <a:pt x="387" y="136"/>
                    </a:cubicBezTo>
                    <a:cubicBezTo>
                      <a:pt x="391" y="126"/>
                      <a:pt x="386" y="105"/>
                      <a:pt x="376" y="137"/>
                    </a:cubicBezTo>
                    <a:cubicBezTo>
                      <a:pt x="376" y="139"/>
                      <a:pt x="380" y="140"/>
                      <a:pt x="380" y="144"/>
                    </a:cubicBezTo>
                    <a:cubicBezTo>
                      <a:pt x="380" y="153"/>
                      <a:pt x="368" y="147"/>
                      <a:pt x="363" y="149"/>
                    </a:cubicBezTo>
                    <a:cubicBezTo>
                      <a:pt x="356" y="151"/>
                      <a:pt x="359" y="175"/>
                      <a:pt x="334" y="162"/>
                    </a:cubicBezTo>
                    <a:lnTo>
                      <a:pt x="334" y="172"/>
                    </a:lnTo>
                    <a:cubicBezTo>
                      <a:pt x="321" y="171"/>
                      <a:pt x="323" y="156"/>
                      <a:pt x="319" y="149"/>
                    </a:cubicBezTo>
                    <a:cubicBezTo>
                      <a:pt x="328" y="149"/>
                      <a:pt x="333" y="149"/>
                      <a:pt x="343" y="151"/>
                    </a:cubicBezTo>
                    <a:cubicBezTo>
                      <a:pt x="354" y="155"/>
                      <a:pt x="379" y="138"/>
                      <a:pt x="342" y="125"/>
                    </a:cubicBezTo>
                    <a:cubicBezTo>
                      <a:pt x="331" y="121"/>
                      <a:pt x="307" y="107"/>
                      <a:pt x="300" y="107"/>
                    </a:cubicBezTo>
                    <a:lnTo>
                      <a:pt x="294" y="107"/>
                    </a:lnTo>
                    <a:cubicBezTo>
                      <a:pt x="294" y="107"/>
                      <a:pt x="289" y="107"/>
                      <a:pt x="287" y="106"/>
                    </a:cubicBezTo>
                    <a:cubicBezTo>
                      <a:pt x="287" y="105"/>
                      <a:pt x="285" y="105"/>
                      <a:pt x="284" y="103"/>
                    </a:cubicBezTo>
                    <a:cubicBezTo>
                      <a:pt x="289" y="101"/>
                      <a:pt x="290" y="103"/>
                      <a:pt x="292" y="97"/>
                    </a:cubicBezTo>
                    <a:cubicBezTo>
                      <a:pt x="290" y="96"/>
                      <a:pt x="285" y="93"/>
                      <a:pt x="284" y="93"/>
                    </a:cubicBezTo>
                    <a:cubicBezTo>
                      <a:pt x="283" y="93"/>
                      <a:pt x="282" y="95"/>
                      <a:pt x="282" y="97"/>
                    </a:cubicBezTo>
                    <a:cubicBezTo>
                      <a:pt x="279" y="96"/>
                      <a:pt x="279" y="94"/>
                      <a:pt x="279" y="91"/>
                    </a:cubicBezTo>
                    <a:cubicBezTo>
                      <a:pt x="275" y="93"/>
                      <a:pt x="274" y="95"/>
                      <a:pt x="271" y="98"/>
                    </a:cubicBezTo>
                    <a:cubicBezTo>
                      <a:pt x="271" y="96"/>
                      <a:pt x="271" y="95"/>
                      <a:pt x="270" y="93"/>
                    </a:cubicBezTo>
                    <a:cubicBezTo>
                      <a:pt x="266" y="96"/>
                      <a:pt x="265" y="101"/>
                      <a:pt x="260" y="101"/>
                    </a:cubicBezTo>
                    <a:cubicBezTo>
                      <a:pt x="262" y="97"/>
                      <a:pt x="265" y="96"/>
                      <a:pt x="265" y="93"/>
                    </a:cubicBezTo>
                    <a:cubicBezTo>
                      <a:pt x="265" y="90"/>
                      <a:pt x="257" y="96"/>
                      <a:pt x="253" y="96"/>
                    </a:cubicBezTo>
                    <a:cubicBezTo>
                      <a:pt x="252" y="96"/>
                      <a:pt x="250" y="94"/>
                      <a:pt x="249" y="92"/>
                    </a:cubicBezTo>
                    <a:cubicBezTo>
                      <a:pt x="248" y="94"/>
                      <a:pt x="244" y="95"/>
                      <a:pt x="244" y="96"/>
                    </a:cubicBezTo>
                    <a:cubicBezTo>
                      <a:pt x="244" y="97"/>
                      <a:pt x="246" y="98"/>
                      <a:pt x="247" y="99"/>
                    </a:cubicBezTo>
                    <a:cubicBezTo>
                      <a:pt x="244" y="101"/>
                      <a:pt x="240" y="100"/>
                      <a:pt x="237" y="106"/>
                    </a:cubicBezTo>
                    <a:lnTo>
                      <a:pt x="237" y="102"/>
                    </a:lnTo>
                    <a:cubicBezTo>
                      <a:pt x="233" y="102"/>
                      <a:pt x="232" y="107"/>
                      <a:pt x="229" y="108"/>
                    </a:cubicBezTo>
                    <a:lnTo>
                      <a:pt x="229" y="105"/>
                    </a:lnTo>
                    <a:cubicBezTo>
                      <a:pt x="226" y="106"/>
                      <a:pt x="222" y="106"/>
                      <a:pt x="220" y="108"/>
                    </a:cubicBezTo>
                    <a:cubicBezTo>
                      <a:pt x="220" y="109"/>
                      <a:pt x="220" y="109"/>
                      <a:pt x="222" y="110"/>
                    </a:cubicBezTo>
                    <a:cubicBezTo>
                      <a:pt x="220" y="111"/>
                      <a:pt x="219" y="111"/>
                      <a:pt x="217" y="111"/>
                    </a:cubicBezTo>
                    <a:cubicBezTo>
                      <a:pt x="215" y="111"/>
                      <a:pt x="213" y="112"/>
                      <a:pt x="212" y="115"/>
                    </a:cubicBezTo>
                    <a:cubicBezTo>
                      <a:pt x="214" y="114"/>
                      <a:pt x="214" y="115"/>
                      <a:pt x="216" y="115"/>
                    </a:cubicBezTo>
                    <a:cubicBezTo>
                      <a:pt x="215" y="115"/>
                      <a:pt x="213" y="121"/>
                      <a:pt x="212" y="121"/>
                    </a:cubicBezTo>
                    <a:cubicBezTo>
                      <a:pt x="209" y="121"/>
                      <a:pt x="208" y="119"/>
                      <a:pt x="204" y="119"/>
                    </a:cubicBezTo>
                    <a:cubicBezTo>
                      <a:pt x="205" y="117"/>
                      <a:pt x="205" y="116"/>
                      <a:pt x="204" y="114"/>
                    </a:cubicBezTo>
                    <a:cubicBezTo>
                      <a:pt x="203" y="115"/>
                      <a:pt x="203" y="116"/>
                      <a:pt x="202" y="117"/>
                    </a:cubicBezTo>
                    <a:cubicBezTo>
                      <a:pt x="201" y="117"/>
                      <a:pt x="201" y="117"/>
                      <a:pt x="200" y="117"/>
                    </a:cubicBezTo>
                    <a:cubicBezTo>
                      <a:pt x="199" y="117"/>
                      <a:pt x="198" y="118"/>
                      <a:pt x="197" y="121"/>
                    </a:cubicBezTo>
                    <a:cubicBezTo>
                      <a:pt x="197" y="121"/>
                      <a:pt x="199" y="121"/>
                      <a:pt x="200" y="121"/>
                    </a:cubicBezTo>
                    <a:cubicBezTo>
                      <a:pt x="199" y="122"/>
                      <a:pt x="197" y="123"/>
                      <a:pt x="196" y="125"/>
                    </a:cubicBezTo>
                    <a:cubicBezTo>
                      <a:pt x="201" y="125"/>
                      <a:pt x="203" y="122"/>
                      <a:pt x="209" y="121"/>
                    </a:cubicBezTo>
                    <a:cubicBezTo>
                      <a:pt x="207" y="125"/>
                      <a:pt x="202" y="133"/>
                      <a:pt x="197" y="136"/>
                    </a:cubicBezTo>
                    <a:cubicBezTo>
                      <a:pt x="192" y="137"/>
                      <a:pt x="189" y="141"/>
                      <a:pt x="187" y="146"/>
                    </a:cubicBezTo>
                    <a:lnTo>
                      <a:pt x="184" y="152"/>
                    </a:lnTo>
                    <a:cubicBezTo>
                      <a:pt x="183" y="152"/>
                      <a:pt x="183" y="159"/>
                      <a:pt x="181" y="161"/>
                    </a:cubicBezTo>
                    <a:cubicBezTo>
                      <a:pt x="174" y="167"/>
                      <a:pt x="171" y="176"/>
                      <a:pt x="161" y="178"/>
                    </a:cubicBezTo>
                    <a:cubicBezTo>
                      <a:pt x="163" y="179"/>
                      <a:pt x="163" y="179"/>
                      <a:pt x="166" y="180"/>
                    </a:cubicBezTo>
                    <a:cubicBezTo>
                      <a:pt x="158" y="179"/>
                      <a:pt x="157" y="185"/>
                      <a:pt x="153" y="186"/>
                    </a:cubicBezTo>
                    <a:cubicBezTo>
                      <a:pt x="149" y="187"/>
                      <a:pt x="146" y="190"/>
                      <a:pt x="143" y="195"/>
                    </a:cubicBezTo>
                    <a:cubicBezTo>
                      <a:pt x="142" y="197"/>
                      <a:pt x="139" y="196"/>
                      <a:pt x="139" y="200"/>
                    </a:cubicBezTo>
                    <a:cubicBezTo>
                      <a:pt x="139" y="207"/>
                      <a:pt x="139" y="213"/>
                      <a:pt x="142" y="217"/>
                    </a:cubicBezTo>
                    <a:cubicBezTo>
                      <a:pt x="141" y="219"/>
                      <a:pt x="139" y="222"/>
                      <a:pt x="139" y="224"/>
                    </a:cubicBezTo>
                    <a:cubicBezTo>
                      <a:pt x="142" y="222"/>
                      <a:pt x="142" y="222"/>
                      <a:pt x="145" y="222"/>
                    </a:cubicBezTo>
                    <a:lnTo>
                      <a:pt x="145" y="226"/>
                    </a:lnTo>
                    <a:cubicBezTo>
                      <a:pt x="143" y="226"/>
                      <a:pt x="141" y="228"/>
                      <a:pt x="141" y="230"/>
                    </a:cubicBezTo>
                    <a:cubicBezTo>
                      <a:pt x="141" y="230"/>
                      <a:pt x="149" y="236"/>
                      <a:pt x="151" y="236"/>
                    </a:cubicBezTo>
                    <a:cubicBezTo>
                      <a:pt x="160" y="236"/>
                      <a:pt x="167" y="227"/>
                      <a:pt x="172" y="220"/>
                    </a:cubicBezTo>
                    <a:cubicBezTo>
                      <a:pt x="173" y="222"/>
                      <a:pt x="173" y="224"/>
                      <a:pt x="176" y="226"/>
                    </a:cubicBezTo>
                    <a:cubicBezTo>
                      <a:pt x="175" y="227"/>
                      <a:pt x="174" y="228"/>
                      <a:pt x="174" y="229"/>
                    </a:cubicBezTo>
                    <a:cubicBezTo>
                      <a:pt x="174" y="233"/>
                      <a:pt x="178" y="234"/>
                      <a:pt x="179" y="238"/>
                    </a:cubicBezTo>
                    <a:cubicBezTo>
                      <a:pt x="181" y="243"/>
                      <a:pt x="180" y="247"/>
                      <a:pt x="184" y="251"/>
                    </a:cubicBezTo>
                    <a:cubicBezTo>
                      <a:pt x="184" y="252"/>
                      <a:pt x="183" y="253"/>
                      <a:pt x="183" y="253"/>
                    </a:cubicBezTo>
                    <a:cubicBezTo>
                      <a:pt x="183" y="254"/>
                      <a:pt x="186" y="265"/>
                      <a:pt x="188" y="265"/>
                    </a:cubicBezTo>
                    <a:cubicBezTo>
                      <a:pt x="193" y="265"/>
                      <a:pt x="195" y="257"/>
                      <a:pt x="199" y="257"/>
                    </a:cubicBezTo>
                    <a:lnTo>
                      <a:pt x="204" y="257"/>
                    </a:lnTo>
                    <a:cubicBezTo>
                      <a:pt x="205" y="253"/>
                      <a:pt x="210" y="252"/>
                      <a:pt x="211" y="246"/>
                    </a:cubicBezTo>
                    <a:cubicBezTo>
                      <a:pt x="210" y="245"/>
                      <a:pt x="207" y="244"/>
                      <a:pt x="207" y="242"/>
                    </a:cubicBezTo>
                    <a:cubicBezTo>
                      <a:pt x="207" y="236"/>
                      <a:pt x="209" y="229"/>
                      <a:pt x="214" y="229"/>
                    </a:cubicBezTo>
                    <a:cubicBezTo>
                      <a:pt x="216" y="229"/>
                      <a:pt x="223" y="223"/>
                      <a:pt x="223" y="219"/>
                    </a:cubicBezTo>
                    <a:cubicBezTo>
                      <a:pt x="223" y="215"/>
                      <a:pt x="217" y="210"/>
                      <a:pt x="213" y="210"/>
                    </a:cubicBezTo>
                    <a:cubicBezTo>
                      <a:pt x="213" y="208"/>
                      <a:pt x="212" y="206"/>
                      <a:pt x="211" y="206"/>
                    </a:cubicBezTo>
                    <a:lnTo>
                      <a:pt x="211" y="200"/>
                    </a:lnTo>
                    <a:cubicBezTo>
                      <a:pt x="214" y="198"/>
                      <a:pt x="212" y="194"/>
                      <a:pt x="214" y="191"/>
                    </a:cubicBezTo>
                    <a:cubicBezTo>
                      <a:pt x="216" y="186"/>
                      <a:pt x="220" y="186"/>
                      <a:pt x="224" y="183"/>
                    </a:cubicBezTo>
                    <a:cubicBezTo>
                      <a:pt x="228" y="180"/>
                      <a:pt x="238" y="175"/>
                      <a:pt x="238" y="170"/>
                    </a:cubicBezTo>
                    <a:cubicBezTo>
                      <a:pt x="239" y="168"/>
                      <a:pt x="238" y="167"/>
                      <a:pt x="238" y="164"/>
                    </a:cubicBezTo>
                    <a:cubicBezTo>
                      <a:pt x="238" y="157"/>
                      <a:pt x="244" y="155"/>
                      <a:pt x="252" y="155"/>
                    </a:cubicBezTo>
                    <a:cubicBezTo>
                      <a:pt x="257" y="155"/>
                      <a:pt x="264" y="156"/>
                      <a:pt x="264" y="162"/>
                    </a:cubicBezTo>
                    <a:cubicBezTo>
                      <a:pt x="264" y="166"/>
                      <a:pt x="259" y="167"/>
                      <a:pt x="255" y="169"/>
                    </a:cubicBezTo>
                    <a:cubicBezTo>
                      <a:pt x="250" y="173"/>
                      <a:pt x="245" y="186"/>
                      <a:pt x="236" y="186"/>
                    </a:cubicBezTo>
                    <a:cubicBezTo>
                      <a:pt x="236" y="187"/>
                      <a:pt x="236" y="189"/>
                      <a:pt x="236" y="191"/>
                    </a:cubicBezTo>
                    <a:cubicBezTo>
                      <a:pt x="236" y="193"/>
                      <a:pt x="238" y="199"/>
                      <a:pt x="240" y="200"/>
                    </a:cubicBezTo>
                    <a:cubicBezTo>
                      <a:pt x="240" y="201"/>
                      <a:pt x="237" y="203"/>
                      <a:pt x="237" y="206"/>
                    </a:cubicBezTo>
                    <a:cubicBezTo>
                      <a:pt x="237" y="210"/>
                      <a:pt x="242" y="214"/>
                      <a:pt x="247" y="214"/>
                    </a:cubicBezTo>
                    <a:cubicBezTo>
                      <a:pt x="247" y="217"/>
                      <a:pt x="249" y="217"/>
                      <a:pt x="252" y="217"/>
                    </a:cubicBezTo>
                    <a:cubicBezTo>
                      <a:pt x="255" y="217"/>
                      <a:pt x="260" y="215"/>
                      <a:pt x="264" y="213"/>
                    </a:cubicBezTo>
                    <a:cubicBezTo>
                      <a:pt x="269" y="214"/>
                      <a:pt x="279" y="213"/>
                      <a:pt x="281" y="208"/>
                    </a:cubicBezTo>
                    <a:cubicBezTo>
                      <a:pt x="283" y="211"/>
                      <a:pt x="284" y="213"/>
                      <a:pt x="286" y="217"/>
                    </a:cubicBezTo>
                    <a:cubicBezTo>
                      <a:pt x="284" y="219"/>
                      <a:pt x="277" y="222"/>
                      <a:pt x="274" y="222"/>
                    </a:cubicBezTo>
                    <a:cubicBezTo>
                      <a:pt x="270" y="222"/>
                      <a:pt x="268" y="221"/>
                      <a:pt x="263" y="221"/>
                    </a:cubicBezTo>
                    <a:cubicBezTo>
                      <a:pt x="259" y="221"/>
                      <a:pt x="247" y="226"/>
                      <a:pt x="251" y="229"/>
                    </a:cubicBezTo>
                    <a:cubicBezTo>
                      <a:pt x="262" y="240"/>
                      <a:pt x="256" y="245"/>
                      <a:pt x="253" y="245"/>
                    </a:cubicBezTo>
                    <a:cubicBezTo>
                      <a:pt x="249" y="245"/>
                      <a:pt x="249" y="239"/>
                      <a:pt x="245" y="239"/>
                    </a:cubicBezTo>
                    <a:cubicBezTo>
                      <a:pt x="241" y="239"/>
                      <a:pt x="236" y="250"/>
                      <a:pt x="236" y="256"/>
                    </a:cubicBezTo>
                    <a:cubicBezTo>
                      <a:pt x="236" y="266"/>
                      <a:pt x="229" y="264"/>
                      <a:pt x="229" y="273"/>
                    </a:cubicBezTo>
                    <a:cubicBezTo>
                      <a:pt x="226" y="273"/>
                      <a:pt x="223" y="273"/>
                      <a:pt x="221" y="273"/>
                    </a:cubicBezTo>
                    <a:cubicBezTo>
                      <a:pt x="221" y="273"/>
                      <a:pt x="221" y="271"/>
                      <a:pt x="222" y="270"/>
                    </a:cubicBezTo>
                    <a:cubicBezTo>
                      <a:pt x="220" y="270"/>
                      <a:pt x="217" y="270"/>
                      <a:pt x="214" y="270"/>
                    </a:cubicBezTo>
                    <a:cubicBezTo>
                      <a:pt x="212" y="270"/>
                      <a:pt x="208" y="273"/>
                      <a:pt x="206" y="274"/>
                    </a:cubicBezTo>
                    <a:cubicBezTo>
                      <a:pt x="203" y="276"/>
                      <a:pt x="200" y="275"/>
                      <a:pt x="196" y="277"/>
                    </a:cubicBezTo>
                    <a:cubicBezTo>
                      <a:pt x="195" y="277"/>
                      <a:pt x="195" y="279"/>
                      <a:pt x="193" y="279"/>
                    </a:cubicBezTo>
                    <a:lnTo>
                      <a:pt x="189" y="276"/>
                    </a:lnTo>
                    <a:cubicBezTo>
                      <a:pt x="189" y="275"/>
                      <a:pt x="190" y="274"/>
                      <a:pt x="190" y="273"/>
                    </a:cubicBezTo>
                    <a:cubicBezTo>
                      <a:pt x="185" y="273"/>
                      <a:pt x="181" y="278"/>
                      <a:pt x="175" y="278"/>
                    </a:cubicBezTo>
                    <a:cubicBezTo>
                      <a:pt x="174" y="278"/>
                      <a:pt x="174" y="276"/>
                      <a:pt x="174" y="275"/>
                    </a:cubicBezTo>
                    <a:cubicBezTo>
                      <a:pt x="172" y="275"/>
                      <a:pt x="171" y="274"/>
                      <a:pt x="169" y="274"/>
                    </a:cubicBezTo>
                    <a:cubicBezTo>
                      <a:pt x="169" y="273"/>
                      <a:pt x="169" y="273"/>
                      <a:pt x="169" y="271"/>
                    </a:cubicBezTo>
                    <a:cubicBezTo>
                      <a:pt x="167" y="271"/>
                      <a:pt x="166" y="270"/>
                      <a:pt x="166" y="267"/>
                    </a:cubicBezTo>
                    <a:cubicBezTo>
                      <a:pt x="166" y="263"/>
                      <a:pt x="169" y="260"/>
                      <a:pt x="171" y="258"/>
                    </a:cubicBezTo>
                    <a:cubicBezTo>
                      <a:pt x="172" y="257"/>
                      <a:pt x="173" y="257"/>
                      <a:pt x="173" y="256"/>
                    </a:cubicBezTo>
                    <a:lnTo>
                      <a:pt x="173" y="254"/>
                    </a:lnTo>
                    <a:cubicBezTo>
                      <a:pt x="172" y="254"/>
                      <a:pt x="169" y="253"/>
                      <a:pt x="169" y="251"/>
                    </a:cubicBezTo>
                    <a:cubicBezTo>
                      <a:pt x="169" y="248"/>
                      <a:pt x="170" y="247"/>
                      <a:pt x="171" y="245"/>
                    </a:cubicBezTo>
                    <a:lnTo>
                      <a:pt x="171" y="242"/>
                    </a:lnTo>
                    <a:cubicBezTo>
                      <a:pt x="165" y="246"/>
                      <a:pt x="157" y="247"/>
                      <a:pt x="157" y="257"/>
                    </a:cubicBezTo>
                    <a:cubicBezTo>
                      <a:pt x="157" y="263"/>
                      <a:pt x="161" y="265"/>
                      <a:pt x="161" y="271"/>
                    </a:cubicBezTo>
                    <a:cubicBezTo>
                      <a:pt x="161" y="271"/>
                      <a:pt x="163" y="276"/>
                      <a:pt x="163" y="277"/>
                    </a:cubicBezTo>
                    <a:cubicBezTo>
                      <a:pt x="163" y="280"/>
                      <a:pt x="159" y="281"/>
                      <a:pt x="158" y="281"/>
                    </a:cubicBezTo>
                    <a:cubicBezTo>
                      <a:pt x="156" y="281"/>
                      <a:pt x="154" y="280"/>
                      <a:pt x="152" y="282"/>
                    </a:cubicBezTo>
                    <a:cubicBezTo>
                      <a:pt x="152" y="283"/>
                      <a:pt x="151" y="284"/>
                      <a:pt x="151" y="284"/>
                    </a:cubicBezTo>
                    <a:cubicBezTo>
                      <a:pt x="149" y="284"/>
                      <a:pt x="151" y="284"/>
                      <a:pt x="148" y="284"/>
                    </a:cubicBezTo>
                    <a:cubicBezTo>
                      <a:pt x="143" y="284"/>
                      <a:pt x="139" y="287"/>
                      <a:pt x="136" y="291"/>
                    </a:cubicBezTo>
                    <a:cubicBezTo>
                      <a:pt x="136" y="291"/>
                      <a:pt x="134" y="293"/>
                      <a:pt x="134" y="294"/>
                    </a:cubicBezTo>
                    <a:cubicBezTo>
                      <a:pt x="134" y="297"/>
                      <a:pt x="135" y="299"/>
                      <a:pt x="133" y="301"/>
                    </a:cubicBezTo>
                    <a:cubicBezTo>
                      <a:pt x="132" y="303"/>
                      <a:pt x="123" y="306"/>
                      <a:pt x="122" y="307"/>
                    </a:cubicBezTo>
                    <a:cubicBezTo>
                      <a:pt x="121" y="307"/>
                      <a:pt x="121" y="307"/>
                      <a:pt x="119" y="307"/>
                    </a:cubicBezTo>
                    <a:cubicBezTo>
                      <a:pt x="118" y="313"/>
                      <a:pt x="116" y="318"/>
                      <a:pt x="110" y="318"/>
                    </a:cubicBezTo>
                    <a:cubicBezTo>
                      <a:pt x="109" y="320"/>
                      <a:pt x="108" y="322"/>
                      <a:pt x="106" y="322"/>
                    </a:cubicBezTo>
                    <a:cubicBezTo>
                      <a:pt x="103" y="322"/>
                      <a:pt x="101" y="321"/>
                      <a:pt x="99" y="319"/>
                    </a:cubicBezTo>
                    <a:lnTo>
                      <a:pt x="97" y="319"/>
                    </a:lnTo>
                    <a:lnTo>
                      <a:pt x="97" y="321"/>
                    </a:lnTo>
                    <a:cubicBezTo>
                      <a:pt x="98" y="321"/>
                      <a:pt x="97" y="325"/>
                      <a:pt x="98" y="326"/>
                    </a:cubicBezTo>
                    <a:lnTo>
                      <a:pt x="98" y="327"/>
                    </a:lnTo>
                    <a:cubicBezTo>
                      <a:pt x="98" y="328"/>
                      <a:pt x="95" y="328"/>
                      <a:pt x="93" y="328"/>
                    </a:cubicBezTo>
                    <a:cubicBezTo>
                      <a:pt x="92" y="328"/>
                      <a:pt x="88" y="328"/>
                      <a:pt x="88" y="326"/>
                    </a:cubicBezTo>
                    <a:cubicBezTo>
                      <a:pt x="85" y="327"/>
                      <a:pt x="79" y="328"/>
                      <a:pt x="79" y="331"/>
                    </a:cubicBezTo>
                    <a:cubicBezTo>
                      <a:pt x="79" y="335"/>
                      <a:pt x="89" y="337"/>
                      <a:pt x="92" y="338"/>
                    </a:cubicBezTo>
                    <a:cubicBezTo>
                      <a:pt x="93" y="338"/>
                      <a:pt x="94" y="339"/>
                      <a:pt x="95" y="340"/>
                    </a:cubicBezTo>
                    <a:cubicBezTo>
                      <a:pt x="95" y="344"/>
                      <a:pt x="96" y="348"/>
                      <a:pt x="101" y="348"/>
                    </a:cubicBezTo>
                    <a:cubicBezTo>
                      <a:pt x="101" y="350"/>
                      <a:pt x="102" y="349"/>
                      <a:pt x="102" y="352"/>
                    </a:cubicBezTo>
                    <a:cubicBezTo>
                      <a:pt x="102" y="353"/>
                      <a:pt x="102" y="354"/>
                      <a:pt x="101" y="355"/>
                    </a:cubicBezTo>
                    <a:lnTo>
                      <a:pt x="102" y="355"/>
                    </a:lnTo>
                    <a:cubicBezTo>
                      <a:pt x="102" y="357"/>
                      <a:pt x="102" y="361"/>
                      <a:pt x="102" y="362"/>
                    </a:cubicBezTo>
                    <a:cubicBezTo>
                      <a:pt x="102" y="367"/>
                      <a:pt x="99" y="368"/>
                      <a:pt x="99" y="373"/>
                    </a:cubicBezTo>
                    <a:cubicBezTo>
                      <a:pt x="98" y="373"/>
                      <a:pt x="95" y="374"/>
                      <a:pt x="93" y="374"/>
                    </a:cubicBezTo>
                    <a:cubicBezTo>
                      <a:pt x="91" y="374"/>
                      <a:pt x="90" y="372"/>
                      <a:pt x="88" y="373"/>
                    </a:cubicBezTo>
                    <a:lnTo>
                      <a:pt x="77" y="373"/>
                    </a:lnTo>
                    <a:cubicBezTo>
                      <a:pt x="76" y="373"/>
                      <a:pt x="74" y="372"/>
                      <a:pt x="73" y="371"/>
                    </a:cubicBezTo>
                    <a:lnTo>
                      <a:pt x="63" y="371"/>
                    </a:lnTo>
                    <a:cubicBezTo>
                      <a:pt x="62" y="372"/>
                      <a:pt x="61" y="371"/>
                      <a:pt x="60" y="371"/>
                    </a:cubicBezTo>
                    <a:cubicBezTo>
                      <a:pt x="59" y="371"/>
                      <a:pt x="52" y="375"/>
                      <a:pt x="52" y="377"/>
                    </a:cubicBezTo>
                    <a:cubicBezTo>
                      <a:pt x="52" y="379"/>
                      <a:pt x="54" y="382"/>
                      <a:pt x="54" y="387"/>
                    </a:cubicBezTo>
                    <a:cubicBezTo>
                      <a:pt x="54" y="392"/>
                      <a:pt x="52" y="399"/>
                      <a:pt x="52" y="405"/>
                    </a:cubicBezTo>
                    <a:cubicBezTo>
                      <a:pt x="52" y="407"/>
                      <a:pt x="50" y="408"/>
                      <a:pt x="50" y="410"/>
                    </a:cubicBezTo>
                    <a:cubicBezTo>
                      <a:pt x="50" y="412"/>
                      <a:pt x="51" y="414"/>
                      <a:pt x="53" y="414"/>
                    </a:cubicBezTo>
                    <a:lnTo>
                      <a:pt x="53" y="424"/>
                    </a:lnTo>
                    <a:cubicBezTo>
                      <a:pt x="53" y="425"/>
                      <a:pt x="53" y="426"/>
                      <a:pt x="55" y="426"/>
                    </a:cubicBezTo>
                    <a:cubicBezTo>
                      <a:pt x="58" y="426"/>
                      <a:pt x="61" y="424"/>
                      <a:pt x="64" y="424"/>
                    </a:cubicBezTo>
                    <a:cubicBezTo>
                      <a:pt x="69" y="424"/>
                      <a:pt x="69" y="433"/>
                      <a:pt x="73" y="433"/>
                    </a:cubicBezTo>
                    <a:cubicBezTo>
                      <a:pt x="78" y="433"/>
                      <a:pt x="81" y="428"/>
                      <a:pt x="85" y="428"/>
                    </a:cubicBezTo>
                    <a:cubicBezTo>
                      <a:pt x="87" y="428"/>
                      <a:pt x="91" y="427"/>
                      <a:pt x="92" y="428"/>
                    </a:cubicBezTo>
                    <a:cubicBezTo>
                      <a:pt x="96" y="429"/>
                      <a:pt x="97" y="423"/>
                      <a:pt x="100" y="421"/>
                    </a:cubicBezTo>
                    <a:cubicBezTo>
                      <a:pt x="104" y="419"/>
                      <a:pt x="106" y="416"/>
                      <a:pt x="108" y="411"/>
                    </a:cubicBezTo>
                    <a:cubicBezTo>
                      <a:pt x="108" y="410"/>
                      <a:pt x="106" y="410"/>
                      <a:pt x="106" y="408"/>
                    </a:cubicBezTo>
                    <a:cubicBezTo>
                      <a:pt x="106" y="402"/>
                      <a:pt x="112" y="392"/>
                      <a:pt x="116" y="392"/>
                    </a:cubicBezTo>
                    <a:cubicBezTo>
                      <a:pt x="121" y="391"/>
                      <a:pt x="126" y="389"/>
                      <a:pt x="127" y="384"/>
                    </a:cubicBezTo>
                    <a:lnTo>
                      <a:pt x="126" y="378"/>
                    </a:lnTo>
                    <a:cubicBezTo>
                      <a:pt x="126" y="375"/>
                      <a:pt x="129" y="372"/>
                      <a:pt x="133" y="372"/>
                    </a:cubicBezTo>
                    <a:cubicBezTo>
                      <a:pt x="137" y="372"/>
                      <a:pt x="140" y="375"/>
                      <a:pt x="145" y="375"/>
                    </a:cubicBezTo>
                    <a:cubicBezTo>
                      <a:pt x="149" y="375"/>
                      <a:pt x="152" y="371"/>
                      <a:pt x="156" y="368"/>
                    </a:cubicBezTo>
                    <a:cubicBezTo>
                      <a:pt x="159" y="368"/>
                      <a:pt x="159" y="364"/>
                      <a:pt x="163" y="364"/>
                    </a:cubicBezTo>
                    <a:cubicBezTo>
                      <a:pt x="171" y="364"/>
                      <a:pt x="172" y="374"/>
                      <a:pt x="176" y="380"/>
                    </a:cubicBezTo>
                    <a:cubicBezTo>
                      <a:pt x="176" y="382"/>
                      <a:pt x="180" y="382"/>
                      <a:pt x="182" y="384"/>
                    </a:cubicBezTo>
                    <a:cubicBezTo>
                      <a:pt x="185" y="388"/>
                      <a:pt x="187" y="391"/>
                      <a:pt x="193" y="392"/>
                    </a:cubicBezTo>
                    <a:cubicBezTo>
                      <a:pt x="193" y="394"/>
                      <a:pt x="197" y="395"/>
                      <a:pt x="198" y="395"/>
                    </a:cubicBezTo>
                    <a:cubicBezTo>
                      <a:pt x="198" y="397"/>
                      <a:pt x="203" y="402"/>
                      <a:pt x="203" y="402"/>
                    </a:cubicBezTo>
                    <a:cubicBezTo>
                      <a:pt x="204" y="404"/>
                      <a:pt x="206" y="405"/>
                      <a:pt x="206" y="409"/>
                    </a:cubicBezTo>
                    <a:cubicBezTo>
                      <a:pt x="206" y="412"/>
                      <a:pt x="204" y="415"/>
                      <a:pt x="202" y="415"/>
                    </a:cubicBezTo>
                    <a:cubicBezTo>
                      <a:pt x="202" y="417"/>
                      <a:pt x="203" y="417"/>
                      <a:pt x="204" y="417"/>
                    </a:cubicBezTo>
                    <a:cubicBezTo>
                      <a:pt x="207" y="417"/>
                      <a:pt x="207" y="412"/>
                      <a:pt x="209" y="410"/>
                    </a:cubicBezTo>
                    <a:cubicBezTo>
                      <a:pt x="209" y="410"/>
                      <a:pt x="212" y="410"/>
                      <a:pt x="212" y="409"/>
                    </a:cubicBezTo>
                    <a:cubicBezTo>
                      <a:pt x="212" y="405"/>
                      <a:pt x="208" y="405"/>
                      <a:pt x="208" y="402"/>
                    </a:cubicBezTo>
                    <a:cubicBezTo>
                      <a:pt x="208" y="399"/>
                      <a:pt x="210" y="398"/>
                      <a:pt x="213" y="398"/>
                    </a:cubicBezTo>
                    <a:cubicBezTo>
                      <a:pt x="216" y="398"/>
                      <a:pt x="217" y="401"/>
                      <a:pt x="220" y="401"/>
                    </a:cubicBezTo>
                    <a:cubicBezTo>
                      <a:pt x="220" y="397"/>
                      <a:pt x="215" y="394"/>
                      <a:pt x="211" y="392"/>
                    </a:cubicBezTo>
                    <a:cubicBezTo>
                      <a:pt x="209" y="391"/>
                      <a:pt x="204" y="390"/>
                      <a:pt x="205" y="387"/>
                    </a:cubicBezTo>
                    <a:cubicBezTo>
                      <a:pt x="206" y="387"/>
                      <a:pt x="206" y="386"/>
                      <a:pt x="206" y="385"/>
                    </a:cubicBezTo>
                    <a:cubicBezTo>
                      <a:pt x="202" y="385"/>
                      <a:pt x="200" y="387"/>
                      <a:pt x="197" y="385"/>
                    </a:cubicBezTo>
                    <a:cubicBezTo>
                      <a:pt x="195" y="384"/>
                      <a:pt x="193" y="380"/>
                      <a:pt x="193" y="377"/>
                    </a:cubicBezTo>
                    <a:cubicBezTo>
                      <a:pt x="192" y="374"/>
                      <a:pt x="190" y="370"/>
                      <a:pt x="187" y="369"/>
                    </a:cubicBezTo>
                    <a:cubicBezTo>
                      <a:pt x="184" y="368"/>
                      <a:pt x="182" y="367"/>
                      <a:pt x="182" y="363"/>
                    </a:cubicBezTo>
                    <a:cubicBezTo>
                      <a:pt x="182" y="361"/>
                      <a:pt x="183" y="360"/>
                      <a:pt x="183" y="358"/>
                    </a:cubicBezTo>
                    <a:lnTo>
                      <a:pt x="182" y="357"/>
                    </a:lnTo>
                    <a:cubicBezTo>
                      <a:pt x="182" y="354"/>
                      <a:pt x="187" y="354"/>
                      <a:pt x="189" y="352"/>
                    </a:cubicBezTo>
                    <a:cubicBezTo>
                      <a:pt x="191" y="354"/>
                      <a:pt x="189" y="359"/>
                      <a:pt x="192" y="359"/>
                    </a:cubicBezTo>
                    <a:lnTo>
                      <a:pt x="199" y="359"/>
                    </a:lnTo>
                    <a:cubicBezTo>
                      <a:pt x="199" y="365"/>
                      <a:pt x="204" y="373"/>
                      <a:pt x="209" y="373"/>
                    </a:cubicBezTo>
                    <a:lnTo>
                      <a:pt x="212" y="373"/>
                    </a:lnTo>
                    <a:cubicBezTo>
                      <a:pt x="212" y="377"/>
                      <a:pt x="216" y="377"/>
                      <a:pt x="219" y="378"/>
                    </a:cubicBezTo>
                    <a:cubicBezTo>
                      <a:pt x="222" y="380"/>
                      <a:pt x="226" y="385"/>
                      <a:pt x="226" y="388"/>
                    </a:cubicBezTo>
                    <a:lnTo>
                      <a:pt x="226" y="395"/>
                    </a:lnTo>
                    <a:cubicBezTo>
                      <a:pt x="226" y="400"/>
                      <a:pt x="230" y="402"/>
                      <a:pt x="233" y="405"/>
                    </a:cubicBezTo>
                    <a:cubicBezTo>
                      <a:pt x="234" y="407"/>
                      <a:pt x="236" y="409"/>
                      <a:pt x="237" y="413"/>
                    </a:cubicBezTo>
                    <a:cubicBezTo>
                      <a:pt x="237" y="414"/>
                      <a:pt x="237" y="415"/>
                      <a:pt x="239" y="415"/>
                    </a:cubicBezTo>
                    <a:lnTo>
                      <a:pt x="242" y="415"/>
                    </a:lnTo>
                    <a:cubicBezTo>
                      <a:pt x="242" y="417"/>
                      <a:pt x="239" y="418"/>
                      <a:pt x="239" y="419"/>
                    </a:cubicBezTo>
                    <a:cubicBezTo>
                      <a:pt x="239" y="424"/>
                      <a:pt x="242" y="427"/>
                      <a:pt x="246" y="427"/>
                    </a:cubicBezTo>
                    <a:lnTo>
                      <a:pt x="249" y="427"/>
                    </a:lnTo>
                    <a:cubicBezTo>
                      <a:pt x="247" y="426"/>
                      <a:pt x="249" y="423"/>
                      <a:pt x="249" y="422"/>
                    </a:cubicBezTo>
                    <a:cubicBezTo>
                      <a:pt x="249" y="419"/>
                      <a:pt x="248" y="419"/>
                      <a:pt x="247" y="418"/>
                    </a:cubicBezTo>
                    <a:lnTo>
                      <a:pt x="247" y="415"/>
                    </a:lnTo>
                    <a:cubicBezTo>
                      <a:pt x="249" y="417"/>
                      <a:pt x="251" y="419"/>
                      <a:pt x="253" y="419"/>
                    </a:cubicBezTo>
                    <a:lnTo>
                      <a:pt x="254" y="419"/>
                    </a:lnTo>
                    <a:cubicBezTo>
                      <a:pt x="254" y="418"/>
                      <a:pt x="256" y="418"/>
                      <a:pt x="257" y="418"/>
                    </a:cubicBezTo>
                    <a:cubicBezTo>
                      <a:pt x="257" y="417"/>
                      <a:pt x="257" y="417"/>
                      <a:pt x="257" y="415"/>
                    </a:cubicBezTo>
                    <a:cubicBezTo>
                      <a:pt x="255" y="415"/>
                      <a:pt x="249" y="409"/>
                      <a:pt x="249" y="409"/>
                    </a:cubicBezTo>
                    <a:cubicBezTo>
                      <a:pt x="249" y="408"/>
                      <a:pt x="250" y="407"/>
                      <a:pt x="250" y="406"/>
                    </a:cubicBezTo>
                    <a:lnTo>
                      <a:pt x="246" y="401"/>
                    </a:lnTo>
                    <a:cubicBezTo>
                      <a:pt x="246" y="399"/>
                      <a:pt x="247" y="398"/>
                      <a:pt x="248" y="398"/>
                    </a:cubicBezTo>
                    <a:cubicBezTo>
                      <a:pt x="250" y="398"/>
                      <a:pt x="250" y="401"/>
                      <a:pt x="254" y="401"/>
                    </a:cubicBezTo>
                    <a:cubicBezTo>
                      <a:pt x="254" y="399"/>
                      <a:pt x="254" y="398"/>
                      <a:pt x="254" y="396"/>
                    </a:cubicBezTo>
                    <a:cubicBezTo>
                      <a:pt x="257" y="395"/>
                      <a:pt x="257" y="393"/>
                      <a:pt x="261" y="393"/>
                    </a:cubicBezTo>
                    <a:cubicBezTo>
                      <a:pt x="265" y="393"/>
                      <a:pt x="267" y="398"/>
                      <a:pt x="270" y="398"/>
                    </a:cubicBezTo>
                    <a:cubicBezTo>
                      <a:pt x="273" y="398"/>
                      <a:pt x="274" y="395"/>
                      <a:pt x="276" y="393"/>
                    </a:cubicBezTo>
                    <a:cubicBezTo>
                      <a:pt x="279" y="392"/>
                      <a:pt x="280" y="393"/>
                      <a:pt x="282" y="392"/>
                    </a:cubicBezTo>
                    <a:cubicBezTo>
                      <a:pt x="283" y="392"/>
                      <a:pt x="284" y="392"/>
                      <a:pt x="284" y="391"/>
                    </a:cubicBezTo>
                    <a:cubicBezTo>
                      <a:pt x="283" y="389"/>
                      <a:pt x="277" y="386"/>
                      <a:pt x="277" y="381"/>
                    </a:cubicBezTo>
                    <a:cubicBezTo>
                      <a:pt x="277" y="378"/>
                      <a:pt x="282" y="373"/>
                      <a:pt x="284" y="370"/>
                    </a:cubicBezTo>
                    <a:lnTo>
                      <a:pt x="284" y="364"/>
                    </a:lnTo>
                    <a:cubicBezTo>
                      <a:pt x="284" y="362"/>
                      <a:pt x="284" y="365"/>
                      <a:pt x="285" y="361"/>
                    </a:cubicBezTo>
                    <a:cubicBezTo>
                      <a:pt x="285" y="358"/>
                      <a:pt x="287" y="357"/>
                      <a:pt x="290" y="357"/>
                    </a:cubicBezTo>
                    <a:cubicBezTo>
                      <a:pt x="289" y="355"/>
                      <a:pt x="290" y="354"/>
                      <a:pt x="289" y="353"/>
                    </a:cubicBezTo>
                    <a:cubicBezTo>
                      <a:pt x="294" y="351"/>
                      <a:pt x="294" y="345"/>
                      <a:pt x="299" y="345"/>
                    </a:cubicBezTo>
                    <a:cubicBezTo>
                      <a:pt x="303" y="345"/>
                      <a:pt x="313" y="363"/>
                      <a:pt x="316" y="363"/>
                    </a:cubicBezTo>
                    <a:cubicBezTo>
                      <a:pt x="319" y="363"/>
                      <a:pt x="330" y="358"/>
                      <a:pt x="331" y="356"/>
                    </a:cubicBezTo>
                    <a:lnTo>
                      <a:pt x="325" y="355"/>
                    </a:lnTo>
                    <a:cubicBezTo>
                      <a:pt x="324" y="355"/>
                      <a:pt x="321" y="354"/>
                      <a:pt x="321" y="351"/>
                    </a:cubicBezTo>
                    <a:cubicBezTo>
                      <a:pt x="321" y="349"/>
                      <a:pt x="338" y="343"/>
                      <a:pt x="344" y="340"/>
                    </a:cubicBezTo>
                    <a:cubicBezTo>
                      <a:pt x="344" y="340"/>
                      <a:pt x="341" y="344"/>
                      <a:pt x="340" y="344"/>
                    </a:cubicBezTo>
                    <a:cubicBezTo>
                      <a:pt x="340" y="346"/>
                      <a:pt x="345" y="352"/>
                      <a:pt x="333" y="356"/>
                    </a:cubicBezTo>
                    <a:cubicBezTo>
                      <a:pt x="338" y="370"/>
                      <a:pt x="364" y="368"/>
                      <a:pt x="364" y="387"/>
                    </a:cubicBezTo>
                    <a:lnTo>
                      <a:pt x="365" y="387"/>
                    </a:lnTo>
                    <a:cubicBezTo>
                      <a:pt x="361" y="389"/>
                      <a:pt x="358" y="392"/>
                      <a:pt x="354" y="392"/>
                    </a:cubicBezTo>
                    <a:lnTo>
                      <a:pt x="341" y="392"/>
                    </a:lnTo>
                    <a:cubicBezTo>
                      <a:pt x="339" y="392"/>
                      <a:pt x="330" y="391"/>
                      <a:pt x="330" y="388"/>
                    </a:cubicBezTo>
                    <a:cubicBezTo>
                      <a:pt x="325" y="388"/>
                      <a:pt x="325" y="384"/>
                      <a:pt x="320" y="384"/>
                    </a:cubicBezTo>
                    <a:cubicBezTo>
                      <a:pt x="316" y="384"/>
                      <a:pt x="310" y="384"/>
                      <a:pt x="307" y="386"/>
                    </a:cubicBezTo>
                    <a:cubicBezTo>
                      <a:pt x="305" y="388"/>
                      <a:pt x="301" y="391"/>
                      <a:pt x="298" y="391"/>
                    </a:cubicBezTo>
                    <a:lnTo>
                      <a:pt x="292" y="391"/>
                    </a:lnTo>
                    <a:cubicBezTo>
                      <a:pt x="290" y="391"/>
                      <a:pt x="286" y="390"/>
                      <a:pt x="286" y="392"/>
                    </a:cubicBezTo>
                    <a:cubicBezTo>
                      <a:pt x="286" y="394"/>
                      <a:pt x="287" y="393"/>
                      <a:pt x="288" y="395"/>
                    </a:cubicBezTo>
                    <a:cubicBezTo>
                      <a:pt x="284" y="397"/>
                      <a:pt x="269" y="396"/>
                      <a:pt x="269" y="404"/>
                    </a:cubicBezTo>
                    <a:cubicBezTo>
                      <a:pt x="269" y="405"/>
                      <a:pt x="270" y="405"/>
                      <a:pt x="272" y="405"/>
                    </a:cubicBezTo>
                    <a:cubicBezTo>
                      <a:pt x="272" y="406"/>
                      <a:pt x="272" y="406"/>
                      <a:pt x="272" y="408"/>
                    </a:cubicBezTo>
                    <a:cubicBezTo>
                      <a:pt x="272" y="412"/>
                      <a:pt x="270" y="412"/>
                      <a:pt x="267" y="414"/>
                    </a:cubicBezTo>
                    <a:cubicBezTo>
                      <a:pt x="270" y="416"/>
                      <a:pt x="273" y="415"/>
                      <a:pt x="275" y="419"/>
                    </a:cubicBezTo>
                    <a:cubicBezTo>
                      <a:pt x="273" y="421"/>
                      <a:pt x="279" y="425"/>
                      <a:pt x="280" y="427"/>
                    </a:cubicBezTo>
                    <a:lnTo>
                      <a:pt x="279" y="428"/>
                    </a:lnTo>
                    <a:lnTo>
                      <a:pt x="281" y="428"/>
                    </a:lnTo>
                    <a:cubicBezTo>
                      <a:pt x="285" y="425"/>
                      <a:pt x="287" y="432"/>
                      <a:pt x="292" y="432"/>
                    </a:cubicBezTo>
                    <a:cubicBezTo>
                      <a:pt x="295" y="432"/>
                      <a:pt x="294" y="427"/>
                      <a:pt x="299" y="427"/>
                    </a:cubicBezTo>
                    <a:cubicBezTo>
                      <a:pt x="304" y="427"/>
                      <a:pt x="305" y="432"/>
                      <a:pt x="310" y="432"/>
                    </a:cubicBezTo>
                    <a:cubicBezTo>
                      <a:pt x="316" y="432"/>
                      <a:pt x="317" y="429"/>
                      <a:pt x="321" y="427"/>
                    </a:cubicBezTo>
                    <a:cubicBezTo>
                      <a:pt x="321" y="428"/>
                      <a:pt x="323" y="428"/>
                      <a:pt x="325" y="428"/>
                    </a:cubicBezTo>
                    <a:cubicBezTo>
                      <a:pt x="327" y="428"/>
                      <a:pt x="327" y="427"/>
                      <a:pt x="329" y="427"/>
                    </a:cubicBezTo>
                    <a:lnTo>
                      <a:pt x="329" y="429"/>
                    </a:lnTo>
                    <a:cubicBezTo>
                      <a:pt x="329" y="429"/>
                      <a:pt x="328" y="429"/>
                      <a:pt x="328" y="431"/>
                    </a:cubicBezTo>
                    <a:cubicBezTo>
                      <a:pt x="328" y="434"/>
                      <a:pt x="329" y="438"/>
                      <a:pt x="329" y="442"/>
                    </a:cubicBezTo>
                    <a:cubicBezTo>
                      <a:pt x="329" y="447"/>
                      <a:pt x="324" y="448"/>
                      <a:pt x="323" y="453"/>
                    </a:cubicBezTo>
                    <a:cubicBezTo>
                      <a:pt x="322" y="458"/>
                      <a:pt x="321" y="460"/>
                      <a:pt x="320" y="466"/>
                    </a:cubicBezTo>
                    <a:cubicBezTo>
                      <a:pt x="320" y="467"/>
                      <a:pt x="318" y="467"/>
                      <a:pt x="318" y="469"/>
                    </a:cubicBezTo>
                    <a:lnTo>
                      <a:pt x="319" y="472"/>
                    </a:lnTo>
                    <a:cubicBezTo>
                      <a:pt x="319" y="471"/>
                      <a:pt x="318" y="470"/>
                      <a:pt x="318" y="470"/>
                    </a:cubicBezTo>
                    <a:cubicBezTo>
                      <a:pt x="315" y="471"/>
                      <a:pt x="315" y="472"/>
                      <a:pt x="313" y="472"/>
                    </a:cubicBezTo>
                    <a:cubicBezTo>
                      <a:pt x="307" y="472"/>
                      <a:pt x="305" y="469"/>
                      <a:pt x="301" y="469"/>
                    </a:cubicBezTo>
                    <a:cubicBezTo>
                      <a:pt x="294" y="469"/>
                      <a:pt x="292" y="472"/>
                      <a:pt x="285" y="472"/>
                    </a:cubicBezTo>
                    <a:cubicBezTo>
                      <a:pt x="277" y="472"/>
                      <a:pt x="267" y="469"/>
                      <a:pt x="261" y="466"/>
                    </a:cubicBezTo>
                    <a:cubicBezTo>
                      <a:pt x="257" y="465"/>
                      <a:pt x="252" y="467"/>
                      <a:pt x="250" y="463"/>
                    </a:cubicBezTo>
                    <a:cubicBezTo>
                      <a:pt x="249" y="462"/>
                      <a:pt x="247" y="461"/>
                      <a:pt x="247" y="458"/>
                    </a:cubicBezTo>
                    <a:lnTo>
                      <a:pt x="242" y="458"/>
                    </a:lnTo>
                    <a:cubicBezTo>
                      <a:pt x="234" y="460"/>
                      <a:pt x="230" y="460"/>
                      <a:pt x="230" y="468"/>
                    </a:cubicBezTo>
                    <a:lnTo>
                      <a:pt x="230" y="472"/>
                    </a:lnTo>
                    <a:cubicBezTo>
                      <a:pt x="230" y="474"/>
                      <a:pt x="227" y="477"/>
                      <a:pt x="225" y="477"/>
                    </a:cubicBezTo>
                    <a:cubicBezTo>
                      <a:pt x="209" y="477"/>
                      <a:pt x="204" y="457"/>
                      <a:pt x="190" y="457"/>
                    </a:cubicBezTo>
                    <a:lnTo>
                      <a:pt x="184" y="457"/>
                    </a:lnTo>
                    <a:cubicBezTo>
                      <a:pt x="180" y="457"/>
                      <a:pt x="174" y="451"/>
                      <a:pt x="174" y="445"/>
                    </a:cubicBezTo>
                    <a:cubicBezTo>
                      <a:pt x="174" y="442"/>
                      <a:pt x="177" y="440"/>
                      <a:pt x="177" y="436"/>
                    </a:cubicBezTo>
                    <a:cubicBezTo>
                      <a:pt x="177" y="434"/>
                      <a:pt x="174" y="433"/>
                      <a:pt x="174" y="430"/>
                    </a:cubicBezTo>
                    <a:cubicBezTo>
                      <a:pt x="174" y="428"/>
                      <a:pt x="177" y="428"/>
                      <a:pt x="178" y="425"/>
                    </a:cubicBezTo>
                    <a:cubicBezTo>
                      <a:pt x="176" y="425"/>
                      <a:pt x="175" y="426"/>
                      <a:pt x="174" y="426"/>
                    </a:cubicBezTo>
                    <a:cubicBezTo>
                      <a:pt x="171" y="426"/>
                      <a:pt x="172" y="422"/>
                      <a:pt x="168" y="422"/>
                    </a:cubicBezTo>
                    <a:cubicBezTo>
                      <a:pt x="163" y="422"/>
                      <a:pt x="163" y="425"/>
                      <a:pt x="159" y="425"/>
                    </a:cubicBezTo>
                    <a:cubicBezTo>
                      <a:pt x="156" y="425"/>
                      <a:pt x="155" y="424"/>
                      <a:pt x="152" y="424"/>
                    </a:cubicBezTo>
                    <a:cubicBezTo>
                      <a:pt x="149" y="424"/>
                      <a:pt x="145" y="427"/>
                      <a:pt x="143" y="427"/>
                    </a:cubicBezTo>
                    <a:cubicBezTo>
                      <a:pt x="141" y="427"/>
                      <a:pt x="139" y="425"/>
                      <a:pt x="135" y="425"/>
                    </a:cubicBezTo>
                    <a:cubicBezTo>
                      <a:pt x="126" y="425"/>
                      <a:pt x="109" y="432"/>
                      <a:pt x="101" y="436"/>
                    </a:cubicBezTo>
                    <a:cubicBezTo>
                      <a:pt x="98" y="438"/>
                      <a:pt x="98" y="440"/>
                      <a:pt x="93" y="440"/>
                    </a:cubicBezTo>
                    <a:cubicBezTo>
                      <a:pt x="85" y="440"/>
                      <a:pt x="80" y="439"/>
                      <a:pt x="75" y="435"/>
                    </a:cubicBezTo>
                    <a:cubicBezTo>
                      <a:pt x="72" y="437"/>
                      <a:pt x="72" y="439"/>
                      <a:pt x="70" y="441"/>
                    </a:cubicBezTo>
                    <a:lnTo>
                      <a:pt x="71" y="441"/>
                    </a:lnTo>
                    <a:cubicBezTo>
                      <a:pt x="65" y="449"/>
                      <a:pt x="58" y="456"/>
                      <a:pt x="52" y="464"/>
                    </a:cubicBezTo>
                    <a:cubicBezTo>
                      <a:pt x="48" y="470"/>
                      <a:pt x="51" y="474"/>
                      <a:pt x="48" y="483"/>
                    </a:cubicBezTo>
                    <a:cubicBezTo>
                      <a:pt x="47" y="487"/>
                      <a:pt x="42" y="492"/>
                      <a:pt x="38" y="494"/>
                    </a:cubicBezTo>
                    <a:cubicBezTo>
                      <a:pt x="35" y="496"/>
                      <a:pt x="29" y="496"/>
                      <a:pt x="26" y="500"/>
                    </a:cubicBezTo>
                    <a:cubicBezTo>
                      <a:pt x="21" y="509"/>
                      <a:pt x="14" y="521"/>
                      <a:pt x="11" y="531"/>
                    </a:cubicBezTo>
                    <a:cubicBezTo>
                      <a:pt x="10" y="535"/>
                      <a:pt x="5" y="538"/>
                      <a:pt x="5" y="543"/>
                    </a:cubicBezTo>
                    <a:cubicBezTo>
                      <a:pt x="5" y="552"/>
                      <a:pt x="10" y="559"/>
                      <a:pt x="10" y="570"/>
                    </a:cubicBezTo>
                    <a:cubicBezTo>
                      <a:pt x="10" y="576"/>
                      <a:pt x="5" y="589"/>
                      <a:pt x="0" y="591"/>
                    </a:cubicBezTo>
                    <a:cubicBezTo>
                      <a:pt x="2" y="595"/>
                      <a:pt x="4" y="596"/>
                      <a:pt x="4" y="600"/>
                    </a:cubicBezTo>
                    <a:cubicBezTo>
                      <a:pt x="4" y="602"/>
                      <a:pt x="5" y="604"/>
                      <a:pt x="5" y="607"/>
                    </a:cubicBezTo>
                    <a:lnTo>
                      <a:pt x="4" y="607"/>
                    </a:lnTo>
                    <a:cubicBezTo>
                      <a:pt x="5" y="609"/>
                      <a:pt x="6" y="609"/>
                      <a:pt x="7" y="611"/>
                    </a:cubicBezTo>
                    <a:cubicBezTo>
                      <a:pt x="7" y="612"/>
                      <a:pt x="18" y="623"/>
                      <a:pt x="20" y="624"/>
                    </a:cubicBezTo>
                    <a:cubicBezTo>
                      <a:pt x="25" y="629"/>
                      <a:pt x="27" y="635"/>
                      <a:pt x="31" y="642"/>
                    </a:cubicBezTo>
                    <a:cubicBezTo>
                      <a:pt x="35" y="650"/>
                      <a:pt x="48" y="659"/>
                      <a:pt x="54" y="663"/>
                    </a:cubicBezTo>
                    <a:cubicBezTo>
                      <a:pt x="55" y="664"/>
                      <a:pt x="58" y="665"/>
                      <a:pt x="61" y="665"/>
                    </a:cubicBezTo>
                    <a:cubicBezTo>
                      <a:pt x="69" y="665"/>
                      <a:pt x="73" y="660"/>
                      <a:pt x="81" y="660"/>
                    </a:cubicBezTo>
                    <a:cubicBezTo>
                      <a:pt x="86" y="660"/>
                      <a:pt x="91" y="664"/>
                      <a:pt x="95" y="664"/>
                    </a:cubicBezTo>
                    <a:cubicBezTo>
                      <a:pt x="98" y="664"/>
                      <a:pt x="99" y="661"/>
                      <a:pt x="102" y="660"/>
                    </a:cubicBezTo>
                    <a:cubicBezTo>
                      <a:pt x="111" y="657"/>
                      <a:pt x="118" y="651"/>
                      <a:pt x="129" y="651"/>
                    </a:cubicBezTo>
                    <a:cubicBezTo>
                      <a:pt x="138" y="651"/>
                      <a:pt x="140" y="665"/>
                      <a:pt x="146" y="665"/>
                    </a:cubicBezTo>
                    <a:lnTo>
                      <a:pt x="155" y="665"/>
                    </a:lnTo>
                    <a:cubicBezTo>
                      <a:pt x="163" y="665"/>
                      <a:pt x="167" y="670"/>
                      <a:pt x="169" y="675"/>
                    </a:cubicBezTo>
                    <a:cubicBezTo>
                      <a:pt x="167" y="677"/>
                      <a:pt x="167" y="685"/>
                      <a:pt x="167" y="688"/>
                    </a:cubicBezTo>
                    <a:cubicBezTo>
                      <a:pt x="167" y="689"/>
                      <a:pt x="166" y="689"/>
                      <a:pt x="167" y="691"/>
                    </a:cubicBezTo>
                    <a:cubicBezTo>
                      <a:pt x="166" y="692"/>
                      <a:pt x="162" y="699"/>
                      <a:pt x="162" y="701"/>
                    </a:cubicBezTo>
                    <a:cubicBezTo>
                      <a:pt x="162" y="712"/>
                      <a:pt x="174" y="721"/>
                      <a:pt x="180" y="729"/>
                    </a:cubicBezTo>
                    <a:cubicBezTo>
                      <a:pt x="183" y="733"/>
                      <a:pt x="182" y="738"/>
                      <a:pt x="184" y="744"/>
                    </a:cubicBezTo>
                    <a:cubicBezTo>
                      <a:pt x="186" y="750"/>
                      <a:pt x="188" y="753"/>
                      <a:pt x="189" y="764"/>
                    </a:cubicBezTo>
                    <a:cubicBezTo>
                      <a:pt x="190" y="769"/>
                      <a:pt x="192" y="771"/>
                      <a:pt x="192" y="778"/>
                    </a:cubicBezTo>
                    <a:cubicBezTo>
                      <a:pt x="192" y="791"/>
                      <a:pt x="178" y="795"/>
                      <a:pt x="178" y="812"/>
                    </a:cubicBezTo>
                    <a:cubicBezTo>
                      <a:pt x="178" y="827"/>
                      <a:pt x="185" y="836"/>
                      <a:pt x="191" y="848"/>
                    </a:cubicBezTo>
                    <a:cubicBezTo>
                      <a:pt x="193" y="851"/>
                      <a:pt x="195" y="852"/>
                      <a:pt x="195" y="856"/>
                    </a:cubicBezTo>
                    <a:lnTo>
                      <a:pt x="195" y="862"/>
                    </a:lnTo>
                    <a:cubicBezTo>
                      <a:pt x="195" y="884"/>
                      <a:pt x="205" y="898"/>
                      <a:pt x="213" y="913"/>
                    </a:cubicBezTo>
                    <a:cubicBezTo>
                      <a:pt x="214" y="915"/>
                      <a:pt x="220" y="923"/>
                      <a:pt x="220" y="926"/>
                    </a:cubicBezTo>
                    <a:cubicBezTo>
                      <a:pt x="220" y="929"/>
                      <a:pt x="219" y="931"/>
                      <a:pt x="217" y="933"/>
                    </a:cubicBezTo>
                    <a:cubicBezTo>
                      <a:pt x="219" y="935"/>
                      <a:pt x="222" y="940"/>
                      <a:pt x="222" y="945"/>
                    </a:cubicBezTo>
                    <a:cubicBezTo>
                      <a:pt x="222" y="945"/>
                      <a:pt x="222" y="944"/>
                      <a:pt x="224" y="944"/>
                    </a:cubicBezTo>
                    <a:cubicBezTo>
                      <a:pt x="225" y="947"/>
                      <a:pt x="227" y="949"/>
                      <a:pt x="230" y="949"/>
                    </a:cubicBezTo>
                    <a:cubicBezTo>
                      <a:pt x="239" y="949"/>
                      <a:pt x="244" y="942"/>
                      <a:pt x="253" y="942"/>
                    </a:cubicBezTo>
                    <a:cubicBezTo>
                      <a:pt x="255" y="942"/>
                      <a:pt x="257" y="944"/>
                      <a:pt x="260" y="944"/>
                    </a:cubicBezTo>
                    <a:cubicBezTo>
                      <a:pt x="262" y="944"/>
                      <a:pt x="263" y="943"/>
                      <a:pt x="266" y="942"/>
                    </a:cubicBezTo>
                    <a:cubicBezTo>
                      <a:pt x="267" y="938"/>
                      <a:pt x="272" y="940"/>
                      <a:pt x="276" y="938"/>
                    </a:cubicBezTo>
                    <a:cubicBezTo>
                      <a:pt x="285" y="933"/>
                      <a:pt x="287" y="926"/>
                      <a:pt x="293" y="919"/>
                    </a:cubicBezTo>
                    <a:cubicBezTo>
                      <a:pt x="296" y="913"/>
                      <a:pt x="297" y="908"/>
                      <a:pt x="302" y="903"/>
                    </a:cubicBezTo>
                    <a:cubicBezTo>
                      <a:pt x="304" y="900"/>
                      <a:pt x="310" y="895"/>
                      <a:pt x="310" y="887"/>
                    </a:cubicBezTo>
                    <a:cubicBezTo>
                      <a:pt x="310" y="885"/>
                      <a:pt x="309" y="883"/>
                      <a:pt x="307" y="882"/>
                    </a:cubicBezTo>
                    <a:cubicBezTo>
                      <a:pt x="310" y="876"/>
                      <a:pt x="313" y="874"/>
                      <a:pt x="318" y="871"/>
                    </a:cubicBezTo>
                    <a:cubicBezTo>
                      <a:pt x="319" y="871"/>
                      <a:pt x="323" y="871"/>
                      <a:pt x="324" y="869"/>
                    </a:cubicBezTo>
                    <a:cubicBezTo>
                      <a:pt x="325" y="867"/>
                      <a:pt x="326" y="859"/>
                      <a:pt x="326" y="855"/>
                    </a:cubicBezTo>
                    <a:cubicBezTo>
                      <a:pt x="326" y="848"/>
                      <a:pt x="320" y="844"/>
                      <a:pt x="320" y="839"/>
                    </a:cubicBezTo>
                    <a:cubicBezTo>
                      <a:pt x="320" y="836"/>
                      <a:pt x="323" y="832"/>
                      <a:pt x="327" y="832"/>
                    </a:cubicBezTo>
                    <a:cubicBezTo>
                      <a:pt x="329" y="816"/>
                      <a:pt x="358" y="818"/>
                      <a:pt x="358" y="799"/>
                    </a:cubicBezTo>
                    <a:cubicBezTo>
                      <a:pt x="358" y="797"/>
                      <a:pt x="357" y="795"/>
                      <a:pt x="356" y="794"/>
                    </a:cubicBezTo>
                    <a:cubicBezTo>
                      <a:pt x="356" y="787"/>
                      <a:pt x="356" y="782"/>
                      <a:pt x="356" y="779"/>
                    </a:cubicBezTo>
                    <a:lnTo>
                      <a:pt x="356" y="772"/>
                    </a:lnTo>
                    <a:cubicBezTo>
                      <a:pt x="356" y="772"/>
                      <a:pt x="358" y="771"/>
                      <a:pt x="358" y="769"/>
                    </a:cubicBezTo>
                    <a:cubicBezTo>
                      <a:pt x="358" y="764"/>
                      <a:pt x="350" y="760"/>
                      <a:pt x="350" y="752"/>
                    </a:cubicBezTo>
                    <a:cubicBezTo>
                      <a:pt x="350" y="745"/>
                      <a:pt x="348" y="741"/>
                      <a:pt x="348" y="734"/>
                    </a:cubicBezTo>
                    <a:cubicBezTo>
                      <a:pt x="348" y="727"/>
                      <a:pt x="354" y="725"/>
                      <a:pt x="355" y="719"/>
                    </a:cubicBezTo>
                    <a:cubicBezTo>
                      <a:pt x="361" y="698"/>
                      <a:pt x="376" y="694"/>
                      <a:pt x="391" y="681"/>
                    </a:cubicBezTo>
                    <a:cubicBezTo>
                      <a:pt x="399" y="674"/>
                      <a:pt x="402" y="665"/>
                      <a:pt x="408" y="655"/>
                    </a:cubicBezTo>
                    <a:cubicBezTo>
                      <a:pt x="414" y="647"/>
                      <a:pt x="424" y="629"/>
                      <a:pt x="424" y="616"/>
                    </a:cubicBezTo>
                    <a:cubicBezTo>
                      <a:pt x="424" y="614"/>
                      <a:pt x="423" y="613"/>
                      <a:pt x="422" y="612"/>
                    </a:cubicBezTo>
                    <a:cubicBezTo>
                      <a:pt x="414" y="614"/>
                      <a:pt x="406" y="617"/>
                      <a:pt x="398" y="619"/>
                    </a:cubicBezTo>
                    <a:cubicBezTo>
                      <a:pt x="395" y="620"/>
                      <a:pt x="393" y="618"/>
                      <a:pt x="389" y="619"/>
                    </a:cubicBezTo>
                    <a:cubicBezTo>
                      <a:pt x="386" y="620"/>
                      <a:pt x="386" y="623"/>
                      <a:pt x="383" y="623"/>
                    </a:cubicBezTo>
                    <a:cubicBezTo>
                      <a:pt x="379" y="623"/>
                      <a:pt x="376" y="616"/>
                      <a:pt x="373" y="613"/>
                    </a:cubicBezTo>
                    <a:cubicBezTo>
                      <a:pt x="375" y="610"/>
                      <a:pt x="374" y="610"/>
                      <a:pt x="374" y="606"/>
                    </a:cubicBezTo>
                    <a:cubicBezTo>
                      <a:pt x="366" y="606"/>
                      <a:pt x="364" y="595"/>
                      <a:pt x="361" y="592"/>
                    </a:cubicBezTo>
                    <a:cubicBezTo>
                      <a:pt x="357" y="589"/>
                      <a:pt x="354" y="589"/>
                      <a:pt x="351" y="585"/>
                    </a:cubicBezTo>
                    <a:cubicBezTo>
                      <a:pt x="347" y="581"/>
                      <a:pt x="350" y="574"/>
                      <a:pt x="345" y="569"/>
                    </a:cubicBezTo>
                    <a:cubicBezTo>
                      <a:pt x="343" y="564"/>
                      <a:pt x="338" y="564"/>
                      <a:pt x="336" y="557"/>
                    </a:cubicBezTo>
                    <a:lnTo>
                      <a:pt x="336" y="545"/>
                    </a:lnTo>
                    <a:cubicBezTo>
                      <a:pt x="333" y="541"/>
                      <a:pt x="326" y="530"/>
                      <a:pt x="327" y="526"/>
                    </a:cubicBezTo>
                    <a:lnTo>
                      <a:pt x="306" y="485"/>
                    </a:lnTo>
                    <a:lnTo>
                      <a:pt x="306" y="480"/>
                    </a:lnTo>
                    <a:cubicBezTo>
                      <a:pt x="310" y="485"/>
                      <a:pt x="314" y="496"/>
                      <a:pt x="318" y="496"/>
                    </a:cubicBezTo>
                    <a:cubicBezTo>
                      <a:pt x="319" y="494"/>
                      <a:pt x="321" y="488"/>
                      <a:pt x="323" y="484"/>
                    </a:cubicBezTo>
                    <a:cubicBezTo>
                      <a:pt x="322" y="488"/>
                      <a:pt x="321" y="490"/>
                      <a:pt x="321" y="492"/>
                    </a:cubicBezTo>
                    <a:cubicBezTo>
                      <a:pt x="321" y="493"/>
                      <a:pt x="324" y="496"/>
                      <a:pt x="325" y="498"/>
                    </a:cubicBezTo>
                    <a:cubicBezTo>
                      <a:pt x="327" y="502"/>
                      <a:pt x="330" y="506"/>
                      <a:pt x="332" y="510"/>
                    </a:cubicBezTo>
                    <a:cubicBezTo>
                      <a:pt x="333" y="512"/>
                      <a:pt x="334" y="513"/>
                      <a:pt x="335" y="516"/>
                    </a:cubicBezTo>
                    <a:cubicBezTo>
                      <a:pt x="335" y="518"/>
                      <a:pt x="335" y="521"/>
                      <a:pt x="337" y="522"/>
                    </a:cubicBezTo>
                    <a:cubicBezTo>
                      <a:pt x="337" y="523"/>
                      <a:pt x="340" y="523"/>
                      <a:pt x="341" y="523"/>
                    </a:cubicBezTo>
                    <a:cubicBezTo>
                      <a:pt x="341" y="525"/>
                      <a:pt x="343" y="526"/>
                      <a:pt x="344" y="527"/>
                    </a:cubicBezTo>
                    <a:cubicBezTo>
                      <a:pt x="344" y="531"/>
                      <a:pt x="347" y="533"/>
                      <a:pt x="347" y="538"/>
                    </a:cubicBezTo>
                    <a:cubicBezTo>
                      <a:pt x="347" y="548"/>
                      <a:pt x="349" y="552"/>
                      <a:pt x="356" y="554"/>
                    </a:cubicBezTo>
                    <a:cubicBezTo>
                      <a:pt x="356" y="560"/>
                      <a:pt x="363" y="569"/>
                      <a:pt x="365" y="571"/>
                    </a:cubicBezTo>
                    <a:cubicBezTo>
                      <a:pt x="368" y="574"/>
                      <a:pt x="371" y="576"/>
                      <a:pt x="370" y="581"/>
                    </a:cubicBezTo>
                    <a:cubicBezTo>
                      <a:pt x="370" y="584"/>
                      <a:pt x="368" y="589"/>
                      <a:pt x="371" y="589"/>
                    </a:cubicBezTo>
                    <a:cubicBezTo>
                      <a:pt x="371" y="593"/>
                      <a:pt x="373" y="598"/>
                      <a:pt x="374" y="601"/>
                    </a:cubicBezTo>
                    <a:cubicBezTo>
                      <a:pt x="376" y="603"/>
                      <a:pt x="374" y="603"/>
                      <a:pt x="375" y="604"/>
                    </a:cubicBezTo>
                    <a:lnTo>
                      <a:pt x="381" y="607"/>
                    </a:lnTo>
                    <a:lnTo>
                      <a:pt x="383" y="606"/>
                    </a:lnTo>
                    <a:cubicBezTo>
                      <a:pt x="388" y="606"/>
                      <a:pt x="388" y="604"/>
                      <a:pt x="392" y="601"/>
                    </a:cubicBezTo>
                    <a:lnTo>
                      <a:pt x="398" y="601"/>
                    </a:lnTo>
                    <a:cubicBezTo>
                      <a:pt x="401" y="600"/>
                      <a:pt x="410" y="593"/>
                      <a:pt x="413" y="592"/>
                    </a:cubicBezTo>
                    <a:cubicBezTo>
                      <a:pt x="418" y="591"/>
                      <a:pt x="425" y="589"/>
                      <a:pt x="429" y="587"/>
                    </a:cubicBezTo>
                    <a:cubicBezTo>
                      <a:pt x="429" y="586"/>
                      <a:pt x="429" y="585"/>
                      <a:pt x="429" y="584"/>
                    </a:cubicBezTo>
                    <a:cubicBezTo>
                      <a:pt x="429" y="579"/>
                      <a:pt x="443" y="576"/>
                      <a:pt x="448" y="575"/>
                    </a:cubicBezTo>
                    <a:cubicBezTo>
                      <a:pt x="448" y="572"/>
                      <a:pt x="452" y="568"/>
                      <a:pt x="454" y="568"/>
                    </a:cubicBezTo>
                    <a:cubicBezTo>
                      <a:pt x="458" y="568"/>
                      <a:pt x="457" y="561"/>
                      <a:pt x="461" y="561"/>
                    </a:cubicBezTo>
                    <a:cubicBezTo>
                      <a:pt x="463" y="561"/>
                      <a:pt x="463" y="557"/>
                      <a:pt x="464" y="554"/>
                    </a:cubicBezTo>
                    <a:cubicBezTo>
                      <a:pt x="465" y="551"/>
                      <a:pt x="466" y="550"/>
                      <a:pt x="470" y="550"/>
                    </a:cubicBezTo>
                    <a:cubicBezTo>
                      <a:pt x="470" y="545"/>
                      <a:pt x="476" y="542"/>
                      <a:pt x="476" y="537"/>
                    </a:cubicBezTo>
                    <a:cubicBezTo>
                      <a:pt x="476" y="535"/>
                      <a:pt x="474" y="535"/>
                      <a:pt x="472" y="533"/>
                    </a:cubicBezTo>
                    <a:cubicBezTo>
                      <a:pt x="471" y="532"/>
                      <a:pt x="471" y="528"/>
                      <a:pt x="468" y="528"/>
                    </a:cubicBezTo>
                    <a:cubicBezTo>
                      <a:pt x="462" y="525"/>
                      <a:pt x="458" y="524"/>
                      <a:pt x="455" y="517"/>
                    </a:cubicBezTo>
                    <a:lnTo>
                      <a:pt x="455" y="508"/>
                    </a:lnTo>
                    <a:cubicBezTo>
                      <a:pt x="446" y="515"/>
                      <a:pt x="446" y="525"/>
                      <a:pt x="431" y="525"/>
                    </a:cubicBezTo>
                    <a:cubicBezTo>
                      <a:pt x="428" y="525"/>
                      <a:pt x="422" y="523"/>
                      <a:pt x="422" y="519"/>
                    </a:cubicBezTo>
                    <a:cubicBezTo>
                      <a:pt x="422" y="516"/>
                      <a:pt x="424" y="515"/>
                      <a:pt x="424" y="512"/>
                    </a:cubicBezTo>
                    <a:cubicBezTo>
                      <a:pt x="424" y="510"/>
                      <a:pt x="424" y="510"/>
                      <a:pt x="424" y="509"/>
                    </a:cubicBezTo>
                    <a:cubicBezTo>
                      <a:pt x="421" y="509"/>
                      <a:pt x="422" y="512"/>
                      <a:pt x="419" y="513"/>
                    </a:cubicBezTo>
                    <a:cubicBezTo>
                      <a:pt x="419" y="511"/>
                      <a:pt x="418" y="510"/>
                      <a:pt x="418" y="508"/>
                    </a:cubicBezTo>
                    <a:cubicBezTo>
                      <a:pt x="413" y="506"/>
                      <a:pt x="406" y="496"/>
                      <a:pt x="405" y="490"/>
                    </a:cubicBezTo>
                    <a:cubicBezTo>
                      <a:pt x="405" y="488"/>
                      <a:pt x="405" y="487"/>
                      <a:pt x="405" y="485"/>
                    </a:cubicBezTo>
                    <a:cubicBezTo>
                      <a:pt x="405" y="481"/>
                      <a:pt x="406" y="477"/>
                      <a:pt x="409" y="477"/>
                    </a:cubicBezTo>
                    <a:cubicBezTo>
                      <a:pt x="415" y="477"/>
                      <a:pt x="420" y="484"/>
                      <a:pt x="423" y="489"/>
                    </a:cubicBezTo>
                    <a:cubicBezTo>
                      <a:pt x="423" y="490"/>
                      <a:pt x="422" y="492"/>
                      <a:pt x="424" y="494"/>
                    </a:cubicBezTo>
                    <a:cubicBezTo>
                      <a:pt x="426" y="496"/>
                      <a:pt x="429" y="495"/>
                      <a:pt x="432" y="498"/>
                    </a:cubicBezTo>
                    <a:cubicBezTo>
                      <a:pt x="434" y="500"/>
                      <a:pt x="436" y="503"/>
                      <a:pt x="439" y="505"/>
                    </a:cubicBezTo>
                    <a:lnTo>
                      <a:pt x="450" y="505"/>
                    </a:lnTo>
                    <a:cubicBezTo>
                      <a:pt x="452" y="503"/>
                      <a:pt x="452" y="501"/>
                      <a:pt x="455" y="501"/>
                    </a:cubicBezTo>
                    <a:cubicBezTo>
                      <a:pt x="459" y="501"/>
                      <a:pt x="459" y="509"/>
                      <a:pt x="462" y="511"/>
                    </a:cubicBezTo>
                    <a:cubicBezTo>
                      <a:pt x="462" y="511"/>
                      <a:pt x="468" y="513"/>
                      <a:pt x="469" y="513"/>
                    </a:cubicBezTo>
                    <a:cubicBezTo>
                      <a:pt x="475" y="513"/>
                      <a:pt x="485" y="516"/>
                      <a:pt x="489" y="516"/>
                    </a:cubicBezTo>
                    <a:lnTo>
                      <a:pt x="490" y="516"/>
                    </a:lnTo>
                    <a:lnTo>
                      <a:pt x="497" y="516"/>
                    </a:lnTo>
                    <a:cubicBezTo>
                      <a:pt x="498" y="515"/>
                      <a:pt x="499" y="515"/>
                      <a:pt x="499" y="514"/>
                    </a:cubicBezTo>
                    <a:lnTo>
                      <a:pt x="505" y="516"/>
                    </a:lnTo>
                    <a:cubicBezTo>
                      <a:pt x="507" y="516"/>
                      <a:pt x="508" y="513"/>
                      <a:pt x="510" y="513"/>
                    </a:cubicBezTo>
                    <a:cubicBezTo>
                      <a:pt x="513" y="513"/>
                      <a:pt x="515" y="513"/>
                      <a:pt x="517" y="514"/>
                    </a:cubicBezTo>
                    <a:cubicBezTo>
                      <a:pt x="520" y="515"/>
                      <a:pt x="521" y="520"/>
                      <a:pt x="523" y="523"/>
                    </a:cubicBezTo>
                    <a:cubicBezTo>
                      <a:pt x="525" y="528"/>
                      <a:pt x="531" y="532"/>
                      <a:pt x="536" y="532"/>
                    </a:cubicBezTo>
                    <a:cubicBezTo>
                      <a:pt x="537" y="532"/>
                      <a:pt x="539" y="532"/>
                      <a:pt x="540" y="533"/>
                    </a:cubicBezTo>
                    <a:cubicBezTo>
                      <a:pt x="540" y="533"/>
                      <a:pt x="539" y="536"/>
                      <a:pt x="537" y="536"/>
                    </a:cubicBezTo>
                    <a:cubicBezTo>
                      <a:pt x="536" y="537"/>
                      <a:pt x="534" y="536"/>
                      <a:pt x="532" y="538"/>
                    </a:cubicBezTo>
                    <a:cubicBezTo>
                      <a:pt x="536" y="541"/>
                      <a:pt x="538" y="549"/>
                      <a:pt x="545" y="549"/>
                    </a:cubicBezTo>
                    <a:cubicBezTo>
                      <a:pt x="550" y="549"/>
                      <a:pt x="551" y="540"/>
                      <a:pt x="554" y="537"/>
                    </a:cubicBezTo>
                    <a:lnTo>
                      <a:pt x="555" y="537"/>
                    </a:lnTo>
                    <a:cubicBezTo>
                      <a:pt x="555" y="538"/>
                      <a:pt x="554" y="540"/>
                      <a:pt x="554" y="540"/>
                    </a:cubicBezTo>
                    <a:cubicBezTo>
                      <a:pt x="554" y="543"/>
                      <a:pt x="556" y="546"/>
                      <a:pt x="556" y="550"/>
                    </a:cubicBezTo>
                    <a:cubicBezTo>
                      <a:pt x="556" y="553"/>
                      <a:pt x="555" y="554"/>
                      <a:pt x="555" y="558"/>
                    </a:cubicBezTo>
                    <a:lnTo>
                      <a:pt x="555" y="557"/>
                    </a:lnTo>
                    <a:cubicBezTo>
                      <a:pt x="555" y="558"/>
                      <a:pt x="555" y="560"/>
                      <a:pt x="555" y="560"/>
                    </a:cubicBezTo>
                    <a:cubicBezTo>
                      <a:pt x="555" y="565"/>
                      <a:pt x="558" y="570"/>
                      <a:pt x="559" y="574"/>
                    </a:cubicBezTo>
                    <a:cubicBezTo>
                      <a:pt x="560" y="580"/>
                      <a:pt x="565" y="588"/>
                      <a:pt x="566" y="591"/>
                    </a:cubicBezTo>
                    <a:cubicBezTo>
                      <a:pt x="566" y="595"/>
                      <a:pt x="566" y="596"/>
                      <a:pt x="568" y="599"/>
                    </a:cubicBezTo>
                    <a:cubicBezTo>
                      <a:pt x="570" y="602"/>
                      <a:pt x="569" y="606"/>
                      <a:pt x="570" y="609"/>
                    </a:cubicBezTo>
                    <a:cubicBezTo>
                      <a:pt x="572" y="611"/>
                      <a:pt x="575" y="614"/>
                      <a:pt x="576" y="617"/>
                    </a:cubicBezTo>
                    <a:cubicBezTo>
                      <a:pt x="577" y="622"/>
                      <a:pt x="579" y="627"/>
                      <a:pt x="581" y="633"/>
                    </a:cubicBezTo>
                    <a:cubicBezTo>
                      <a:pt x="582" y="634"/>
                      <a:pt x="582" y="636"/>
                      <a:pt x="583" y="636"/>
                    </a:cubicBezTo>
                    <a:cubicBezTo>
                      <a:pt x="583" y="637"/>
                      <a:pt x="585" y="638"/>
                      <a:pt x="586" y="638"/>
                    </a:cubicBezTo>
                    <a:cubicBezTo>
                      <a:pt x="588" y="638"/>
                      <a:pt x="588" y="635"/>
                      <a:pt x="589" y="633"/>
                    </a:cubicBezTo>
                    <a:cubicBezTo>
                      <a:pt x="590" y="630"/>
                      <a:pt x="591" y="631"/>
                      <a:pt x="593" y="630"/>
                    </a:cubicBezTo>
                    <a:cubicBezTo>
                      <a:pt x="595" y="629"/>
                      <a:pt x="595" y="623"/>
                      <a:pt x="597" y="622"/>
                    </a:cubicBezTo>
                    <a:cubicBezTo>
                      <a:pt x="598" y="621"/>
                      <a:pt x="600" y="621"/>
                      <a:pt x="600" y="621"/>
                    </a:cubicBezTo>
                    <a:lnTo>
                      <a:pt x="601" y="620"/>
                    </a:lnTo>
                    <a:lnTo>
                      <a:pt x="600" y="614"/>
                    </a:lnTo>
                    <a:cubicBezTo>
                      <a:pt x="600" y="610"/>
                      <a:pt x="602" y="606"/>
                      <a:pt x="602" y="600"/>
                    </a:cubicBezTo>
                    <a:cubicBezTo>
                      <a:pt x="602" y="596"/>
                      <a:pt x="601" y="593"/>
                      <a:pt x="601" y="589"/>
                    </a:cubicBezTo>
                    <a:cubicBezTo>
                      <a:pt x="601" y="584"/>
                      <a:pt x="605" y="583"/>
                      <a:pt x="609" y="581"/>
                    </a:cubicBezTo>
                    <a:cubicBezTo>
                      <a:pt x="611" y="581"/>
                      <a:pt x="613" y="578"/>
                      <a:pt x="615" y="576"/>
                    </a:cubicBezTo>
                    <a:cubicBezTo>
                      <a:pt x="619" y="571"/>
                      <a:pt x="623" y="567"/>
                      <a:pt x="627" y="562"/>
                    </a:cubicBezTo>
                    <a:cubicBezTo>
                      <a:pt x="631" y="558"/>
                      <a:pt x="637" y="557"/>
                      <a:pt x="641" y="553"/>
                    </a:cubicBezTo>
                    <a:cubicBezTo>
                      <a:pt x="643" y="550"/>
                      <a:pt x="643" y="548"/>
                      <a:pt x="644" y="545"/>
                    </a:cubicBezTo>
                    <a:cubicBezTo>
                      <a:pt x="645" y="542"/>
                      <a:pt x="649" y="541"/>
                      <a:pt x="650" y="538"/>
                    </a:cubicBezTo>
                    <a:cubicBezTo>
                      <a:pt x="652" y="539"/>
                      <a:pt x="652" y="540"/>
                      <a:pt x="656" y="540"/>
                    </a:cubicBezTo>
                    <a:cubicBezTo>
                      <a:pt x="661" y="540"/>
                      <a:pt x="667" y="539"/>
                      <a:pt x="667" y="531"/>
                    </a:cubicBezTo>
                    <a:cubicBezTo>
                      <a:pt x="671" y="533"/>
                      <a:pt x="674" y="534"/>
                      <a:pt x="675" y="538"/>
                    </a:cubicBezTo>
                    <a:cubicBezTo>
                      <a:pt x="676" y="540"/>
                      <a:pt x="676" y="545"/>
                      <a:pt x="677" y="548"/>
                    </a:cubicBezTo>
                    <a:cubicBezTo>
                      <a:pt x="679" y="550"/>
                      <a:pt x="681" y="552"/>
                      <a:pt x="684" y="555"/>
                    </a:cubicBezTo>
                    <a:cubicBezTo>
                      <a:pt x="687" y="559"/>
                      <a:pt x="690" y="563"/>
                      <a:pt x="691" y="568"/>
                    </a:cubicBezTo>
                    <a:cubicBezTo>
                      <a:pt x="691" y="569"/>
                      <a:pt x="692" y="570"/>
                      <a:pt x="692" y="571"/>
                    </a:cubicBezTo>
                    <a:cubicBezTo>
                      <a:pt x="692" y="574"/>
                      <a:pt x="691" y="575"/>
                      <a:pt x="691" y="578"/>
                    </a:cubicBezTo>
                    <a:cubicBezTo>
                      <a:pt x="691" y="581"/>
                      <a:pt x="691" y="584"/>
                      <a:pt x="694" y="584"/>
                    </a:cubicBezTo>
                    <a:cubicBezTo>
                      <a:pt x="701" y="584"/>
                      <a:pt x="702" y="578"/>
                      <a:pt x="706" y="573"/>
                    </a:cubicBezTo>
                    <a:cubicBezTo>
                      <a:pt x="707" y="574"/>
                      <a:pt x="707" y="576"/>
                      <a:pt x="708" y="577"/>
                    </a:cubicBezTo>
                    <a:cubicBezTo>
                      <a:pt x="708" y="578"/>
                      <a:pt x="710" y="577"/>
                      <a:pt x="711" y="578"/>
                    </a:cubicBezTo>
                    <a:cubicBezTo>
                      <a:pt x="713" y="582"/>
                      <a:pt x="709" y="589"/>
                      <a:pt x="712" y="589"/>
                    </a:cubicBezTo>
                    <a:cubicBezTo>
                      <a:pt x="712" y="597"/>
                      <a:pt x="718" y="603"/>
                      <a:pt x="718" y="614"/>
                    </a:cubicBezTo>
                    <a:cubicBezTo>
                      <a:pt x="718" y="617"/>
                      <a:pt x="716" y="622"/>
                      <a:pt x="718" y="623"/>
                    </a:cubicBezTo>
                    <a:lnTo>
                      <a:pt x="717" y="623"/>
                    </a:lnTo>
                    <a:cubicBezTo>
                      <a:pt x="716" y="627"/>
                      <a:pt x="716" y="629"/>
                      <a:pt x="716" y="633"/>
                    </a:cubicBezTo>
                    <a:cubicBezTo>
                      <a:pt x="716" y="633"/>
                      <a:pt x="715" y="634"/>
                      <a:pt x="716" y="634"/>
                    </a:cubicBezTo>
                    <a:cubicBezTo>
                      <a:pt x="717" y="636"/>
                      <a:pt x="716" y="634"/>
                      <a:pt x="718" y="634"/>
                    </a:cubicBezTo>
                    <a:cubicBezTo>
                      <a:pt x="722" y="634"/>
                      <a:pt x="723" y="643"/>
                      <a:pt x="725" y="646"/>
                    </a:cubicBezTo>
                    <a:cubicBezTo>
                      <a:pt x="727" y="651"/>
                      <a:pt x="728" y="657"/>
                      <a:pt x="730" y="664"/>
                    </a:cubicBezTo>
                    <a:cubicBezTo>
                      <a:pt x="732" y="672"/>
                      <a:pt x="738" y="679"/>
                      <a:pt x="745" y="681"/>
                    </a:cubicBezTo>
                    <a:cubicBezTo>
                      <a:pt x="746" y="682"/>
                      <a:pt x="747" y="684"/>
                      <a:pt x="748" y="684"/>
                    </a:cubicBezTo>
                    <a:cubicBezTo>
                      <a:pt x="750" y="684"/>
                      <a:pt x="750" y="682"/>
                      <a:pt x="750" y="682"/>
                    </a:cubicBezTo>
                    <a:cubicBezTo>
                      <a:pt x="751" y="682"/>
                      <a:pt x="751" y="682"/>
                      <a:pt x="753" y="682"/>
                    </a:cubicBezTo>
                    <a:cubicBezTo>
                      <a:pt x="752" y="680"/>
                      <a:pt x="752" y="679"/>
                      <a:pt x="751" y="675"/>
                    </a:cubicBezTo>
                    <a:cubicBezTo>
                      <a:pt x="750" y="672"/>
                      <a:pt x="747" y="671"/>
                      <a:pt x="747" y="667"/>
                    </a:cubicBezTo>
                    <a:cubicBezTo>
                      <a:pt x="747" y="664"/>
                      <a:pt x="748" y="664"/>
                      <a:pt x="748" y="662"/>
                    </a:cubicBezTo>
                    <a:cubicBezTo>
                      <a:pt x="748" y="650"/>
                      <a:pt x="735" y="649"/>
                      <a:pt x="729" y="642"/>
                    </a:cubicBezTo>
                    <a:cubicBezTo>
                      <a:pt x="727" y="640"/>
                      <a:pt x="727" y="636"/>
                      <a:pt x="727" y="634"/>
                    </a:cubicBezTo>
                    <a:cubicBezTo>
                      <a:pt x="727" y="627"/>
                      <a:pt x="720" y="630"/>
                      <a:pt x="720" y="623"/>
                    </a:cubicBezTo>
                    <a:cubicBezTo>
                      <a:pt x="720" y="616"/>
                      <a:pt x="726" y="614"/>
                      <a:pt x="726" y="607"/>
                    </a:cubicBezTo>
                    <a:cubicBezTo>
                      <a:pt x="726" y="605"/>
                      <a:pt x="725" y="604"/>
                      <a:pt x="725" y="602"/>
                    </a:cubicBezTo>
                    <a:cubicBezTo>
                      <a:pt x="725" y="601"/>
                      <a:pt x="724" y="599"/>
                      <a:pt x="726" y="599"/>
                    </a:cubicBezTo>
                    <a:cubicBezTo>
                      <a:pt x="728" y="599"/>
                      <a:pt x="731" y="600"/>
                      <a:pt x="732" y="603"/>
                    </a:cubicBezTo>
                    <a:cubicBezTo>
                      <a:pt x="732" y="603"/>
                      <a:pt x="732" y="606"/>
                      <a:pt x="733" y="606"/>
                    </a:cubicBezTo>
                    <a:cubicBezTo>
                      <a:pt x="737" y="607"/>
                      <a:pt x="740" y="607"/>
                      <a:pt x="742" y="610"/>
                    </a:cubicBezTo>
                    <a:cubicBezTo>
                      <a:pt x="745" y="613"/>
                      <a:pt x="742" y="617"/>
                      <a:pt x="748" y="617"/>
                    </a:cubicBezTo>
                    <a:cubicBezTo>
                      <a:pt x="748" y="621"/>
                      <a:pt x="752" y="622"/>
                      <a:pt x="756" y="622"/>
                    </a:cubicBezTo>
                    <a:cubicBezTo>
                      <a:pt x="756" y="623"/>
                      <a:pt x="756" y="625"/>
                      <a:pt x="757" y="626"/>
                    </a:cubicBezTo>
                    <a:cubicBezTo>
                      <a:pt x="756" y="626"/>
                      <a:pt x="756" y="627"/>
                      <a:pt x="756" y="629"/>
                    </a:cubicBezTo>
                    <a:cubicBezTo>
                      <a:pt x="756" y="630"/>
                      <a:pt x="757" y="634"/>
                      <a:pt x="758" y="634"/>
                    </a:cubicBezTo>
                    <a:cubicBezTo>
                      <a:pt x="758" y="634"/>
                      <a:pt x="762" y="630"/>
                      <a:pt x="762" y="628"/>
                    </a:cubicBezTo>
                    <a:lnTo>
                      <a:pt x="762" y="625"/>
                    </a:lnTo>
                    <a:cubicBezTo>
                      <a:pt x="762" y="626"/>
                      <a:pt x="762" y="627"/>
                      <a:pt x="764" y="627"/>
                    </a:cubicBezTo>
                    <a:cubicBezTo>
                      <a:pt x="766" y="627"/>
                      <a:pt x="765" y="623"/>
                      <a:pt x="768" y="622"/>
                    </a:cubicBezTo>
                    <a:cubicBezTo>
                      <a:pt x="774" y="619"/>
                      <a:pt x="775" y="616"/>
                      <a:pt x="781" y="614"/>
                    </a:cubicBezTo>
                    <a:cubicBezTo>
                      <a:pt x="781" y="610"/>
                      <a:pt x="784" y="608"/>
                      <a:pt x="784" y="602"/>
                    </a:cubicBezTo>
                    <a:cubicBezTo>
                      <a:pt x="784" y="594"/>
                      <a:pt x="781" y="583"/>
                      <a:pt x="775" y="580"/>
                    </a:cubicBezTo>
                    <a:cubicBezTo>
                      <a:pt x="770" y="576"/>
                      <a:pt x="768" y="569"/>
                      <a:pt x="762" y="564"/>
                    </a:cubicBezTo>
                    <a:cubicBezTo>
                      <a:pt x="762" y="563"/>
                      <a:pt x="761" y="562"/>
                      <a:pt x="761" y="560"/>
                    </a:cubicBezTo>
                    <a:cubicBezTo>
                      <a:pt x="761" y="550"/>
                      <a:pt x="771" y="548"/>
                      <a:pt x="776" y="540"/>
                    </a:cubicBezTo>
                    <a:cubicBezTo>
                      <a:pt x="779" y="542"/>
                      <a:pt x="782" y="541"/>
                      <a:pt x="787" y="543"/>
                    </a:cubicBezTo>
                    <a:cubicBezTo>
                      <a:pt x="786" y="545"/>
                      <a:pt x="785" y="549"/>
                      <a:pt x="787" y="549"/>
                    </a:cubicBezTo>
                    <a:cubicBezTo>
                      <a:pt x="789" y="549"/>
                      <a:pt x="788" y="546"/>
                      <a:pt x="790" y="544"/>
                    </a:cubicBezTo>
                    <a:cubicBezTo>
                      <a:pt x="792" y="542"/>
                      <a:pt x="796" y="541"/>
                      <a:pt x="798" y="540"/>
                    </a:cubicBezTo>
                    <a:cubicBezTo>
                      <a:pt x="802" y="539"/>
                      <a:pt x="806" y="539"/>
                      <a:pt x="809" y="536"/>
                    </a:cubicBezTo>
                    <a:lnTo>
                      <a:pt x="811" y="531"/>
                    </a:lnTo>
                    <a:cubicBezTo>
                      <a:pt x="814" y="531"/>
                      <a:pt x="815" y="534"/>
                      <a:pt x="817" y="534"/>
                    </a:cubicBezTo>
                    <a:cubicBezTo>
                      <a:pt x="827" y="534"/>
                      <a:pt x="829" y="527"/>
                      <a:pt x="835" y="523"/>
                    </a:cubicBezTo>
                    <a:cubicBezTo>
                      <a:pt x="837" y="522"/>
                      <a:pt x="838" y="521"/>
                      <a:pt x="839" y="519"/>
                    </a:cubicBezTo>
                    <a:cubicBezTo>
                      <a:pt x="843" y="519"/>
                      <a:pt x="845" y="510"/>
                      <a:pt x="847" y="505"/>
                    </a:cubicBezTo>
                    <a:cubicBezTo>
                      <a:pt x="849" y="502"/>
                      <a:pt x="855" y="492"/>
                      <a:pt x="858" y="492"/>
                    </a:cubicBezTo>
                    <a:cubicBezTo>
                      <a:pt x="858" y="486"/>
                      <a:pt x="861" y="484"/>
                      <a:pt x="861" y="477"/>
                    </a:cubicBezTo>
                    <a:cubicBezTo>
                      <a:pt x="861" y="467"/>
                      <a:pt x="859" y="463"/>
                      <a:pt x="855" y="456"/>
                    </a:cubicBezTo>
                    <a:cubicBezTo>
                      <a:pt x="854" y="455"/>
                      <a:pt x="854" y="452"/>
                      <a:pt x="852" y="450"/>
                    </a:cubicBezTo>
                    <a:cubicBezTo>
                      <a:pt x="852" y="450"/>
                      <a:pt x="852" y="447"/>
                      <a:pt x="852" y="446"/>
                    </a:cubicBezTo>
                    <a:cubicBezTo>
                      <a:pt x="850" y="446"/>
                      <a:pt x="846" y="443"/>
                      <a:pt x="846" y="440"/>
                    </a:cubicBezTo>
                    <a:cubicBezTo>
                      <a:pt x="846" y="437"/>
                      <a:pt x="850" y="437"/>
                      <a:pt x="851" y="434"/>
                    </a:cubicBezTo>
                    <a:cubicBezTo>
                      <a:pt x="852" y="427"/>
                      <a:pt x="862" y="427"/>
                      <a:pt x="867" y="422"/>
                    </a:cubicBezTo>
                    <a:cubicBezTo>
                      <a:pt x="865" y="419"/>
                      <a:pt x="861" y="422"/>
                      <a:pt x="858" y="420"/>
                    </a:cubicBezTo>
                    <a:cubicBezTo>
                      <a:pt x="857" y="419"/>
                      <a:pt x="856" y="417"/>
                      <a:pt x="853" y="417"/>
                    </a:cubicBezTo>
                    <a:cubicBezTo>
                      <a:pt x="852" y="417"/>
                      <a:pt x="852" y="422"/>
                      <a:pt x="851" y="422"/>
                    </a:cubicBezTo>
                    <a:cubicBezTo>
                      <a:pt x="849" y="422"/>
                      <a:pt x="847" y="424"/>
                      <a:pt x="845" y="422"/>
                    </a:cubicBezTo>
                    <a:cubicBezTo>
                      <a:pt x="842" y="420"/>
                      <a:pt x="843" y="418"/>
                      <a:pt x="841" y="415"/>
                    </a:cubicBezTo>
                    <a:cubicBezTo>
                      <a:pt x="839" y="415"/>
                      <a:pt x="836" y="414"/>
                      <a:pt x="836" y="411"/>
                    </a:cubicBezTo>
                    <a:cubicBezTo>
                      <a:pt x="836" y="407"/>
                      <a:pt x="842" y="408"/>
                      <a:pt x="845" y="405"/>
                    </a:cubicBezTo>
                    <a:cubicBezTo>
                      <a:pt x="848" y="404"/>
                      <a:pt x="853" y="399"/>
                      <a:pt x="855" y="397"/>
                    </a:cubicBezTo>
                    <a:cubicBezTo>
                      <a:pt x="855" y="396"/>
                      <a:pt x="856" y="394"/>
                      <a:pt x="858" y="394"/>
                    </a:cubicBezTo>
                    <a:cubicBezTo>
                      <a:pt x="860" y="394"/>
                      <a:pt x="862" y="397"/>
                      <a:pt x="862" y="398"/>
                    </a:cubicBezTo>
                    <a:cubicBezTo>
                      <a:pt x="862" y="402"/>
                      <a:pt x="858" y="404"/>
                      <a:pt x="858" y="408"/>
                    </a:cubicBezTo>
                    <a:cubicBezTo>
                      <a:pt x="864" y="408"/>
                      <a:pt x="869" y="401"/>
                      <a:pt x="876" y="401"/>
                    </a:cubicBezTo>
                    <a:cubicBezTo>
                      <a:pt x="879" y="401"/>
                      <a:pt x="880" y="404"/>
                      <a:pt x="883" y="404"/>
                    </a:cubicBezTo>
                    <a:cubicBezTo>
                      <a:pt x="882" y="406"/>
                      <a:pt x="883" y="406"/>
                      <a:pt x="883" y="409"/>
                    </a:cubicBezTo>
                    <a:cubicBezTo>
                      <a:pt x="883" y="411"/>
                      <a:pt x="881" y="410"/>
                      <a:pt x="881" y="414"/>
                    </a:cubicBezTo>
                    <a:cubicBezTo>
                      <a:pt x="881" y="415"/>
                      <a:pt x="881" y="418"/>
                      <a:pt x="883" y="418"/>
                    </a:cubicBezTo>
                    <a:cubicBezTo>
                      <a:pt x="883" y="418"/>
                      <a:pt x="884" y="417"/>
                      <a:pt x="886" y="417"/>
                    </a:cubicBezTo>
                    <a:cubicBezTo>
                      <a:pt x="889" y="417"/>
                      <a:pt x="892" y="419"/>
                      <a:pt x="892" y="422"/>
                    </a:cubicBezTo>
                    <a:cubicBezTo>
                      <a:pt x="892" y="424"/>
                      <a:pt x="890" y="425"/>
                      <a:pt x="888" y="425"/>
                    </a:cubicBezTo>
                    <a:lnTo>
                      <a:pt x="888" y="427"/>
                    </a:lnTo>
                    <a:cubicBezTo>
                      <a:pt x="889" y="428"/>
                      <a:pt x="889" y="429"/>
                      <a:pt x="890" y="429"/>
                    </a:cubicBezTo>
                    <a:cubicBezTo>
                      <a:pt x="890" y="430"/>
                      <a:pt x="892" y="432"/>
                      <a:pt x="892" y="433"/>
                    </a:cubicBezTo>
                    <a:cubicBezTo>
                      <a:pt x="892" y="434"/>
                      <a:pt x="889" y="437"/>
                      <a:pt x="889" y="439"/>
                    </a:cubicBezTo>
                    <a:cubicBezTo>
                      <a:pt x="889" y="439"/>
                      <a:pt x="889" y="440"/>
                      <a:pt x="890" y="441"/>
                    </a:cubicBezTo>
                    <a:cubicBezTo>
                      <a:pt x="890" y="442"/>
                      <a:pt x="889" y="443"/>
                      <a:pt x="889" y="444"/>
                    </a:cubicBezTo>
                    <a:lnTo>
                      <a:pt x="893" y="444"/>
                    </a:lnTo>
                    <a:cubicBezTo>
                      <a:pt x="894" y="443"/>
                      <a:pt x="895" y="443"/>
                      <a:pt x="897" y="442"/>
                    </a:cubicBezTo>
                    <a:cubicBezTo>
                      <a:pt x="897" y="440"/>
                      <a:pt x="902" y="439"/>
                      <a:pt x="903" y="439"/>
                    </a:cubicBezTo>
                    <a:cubicBezTo>
                      <a:pt x="907" y="438"/>
                      <a:pt x="908" y="435"/>
                      <a:pt x="908" y="430"/>
                    </a:cubicBezTo>
                    <a:cubicBezTo>
                      <a:pt x="908" y="420"/>
                      <a:pt x="905" y="415"/>
                      <a:pt x="900" y="409"/>
                    </a:cubicBezTo>
                    <a:cubicBezTo>
                      <a:pt x="898" y="407"/>
                      <a:pt x="896" y="405"/>
                      <a:pt x="896" y="401"/>
                    </a:cubicBezTo>
                    <a:cubicBezTo>
                      <a:pt x="899" y="401"/>
                      <a:pt x="901" y="399"/>
                      <a:pt x="903" y="397"/>
                    </a:cubicBezTo>
                    <a:cubicBezTo>
                      <a:pt x="905" y="395"/>
                      <a:pt x="908" y="393"/>
                      <a:pt x="909" y="391"/>
                    </a:cubicBezTo>
                    <a:cubicBezTo>
                      <a:pt x="912" y="385"/>
                      <a:pt x="914" y="381"/>
                      <a:pt x="919" y="376"/>
                    </a:cubicBezTo>
                    <a:cubicBezTo>
                      <a:pt x="919" y="376"/>
                      <a:pt x="928" y="378"/>
                      <a:pt x="934" y="378"/>
                    </a:cubicBezTo>
                    <a:cubicBezTo>
                      <a:pt x="947" y="378"/>
                      <a:pt x="958" y="349"/>
                      <a:pt x="967" y="339"/>
                    </a:cubicBezTo>
                    <a:cubicBezTo>
                      <a:pt x="970" y="336"/>
                      <a:pt x="976" y="328"/>
                      <a:pt x="977" y="321"/>
                    </a:cubicBezTo>
                    <a:cubicBezTo>
                      <a:pt x="978" y="314"/>
                      <a:pt x="976" y="310"/>
                      <a:pt x="979" y="303"/>
                    </a:cubicBezTo>
                    <a:cubicBezTo>
                      <a:pt x="980" y="301"/>
                      <a:pt x="983" y="295"/>
                      <a:pt x="983" y="290"/>
                    </a:cubicBezTo>
                    <a:cubicBezTo>
                      <a:pt x="983" y="283"/>
                      <a:pt x="973" y="270"/>
                      <a:pt x="969" y="274"/>
                    </a:cubicBezTo>
                    <a:cubicBezTo>
                      <a:pt x="956" y="285"/>
                      <a:pt x="949" y="268"/>
                      <a:pt x="949" y="267"/>
                    </a:cubicBezTo>
                    <a:cubicBezTo>
                      <a:pt x="949" y="260"/>
                      <a:pt x="961" y="253"/>
                      <a:pt x="966" y="247"/>
                    </a:cubicBezTo>
                    <a:cubicBezTo>
                      <a:pt x="973" y="240"/>
                      <a:pt x="982" y="227"/>
                      <a:pt x="991" y="224"/>
                    </a:cubicBezTo>
                    <a:cubicBezTo>
                      <a:pt x="999" y="222"/>
                      <a:pt x="1025" y="219"/>
                      <a:pt x="1032" y="219"/>
                    </a:cubicBezTo>
                    <a:cubicBezTo>
                      <a:pt x="1041" y="219"/>
                      <a:pt x="1045" y="224"/>
                      <a:pt x="1051" y="224"/>
                    </a:cubicBezTo>
                    <a:lnTo>
                      <a:pt x="1063" y="224"/>
                    </a:lnTo>
                    <a:cubicBezTo>
                      <a:pt x="1066" y="208"/>
                      <a:pt x="1073" y="198"/>
                      <a:pt x="1088" y="198"/>
                    </a:cubicBezTo>
                    <a:cubicBezTo>
                      <a:pt x="1092" y="198"/>
                      <a:pt x="1094" y="197"/>
                      <a:pt x="1101" y="198"/>
                    </a:cubicBezTo>
                    <a:cubicBezTo>
                      <a:pt x="1097" y="202"/>
                      <a:pt x="1095" y="223"/>
                      <a:pt x="1120" y="190"/>
                    </a:cubicBezTo>
                    <a:cubicBezTo>
                      <a:pt x="1122" y="190"/>
                      <a:pt x="1133" y="195"/>
                      <a:pt x="1116" y="207"/>
                    </a:cubicBezTo>
                    <a:cubicBezTo>
                      <a:pt x="1110" y="212"/>
                      <a:pt x="1105" y="210"/>
                      <a:pt x="1101" y="216"/>
                    </a:cubicBezTo>
                    <a:cubicBezTo>
                      <a:pt x="1096" y="223"/>
                      <a:pt x="1092" y="232"/>
                      <a:pt x="1085" y="236"/>
                    </a:cubicBezTo>
                    <a:cubicBezTo>
                      <a:pt x="1080" y="240"/>
                      <a:pt x="1073" y="246"/>
                      <a:pt x="1073" y="256"/>
                    </a:cubicBezTo>
                    <a:cubicBezTo>
                      <a:pt x="1073" y="265"/>
                      <a:pt x="1075" y="294"/>
                      <a:pt x="1081" y="299"/>
                    </a:cubicBezTo>
                    <a:cubicBezTo>
                      <a:pt x="1085" y="293"/>
                      <a:pt x="1088" y="279"/>
                      <a:pt x="1098" y="277"/>
                    </a:cubicBezTo>
                    <a:cubicBezTo>
                      <a:pt x="1097" y="270"/>
                      <a:pt x="1106" y="268"/>
                      <a:pt x="1106" y="263"/>
                    </a:cubicBezTo>
                    <a:cubicBezTo>
                      <a:pt x="1106" y="255"/>
                      <a:pt x="1114" y="253"/>
                      <a:pt x="1114" y="248"/>
                    </a:cubicBezTo>
                    <a:cubicBezTo>
                      <a:pt x="1114" y="246"/>
                      <a:pt x="1112" y="243"/>
                      <a:pt x="1114" y="238"/>
                    </a:cubicBezTo>
                    <a:cubicBezTo>
                      <a:pt x="1131" y="196"/>
                      <a:pt x="1148" y="218"/>
                      <a:pt x="1154" y="218"/>
                    </a:cubicBezTo>
                    <a:cubicBezTo>
                      <a:pt x="1174" y="218"/>
                      <a:pt x="1187" y="190"/>
                      <a:pt x="1204" y="190"/>
                    </a:cubicBezTo>
                    <a:cubicBezTo>
                      <a:pt x="1236" y="190"/>
                      <a:pt x="1211" y="176"/>
                      <a:pt x="1211" y="172"/>
                    </a:cubicBezTo>
                    <a:cubicBezTo>
                      <a:pt x="1211" y="162"/>
                      <a:pt x="1224" y="163"/>
                      <a:pt x="1226" y="157"/>
                    </a:cubicBezTo>
                    <a:cubicBezTo>
                      <a:pt x="1227" y="155"/>
                      <a:pt x="1225" y="149"/>
                      <a:pt x="1229" y="149"/>
                    </a:cubicBezTo>
                    <a:cubicBezTo>
                      <a:pt x="1243" y="149"/>
                      <a:pt x="1255" y="170"/>
                      <a:pt x="1264" y="170"/>
                    </a:cubicBezTo>
                    <a:cubicBezTo>
                      <a:pt x="1269" y="170"/>
                      <a:pt x="1269" y="160"/>
                      <a:pt x="1272" y="157"/>
                    </a:cubicBezTo>
                    <a:cubicBezTo>
                      <a:pt x="1276" y="153"/>
                      <a:pt x="1279" y="153"/>
                      <a:pt x="1285" y="151"/>
                    </a:cubicBezTo>
                    <a:cubicBezTo>
                      <a:pt x="1277" y="139"/>
                      <a:pt x="1252" y="133"/>
                      <a:pt x="1239" y="12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0" name="Freeform: Shape 709">
                <a:extLst>
                  <a:ext uri="{FF2B5EF4-FFF2-40B4-BE49-F238E27FC236}">
                    <a16:creationId xmlns:a16="http://schemas.microsoft.com/office/drawing/2014/main" id="{23136E00-A36D-45E2-8905-63A71AD1CB83}"/>
                  </a:ext>
                </a:extLst>
              </p:cNvPr>
              <p:cNvSpPr/>
              <p:nvPr/>
            </p:nvSpPr>
            <p:spPr>
              <a:xfrm>
                <a:off x="18910240" y="4468325"/>
                <a:ext cx="130367" cy="5866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" h="10">
                    <a:moveTo>
                      <a:pt x="2" y="10"/>
                    </a:moveTo>
                    <a:cubicBezTo>
                      <a:pt x="4" y="10"/>
                      <a:pt x="21" y="9"/>
                      <a:pt x="21" y="6"/>
                    </a:cubicBezTo>
                    <a:cubicBezTo>
                      <a:pt x="21" y="2"/>
                      <a:pt x="13" y="0"/>
                      <a:pt x="10" y="0"/>
                    </a:cubicBezTo>
                    <a:cubicBezTo>
                      <a:pt x="6" y="0"/>
                      <a:pt x="0" y="4"/>
                      <a:pt x="0" y="7"/>
                    </a:cubicBezTo>
                    <a:cubicBezTo>
                      <a:pt x="0" y="9"/>
                      <a:pt x="1" y="10"/>
                      <a:pt x="2" y="1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1" name="Freeform: Shape 710">
                <a:extLst>
                  <a:ext uri="{FF2B5EF4-FFF2-40B4-BE49-F238E27FC236}">
                    <a16:creationId xmlns:a16="http://schemas.microsoft.com/office/drawing/2014/main" id="{BB0BD379-8894-41E0-B3F3-90FDCCA6996D}"/>
                  </a:ext>
                </a:extLst>
              </p:cNvPr>
              <p:cNvSpPr/>
              <p:nvPr/>
            </p:nvSpPr>
            <p:spPr>
              <a:xfrm>
                <a:off x="18480030" y="4598673"/>
                <a:ext cx="45628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5">
                    <a:moveTo>
                      <a:pt x="6" y="5"/>
                    </a:moveTo>
                    <a:cubicBezTo>
                      <a:pt x="7" y="5"/>
                      <a:pt x="8" y="4"/>
                      <a:pt x="8" y="3"/>
                    </a:cubicBezTo>
                    <a:cubicBezTo>
                      <a:pt x="8" y="1"/>
                      <a:pt x="7" y="1"/>
                      <a:pt x="7" y="0"/>
                    </a:cubicBezTo>
                    <a:lnTo>
                      <a:pt x="0" y="0"/>
                    </a:lnTo>
                    <a:cubicBezTo>
                      <a:pt x="1" y="3"/>
                      <a:pt x="3" y="5"/>
                      <a:pt x="6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2" name="Freeform: Shape 720">
                <a:extLst>
                  <a:ext uri="{FF2B5EF4-FFF2-40B4-BE49-F238E27FC236}">
                    <a16:creationId xmlns:a16="http://schemas.microsoft.com/office/drawing/2014/main" id="{E0596C69-07EF-40DB-AB99-937E7EE98E7C}"/>
                  </a:ext>
                </a:extLst>
              </p:cNvPr>
              <p:cNvSpPr/>
              <p:nvPr/>
            </p:nvSpPr>
            <p:spPr>
              <a:xfrm>
                <a:off x="13702071" y="3647015"/>
                <a:ext cx="6519" cy="6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3" name="Freeform: Shape 721">
                <a:extLst>
                  <a:ext uri="{FF2B5EF4-FFF2-40B4-BE49-F238E27FC236}">
                    <a16:creationId xmlns:a16="http://schemas.microsoft.com/office/drawing/2014/main" id="{B063CFEC-E23D-4243-B1F0-502073B82496}"/>
                  </a:ext>
                </a:extLst>
              </p:cNvPr>
              <p:cNvSpPr/>
              <p:nvPr/>
            </p:nvSpPr>
            <p:spPr>
              <a:xfrm>
                <a:off x="13473929" y="3601386"/>
                <a:ext cx="280288" cy="9125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4" h="15">
                    <a:moveTo>
                      <a:pt x="14" y="2"/>
                    </a:moveTo>
                    <a:cubicBezTo>
                      <a:pt x="16" y="2"/>
                      <a:pt x="17" y="4"/>
                      <a:pt x="19" y="5"/>
                    </a:cubicBezTo>
                    <a:cubicBezTo>
                      <a:pt x="18" y="6"/>
                      <a:pt x="16" y="6"/>
                      <a:pt x="16" y="7"/>
                    </a:cubicBezTo>
                    <a:cubicBezTo>
                      <a:pt x="16" y="7"/>
                      <a:pt x="18" y="7"/>
                      <a:pt x="20" y="7"/>
                    </a:cubicBezTo>
                    <a:cubicBezTo>
                      <a:pt x="18" y="8"/>
                      <a:pt x="16" y="8"/>
                      <a:pt x="15" y="9"/>
                    </a:cubicBezTo>
                    <a:cubicBezTo>
                      <a:pt x="16" y="12"/>
                      <a:pt x="18" y="12"/>
                      <a:pt x="21" y="12"/>
                    </a:cubicBezTo>
                    <a:cubicBezTo>
                      <a:pt x="22" y="13"/>
                      <a:pt x="23" y="14"/>
                      <a:pt x="24" y="15"/>
                    </a:cubicBezTo>
                    <a:cubicBezTo>
                      <a:pt x="25" y="15"/>
                      <a:pt x="26" y="11"/>
                      <a:pt x="28" y="9"/>
                    </a:cubicBezTo>
                    <a:cubicBezTo>
                      <a:pt x="31" y="8"/>
                      <a:pt x="33" y="9"/>
                      <a:pt x="35" y="8"/>
                    </a:cubicBezTo>
                    <a:lnTo>
                      <a:pt x="35" y="7"/>
                    </a:lnTo>
                    <a:cubicBezTo>
                      <a:pt x="36" y="7"/>
                      <a:pt x="37" y="7"/>
                      <a:pt x="38" y="7"/>
                    </a:cubicBezTo>
                    <a:cubicBezTo>
                      <a:pt x="40" y="5"/>
                      <a:pt x="43" y="7"/>
                      <a:pt x="44" y="2"/>
                    </a:cubicBezTo>
                    <a:cubicBezTo>
                      <a:pt x="42" y="2"/>
                      <a:pt x="39" y="0"/>
                      <a:pt x="37" y="0"/>
                    </a:cubicBezTo>
                    <a:cubicBezTo>
                      <a:pt x="34" y="0"/>
                      <a:pt x="32" y="3"/>
                      <a:pt x="29" y="3"/>
                    </a:cubicBezTo>
                    <a:cubicBezTo>
                      <a:pt x="25" y="3"/>
                      <a:pt x="22" y="0"/>
                      <a:pt x="16" y="0"/>
                    </a:cubicBezTo>
                    <a:cubicBezTo>
                      <a:pt x="12" y="0"/>
                      <a:pt x="1" y="1"/>
                      <a:pt x="0" y="5"/>
                    </a:cubicBezTo>
                    <a:cubicBezTo>
                      <a:pt x="1" y="5"/>
                      <a:pt x="3" y="6"/>
                      <a:pt x="4" y="6"/>
                    </a:cubicBezTo>
                    <a:cubicBezTo>
                      <a:pt x="8" y="6"/>
                      <a:pt x="12" y="2"/>
                      <a:pt x="14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4" name="Freeform: Shape 722">
                <a:extLst>
                  <a:ext uri="{FF2B5EF4-FFF2-40B4-BE49-F238E27FC236}">
                    <a16:creationId xmlns:a16="http://schemas.microsoft.com/office/drawing/2014/main" id="{724BC3B8-9CD9-488A-907A-6F0957BA6AF5}"/>
                  </a:ext>
                </a:extLst>
              </p:cNvPr>
              <p:cNvSpPr/>
              <p:nvPr/>
            </p:nvSpPr>
            <p:spPr>
              <a:xfrm>
                <a:off x="14217038" y="3542720"/>
                <a:ext cx="91257" cy="5866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" h="10">
                    <a:moveTo>
                      <a:pt x="3" y="10"/>
                    </a:moveTo>
                    <a:cubicBezTo>
                      <a:pt x="5" y="10"/>
                      <a:pt x="13" y="8"/>
                      <a:pt x="15" y="7"/>
                    </a:cubicBezTo>
                    <a:lnTo>
                      <a:pt x="12" y="0"/>
                    </a:lnTo>
                    <a:cubicBezTo>
                      <a:pt x="9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5" name="Freeform: Shape 723">
                <a:extLst>
                  <a:ext uri="{FF2B5EF4-FFF2-40B4-BE49-F238E27FC236}">
                    <a16:creationId xmlns:a16="http://schemas.microsoft.com/office/drawing/2014/main" id="{5A17A424-AB80-49AD-8152-D3FB4A44DF20}"/>
                  </a:ext>
                </a:extLst>
              </p:cNvPr>
              <p:cNvSpPr/>
              <p:nvPr/>
            </p:nvSpPr>
            <p:spPr>
              <a:xfrm>
                <a:off x="14086671" y="3588350"/>
                <a:ext cx="97775" cy="5866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6" h="10">
                    <a:moveTo>
                      <a:pt x="11" y="9"/>
                    </a:moveTo>
                    <a:lnTo>
                      <a:pt x="11" y="7"/>
                    </a:lnTo>
                    <a:cubicBezTo>
                      <a:pt x="12" y="7"/>
                      <a:pt x="15" y="7"/>
                      <a:pt x="16" y="5"/>
                    </a:cubicBezTo>
                    <a:cubicBezTo>
                      <a:pt x="16" y="4"/>
                      <a:pt x="16" y="4"/>
                      <a:pt x="16" y="1"/>
                    </a:cubicBezTo>
                    <a:cubicBezTo>
                      <a:pt x="13" y="2"/>
                      <a:pt x="10" y="2"/>
                      <a:pt x="9" y="1"/>
                    </a:cubicBezTo>
                    <a:cubicBezTo>
                      <a:pt x="10" y="1"/>
                      <a:pt x="11" y="1"/>
                      <a:pt x="11" y="0"/>
                    </a:cubicBezTo>
                    <a:lnTo>
                      <a:pt x="4" y="0"/>
                    </a:lnTo>
                    <a:cubicBezTo>
                      <a:pt x="4" y="0"/>
                      <a:pt x="4" y="1"/>
                      <a:pt x="4" y="3"/>
                    </a:cubicBezTo>
                    <a:cubicBezTo>
                      <a:pt x="1" y="4"/>
                      <a:pt x="0" y="5"/>
                      <a:pt x="0" y="9"/>
                    </a:cubicBezTo>
                    <a:cubicBezTo>
                      <a:pt x="0" y="11"/>
                      <a:pt x="10" y="10"/>
                      <a:pt x="11" y="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6" name="Freeform: Shape 724">
                <a:extLst>
                  <a:ext uri="{FF2B5EF4-FFF2-40B4-BE49-F238E27FC236}">
                    <a16:creationId xmlns:a16="http://schemas.microsoft.com/office/drawing/2014/main" id="{072147E2-3798-4CF7-9AC5-B75C4EAC59FF}"/>
                  </a:ext>
                </a:extLst>
              </p:cNvPr>
              <p:cNvSpPr/>
              <p:nvPr/>
            </p:nvSpPr>
            <p:spPr>
              <a:xfrm>
                <a:off x="13943267" y="3647015"/>
                <a:ext cx="104293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" h="6">
                    <a:moveTo>
                      <a:pt x="10" y="0"/>
                    </a:moveTo>
                    <a:cubicBezTo>
                      <a:pt x="9" y="0"/>
                      <a:pt x="0" y="1"/>
                      <a:pt x="0" y="5"/>
                    </a:cubicBezTo>
                    <a:cubicBezTo>
                      <a:pt x="0" y="6"/>
                      <a:pt x="1" y="6"/>
                      <a:pt x="2" y="6"/>
                    </a:cubicBezTo>
                    <a:cubicBezTo>
                      <a:pt x="4" y="6"/>
                      <a:pt x="4" y="6"/>
                      <a:pt x="5" y="4"/>
                    </a:cubicBezTo>
                    <a:cubicBezTo>
                      <a:pt x="6" y="4"/>
                      <a:pt x="8" y="6"/>
                      <a:pt x="10" y="6"/>
                    </a:cubicBezTo>
                    <a:cubicBezTo>
                      <a:pt x="13" y="6"/>
                      <a:pt x="12" y="3"/>
                      <a:pt x="17" y="3"/>
                    </a:cubicBezTo>
                    <a:cubicBezTo>
                      <a:pt x="16" y="1"/>
                      <a:pt x="13" y="0"/>
                      <a:pt x="1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7" name="Freeform: Shape 725">
                <a:extLst>
                  <a:ext uri="{FF2B5EF4-FFF2-40B4-BE49-F238E27FC236}">
                    <a16:creationId xmlns:a16="http://schemas.microsoft.com/office/drawing/2014/main" id="{C59BFD39-E5F0-4FC9-8918-E1691820C680}"/>
                  </a:ext>
                </a:extLst>
              </p:cNvPr>
              <p:cNvSpPr/>
              <p:nvPr/>
            </p:nvSpPr>
            <p:spPr>
              <a:xfrm>
                <a:off x="13878085" y="3503611"/>
                <a:ext cx="162959" cy="12384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" h="20">
                    <a:moveTo>
                      <a:pt x="20" y="17"/>
                    </a:moveTo>
                    <a:cubicBezTo>
                      <a:pt x="22" y="17"/>
                      <a:pt x="24" y="17"/>
                      <a:pt x="26" y="16"/>
                    </a:cubicBezTo>
                    <a:cubicBezTo>
                      <a:pt x="22" y="14"/>
                      <a:pt x="20" y="13"/>
                      <a:pt x="14" y="13"/>
                    </a:cubicBezTo>
                    <a:cubicBezTo>
                      <a:pt x="16" y="10"/>
                      <a:pt x="20" y="8"/>
                      <a:pt x="24" y="6"/>
                    </a:cubicBezTo>
                    <a:cubicBezTo>
                      <a:pt x="24" y="5"/>
                      <a:pt x="24" y="4"/>
                      <a:pt x="26" y="3"/>
                    </a:cubicBezTo>
                    <a:cubicBezTo>
                      <a:pt x="26" y="2"/>
                      <a:pt x="26" y="0"/>
                      <a:pt x="25" y="0"/>
                    </a:cubicBezTo>
                    <a:cubicBezTo>
                      <a:pt x="23" y="0"/>
                      <a:pt x="22" y="2"/>
                      <a:pt x="22" y="4"/>
                    </a:cubicBezTo>
                    <a:cubicBezTo>
                      <a:pt x="15" y="4"/>
                      <a:pt x="14" y="9"/>
                      <a:pt x="8" y="9"/>
                    </a:cubicBezTo>
                    <a:lnTo>
                      <a:pt x="8" y="12"/>
                    </a:lnTo>
                    <a:cubicBezTo>
                      <a:pt x="10" y="11"/>
                      <a:pt x="10" y="11"/>
                      <a:pt x="12" y="13"/>
                    </a:cubicBezTo>
                    <a:lnTo>
                      <a:pt x="3" y="13"/>
                    </a:lnTo>
                    <a:cubicBezTo>
                      <a:pt x="2" y="14"/>
                      <a:pt x="1" y="14"/>
                      <a:pt x="0" y="16"/>
                    </a:cubicBezTo>
                    <a:cubicBezTo>
                      <a:pt x="1" y="16"/>
                      <a:pt x="9" y="20"/>
                      <a:pt x="11" y="20"/>
                    </a:cubicBezTo>
                    <a:cubicBezTo>
                      <a:pt x="13" y="20"/>
                      <a:pt x="17" y="17"/>
                      <a:pt x="20" y="1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8" name="Freeform: Shape 726">
                <a:extLst>
                  <a:ext uri="{FF2B5EF4-FFF2-40B4-BE49-F238E27FC236}">
                    <a16:creationId xmlns:a16="http://schemas.microsoft.com/office/drawing/2014/main" id="{71C02251-F8F5-4894-8409-A8B133F77F10}"/>
                  </a:ext>
                </a:extLst>
              </p:cNvPr>
              <p:cNvSpPr/>
              <p:nvPr/>
            </p:nvSpPr>
            <p:spPr>
              <a:xfrm>
                <a:off x="12118134" y="3692643"/>
                <a:ext cx="560577" cy="33895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7" h="53">
                    <a:moveTo>
                      <a:pt x="6" y="15"/>
                    </a:moveTo>
                    <a:lnTo>
                      <a:pt x="7" y="16"/>
                    </a:lnTo>
                    <a:cubicBezTo>
                      <a:pt x="6" y="19"/>
                      <a:pt x="10" y="21"/>
                      <a:pt x="13" y="24"/>
                    </a:cubicBezTo>
                    <a:cubicBezTo>
                      <a:pt x="12" y="24"/>
                      <a:pt x="12" y="24"/>
                      <a:pt x="11" y="24"/>
                    </a:cubicBezTo>
                    <a:cubicBezTo>
                      <a:pt x="12" y="27"/>
                      <a:pt x="15" y="28"/>
                      <a:pt x="18" y="28"/>
                    </a:cubicBezTo>
                    <a:cubicBezTo>
                      <a:pt x="23" y="28"/>
                      <a:pt x="23" y="23"/>
                      <a:pt x="25" y="21"/>
                    </a:cubicBezTo>
                    <a:lnTo>
                      <a:pt x="27" y="21"/>
                    </a:lnTo>
                    <a:cubicBezTo>
                      <a:pt x="27" y="22"/>
                      <a:pt x="30" y="24"/>
                      <a:pt x="30" y="24"/>
                    </a:cubicBezTo>
                    <a:lnTo>
                      <a:pt x="35" y="24"/>
                    </a:lnTo>
                    <a:cubicBezTo>
                      <a:pt x="33" y="26"/>
                      <a:pt x="27" y="29"/>
                      <a:pt x="24" y="30"/>
                    </a:cubicBezTo>
                    <a:cubicBezTo>
                      <a:pt x="23" y="30"/>
                      <a:pt x="18" y="30"/>
                      <a:pt x="18" y="32"/>
                    </a:cubicBezTo>
                    <a:cubicBezTo>
                      <a:pt x="18" y="38"/>
                      <a:pt x="24" y="35"/>
                      <a:pt x="27" y="35"/>
                    </a:cubicBezTo>
                    <a:cubicBezTo>
                      <a:pt x="28" y="35"/>
                      <a:pt x="35" y="35"/>
                      <a:pt x="37" y="37"/>
                    </a:cubicBezTo>
                    <a:cubicBezTo>
                      <a:pt x="34" y="37"/>
                      <a:pt x="31" y="37"/>
                      <a:pt x="29" y="38"/>
                    </a:cubicBezTo>
                    <a:cubicBezTo>
                      <a:pt x="29" y="38"/>
                      <a:pt x="24" y="38"/>
                      <a:pt x="21" y="38"/>
                    </a:cubicBezTo>
                    <a:cubicBezTo>
                      <a:pt x="21" y="47"/>
                      <a:pt x="33" y="49"/>
                      <a:pt x="38" y="53"/>
                    </a:cubicBezTo>
                    <a:cubicBezTo>
                      <a:pt x="41" y="50"/>
                      <a:pt x="41" y="43"/>
                      <a:pt x="44" y="40"/>
                    </a:cubicBezTo>
                    <a:cubicBezTo>
                      <a:pt x="45" y="39"/>
                      <a:pt x="47" y="39"/>
                      <a:pt x="48" y="38"/>
                    </a:cubicBezTo>
                    <a:cubicBezTo>
                      <a:pt x="50" y="32"/>
                      <a:pt x="52" y="21"/>
                      <a:pt x="60" y="21"/>
                    </a:cubicBezTo>
                    <a:cubicBezTo>
                      <a:pt x="60" y="21"/>
                      <a:pt x="61" y="24"/>
                      <a:pt x="65" y="25"/>
                    </a:cubicBezTo>
                    <a:cubicBezTo>
                      <a:pt x="64" y="25"/>
                      <a:pt x="63" y="25"/>
                      <a:pt x="62" y="25"/>
                    </a:cubicBezTo>
                    <a:cubicBezTo>
                      <a:pt x="62" y="27"/>
                      <a:pt x="65" y="32"/>
                      <a:pt x="66" y="32"/>
                    </a:cubicBezTo>
                    <a:cubicBezTo>
                      <a:pt x="66" y="36"/>
                      <a:pt x="64" y="35"/>
                      <a:pt x="63" y="39"/>
                    </a:cubicBezTo>
                    <a:cubicBezTo>
                      <a:pt x="66" y="39"/>
                      <a:pt x="70" y="39"/>
                      <a:pt x="73" y="39"/>
                    </a:cubicBezTo>
                    <a:cubicBezTo>
                      <a:pt x="72" y="41"/>
                      <a:pt x="72" y="42"/>
                      <a:pt x="73" y="44"/>
                    </a:cubicBezTo>
                    <a:cubicBezTo>
                      <a:pt x="78" y="42"/>
                      <a:pt x="81" y="38"/>
                      <a:pt x="87" y="35"/>
                    </a:cubicBezTo>
                    <a:cubicBezTo>
                      <a:pt x="85" y="32"/>
                      <a:pt x="78" y="34"/>
                      <a:pt x="78" y="27"/>
                    </a:cubicBezTo>
                    <a:lnTo>
                      <a:pt x="71" y="27"/>
                    </a:lnTo>
                    <a:cubicBezTo>
                      <a:pt x="72" y="26"/>
                      <a:pt x="72" y="24"/>
                      <a:pt x="71" y="23"/>
                    </a:cubicBezTo>
                    <a:cubicBezTo>
                      <a:pt x="70" y="24"/>
                      <a:pt x="69" y="24"/>
                      <a:pt x="67" y="23"/>
                    </a:cubicBezTo>
                    <a:cubicBezTo>
                      <a:pt x="68" y="23"/>
                      <a:pt x="69" y="23"/>
                      <a:pt x="70" y="23"/>
                    </a:cubicBezTo>
                    <a:cubicBezTo>
                      <a:pt x="67" y="20"/>
                      <a:pt x="56" y="13"/>
                      <a:pt x="52" y="13"/>
                    </a:cubicBezTo>
                    <a:cubicBezTo>
                      <a:pt x="51" y="13"/>
                      <a:pt x="51" y="12"/>
                      <a:pt x="50" y="12"/>
                    </a:cubicBezTo>
                    <a:cubicBezTo>
                      <a:pt x="50" y="11"/>
                      <a:pt x="51" y="7"/>
                      <a:pt x="47" y="7"/>
                    </a:cubicBezTo>
                    <a:cubicBezTo>
                      <a:pt x="45" y="7"/>
                      <a:pt x="45" y="9"/>
                      <a:pt x="44" y="10"/>
                    </a:cubicBezTo>
                    <a:cubicBezTo>
                      <a:pt x="44" y="8"/>
                      <a:pt x="44" y="7"/>
                      <a:pt x="44" y="5"/>
                    </a:cubicBezTo>
                    <a:cubicBezTo>
                      <a:pt x="44" y="2"/>
                      <a:pt x="38" y="0"/>
                      <a:pt x="35" y="0"/>
                    </a:cubicBezTo>
                    <a:cubicBezTo>
                      <a:pt x="32" y="0"/>
                      <a:pt x="31" y="0"/>
                      <a:pt x="31" y="4"/>
                    </a:cubicBezTo>
                    <a:cubicBezTo>
                      <a:pt x="31" y="8"/>
                      <a:pt x="32" y="11"/>
                      <a:pt x="34" y="14"/>
                    </a:cubicBezTo>
                    <a:cubicBezTo>
                      <a:pt x="28" y="12"/>
                      <a:pt x="30" y="4"/>
                      <a:pt x="24" y="4"/>
                    </a:cubicBezTo>
                    <a:cubicBezTo>
                      <a:pt x="22" y="4"/>
                      <a:pt x="20" y="6"/>
                      <a:pt x="20" y="8"/>
                    </a:cubicBezTo>
                    <a:cubicBezTo>
                      <a:pt x="20" y="9"/>
                      <a:pt x="20" y="10"/>
                      <a:pt x="21" y="11"/>
                    </a:cubicBezTo>
                    <a:cubicBezTo>
                      <a:pt x="20" y="9"/>
                      <a:pt x="18" y="9"/>
                      <a:pt x="16" y="7"/>
                    </a:cubicBezTo>
                    <a:cubicBezTo>
                      <a:pt x="16" y="6"/>
                      <a:pt x="17" y="5"/>
                      <a:pt x="18" y="4"/>
                    </a:cubicBezTo>
                    <a:cubicBezTo>
                      <a:pt x="13" y="3"/>
                      <a:pt x="11" y="3"/>
                      <a:pt x="7" y="3"/>
                    </a:cubicBezTo>
                    <a:cubicBezTo>
                      <a:pt x="6" y="3"/>
                      <a:pt x="1" y="8"/>
                      <a:pt x="0" y="9"/>
                    </a:cubicBezTo>
                    <a:cubicBezTo>
                      <a:pt x="1" y="11"/>
                      <a:pt x="4" y="15"/>
                      <a:pt x="6" y="1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69" name="Freeform: Shape 727">
                <a:extLst>
                  <a:ext uri="{FF2B5EF4-FFF2-40B4-BE49-F238E27FC236}">
                    <a16:creationId xmlns:a16="http://schemas.microsoft.com/office/drawing/2014/main" id="{3C317F46-A506-4306-90CD-CEB210824E21}"/>
                  </a:ext>
                </a:extLst>
              </p:cNvPr>
              <p:cNvSpPr/>
              <p:nvPr/>
            </p:nvSpPr>
            <p:spPr>
              <a:xfrm>
                <a:off x="12411440" y="3640496"/>
                <a:ext cx="365026" cy="1434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7" h="23">
                    <a:moveTo>
                      <a:pt x="11" y="12"/>
                    </a:moveTo>
                    <a:cubicBezTo>
                      <a:pt x="12" y="12"/>
                      <a:pt x="20" y="13"/>
                      <a:pt x="21" y="13"/>
                    </a:cubicBezTo>
                    <a:cubicBezTo>
                      <a:pt x="20" y="13"/>
                      <a:pt x="17" y="13"/>
                      <a:pt x="16" y="14"/>
                    </a:cubicBezTo>
                    <a:cubicBezTo>
                      <a:pt x="15" y="14"/>
                      <a:pt x="13" y="14"/>
                      <a:pt x="12" y="15"/>
                    </a:cubicBezTo>
                    <a:cubicBezTo>
                      <a:pt x="12" y="16"/>
                      <a:pt x="12" y="17"/>
                      <a:pt x="15" y="18"/>
                    </a:cubicBezTo>
                    <a:lnTo>
                      <a:pt x="27" y="18"/>
                    </a:lnTo>
                    <a:cubicBezTo>
                      <a:pt x="28" y="21"/>
                      <a:pt x="30" y="23"/>
                      <a:pt x="35" y="23"/>
                    </a:cubicBezTo>
                    <a:cubicBezTo>
                      <a:pt x="40" y="23"/>
                      <a:pt x="52" y="14"/>
                      <a:pt x="57" y="10"/>
                    </a:cubicBezTo>
                    <a:cubicBezTo>
                      <a:pt x="56" y="7"/>
                      <a:pt x="52" y="4"/>
                      <a:pt x="47" y="4"/>
                    </a:cubicBezTo>
                    <a:lnTo>
                      <a:pt x="40" y="4"/>
                    </a:lnTo>
                    <a:cubicBezTo>
                      <a:pt x="36" y="4"/>
                      <a:pt x="35" y="6"/>
                      <a:pt x="33" y="6"/>
                    </a:cubicBezTo>
                    <a:cubicBezTo>
                      <a:pt x="33" y="5"/>
                      <a:pt x="33" y="3"/>
                      <a:pt x="33" y="0"/>
                    </a:cubicBezTo>
                    <a:lnTo>
                      <a:pt x="30" y="0"/>
                    </a:lnTo>
                    <a:cubicBezTo>
                      <a:pt x="30" y="1"/>
                      <a:pt x="28" y="6"/>
                      <a:pt x="25" y="6"/>
                    </a:cubicBezTo>
                    <a:cubicBezTo>
                      <a:pt x="24" y="6"/>
                      <a:pt x="17" y="2"/>
                      <a:pt x="16" y="1"/>
                    </a:cubicBezTo>
                    <a:lnTo>
                      <a:pt x="10" y="1"/>
                    </a:lnTo>
                    <a:lnTo>
                      <a:pt x="12" y="3"/>
                    </a:lnTo>
                    <a:lnTo>
                      <a:pt x="7" y="3"/>
                    </a:lnTo>
                    <a:lnTo>
                      <a:pt x="7" y="5"/>
                    </a:lnTo>
                    <a:cubicBezTo>
                      <a:pt x="6" y="5"/>
                      <a:pt x="5" y="5"/>
                      <a:pt x="3" y="4"/>
                    </a:cubicBezTo>
                    <a:lnTo>
                      <a:pt x="0" y="4"/>
                    </a:lnTo>
                    <a:cubicBezTo>
                      <a:pt x="0" y="6"/>
                      <a:pt x="2" y="8"/>
                      <a:pt x="3" y="10"/>
                    </a:cubicBezTo>
                    <a:cubicBezTo>
                      <a:pt x="3" y="15"/>
                      <a:pt x="7" y="12"/>
                      <a:pt x="11" y="1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0" name="Freeform: Shape 728">
                <a:extLst>
                  <a:ext uri="{FF2B5EF4-FFF2-40B4-BE49-F238E27FC236}">
                    <a16:creationId xmlns:a16="http://schemas.microsoft.com/office/drawing/2014/main" id="{48834268-9257-48A4-B3D4-E26B0F47ED9A}"/>
                  </a:ext>
                </a:extLst>
              </p:cNvPr>
              <p:cNvSpPr/>
              <p:nvPr/>
            </p:nvSpPr>
            <p:spPr>
              <a:xfrm>
                <a:off x="12118134" y="3809972"/>
                <a:ext cx="45628" cy="5866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10">
                    <a:moveTo>
                      <a:pt x="8" y="10"/>
                    </a:moveTo>
                    <a:cubicBezTo>
                      <a:pt x="7" y="5"/>
                      <a:pt x="3" y="4"/>
                      <a:pt x="1" y="0"/>
                    </a:cubicBezTo>
                    <a:cubicBezTo>
                      <a:pt x="-2" y="2"/>
                      <a:pt x="4" y="9"/>
                      <a:pt x="8" y="1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1" name="Freeform: Shape 729">
                <a:extLst>
                  <a:ext uri="{FF2B5EF4-FFF2-40B4-BE49-F238E27FC236}">
                    <a16:creationId xmlns:a16="http://schemas.microsoft.com/office/drawing/2014/main" id="{2CAA24C3-2747-4FFD-AED2-34C3D8E0D468}"/>
                  </a:ext>
                </a:extLst>
              </p:cNvPr>
              <p:cNvSpPr/>
              <p:nvPr/>
            </p:nvSpPr>
            <p:spPr>
              <a:xfrm>
                <a:off x="12118134" y="3809972"/>
                <a:ext cx="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2" name="Freeform: Shape 730">
                <a:extLst>
                  <a:ext uri="{FF2B5EF4-FFF2-40B4-BE49-F238E27FC236}">
                    <a16:creationId xmlns:a16="http://schemas.microsoft.com/office/drawing/2014/main" id="{5C8AFB59-CD2D-48A9-B184-843237C6E633}"/>
                  </a:ext>
                </a:extLst>
              </p:cNvPr>
              <p:cNvSpPr/>
              <p:nvPr/>
            </p:nvSpPr>
            <p:spPr>
              <a:xfrm>
                <a:off x="12118134" y="3809972"/>
                <a:ext cx="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3" name="Freeform: Shape 731">
                <a:extLst>
                  <a:ext uri="{FF2B5EF4-FFF2-40B4-BE49-F238E27FC236}">
                    <a16:creationId xmlns:a16="http://schemas.microsoft.com/office/drawing/2014/main" id="{43F1EF5C-EAB0-442A-9684-F039E32BDCFF}"/>
                  </a:ext>
                </a:extLst>
              </p:cNvPr>
              <p:cNvSpPr/>
              <p:nvPr/>
            </p:nvSpPr>
            <p:spPr>
              <a:xfrm>
                <a:off x="11290305" y="5667699"/>
                <a:ext cx="169477" cy="2281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" h="36">
                    <a:moveTo>
                      <a:pt x="6" y="36"/>
                    </a:moveTo>
                    <a:cubicBezTo>
                      <a:pt x="7" y="36"/>
                      <a:pt x="8" y="36"/>
                      <a:pt x="10" y="35"/>
                    </a:cubicBezTo>
                    <a:cubicBezTo>
                      <a:pt x="12" y="33"/>
                      <a:pt x="14" y="30"/>
                      <a:pt x="17" y="30"/>
                    </a:cubicBezTo>
                    <a:cubicBezTo>
                      <a:pt x="20" y="30"/>
                      <a:pt x="22" y="30"/>
                      <a:pt x="23" y="28"/>
                    </a:cubicBezTo>
                    <a:cubicBezTo>
                      <a:pt x="25" y="27"/>
                      <a:pt x="23" y="24"/>
                      <a:pt x="23" y="22"/>
                    </a:cubicBezTo>
                    <a:lnTo>
                      <a:pt x="23" y="14"/>
                    </a:lnTo>
                    <a:cubicBezTo>
                      <a:pt x="23" y="11"/>
                      <a:pt x="27" y="12"/>
                      <a:pt x="27" y="10"/>
                    </a:cubicBezTo>
                    <a:cubicBezTo>
                      <a:pt x="27" y="5"/>
                      <a:pt x="25" y="0"/>
                      <a:pt x="20" y="0"/>
                    </a:cubicBezTo>
                    <a:lnTo>
                      <a:pt x="16" y="0"/>
                    </a:lnTo>
                    <a:cubicBezTo>
                      <a:pt x="14" y="0"/>
                      <a:pt x="10" y="2"/>
                      <a:pt x="10" y="4"/>
                    </a:cubicBezTo>
                    <a:cubicBezTo>
                      <a:pt x="10" y="5"/>
                      <a:pt x="10" y="6"/>
                      <a:pt x="11" y="8"/>
                    </a:cubicBezTo>
                    <a:cubicBezTo>
                      <a:pt x="10" y="9"/>
                      <a:pt x="6" y="10"/>
                      <a:pt x="5" y="10"/>
                    </a:cubicBezTo>
                    <a:cubicBezTo>
                      <a:pt x="5" y="10"/>
                      <a:pt x="2" y="10"/>
                      <a:pt x="2" y="13"/>
                    </a:cubicBezTo>
                    <a:cubicBezTo>
                      <a:pt x="2" y="15"/>
                      <a:pt x="5" y="17"/>
                      <a:pt x="7" y="18"/>
                    </a:cubicBezTo>
                    <a:cubicBezTo>
                      <a:pt x="6" y="24"/>
                      <a:pt x="0" y="24"/>
                      <a:pt x="0" y="31"/>
                    </a:cubicBezTo>
                    <a:cubicBezTo>
                      <a:pt x="0" y="33"/>
                      <a:pt x="3" y="36"/>
                      <a:pt x="6" y="3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4" name="Freeform: Shape 732">
                <a:extLst>
                  <a:ext uri="{FF2B5EF4-FFF2-40B4-BE49-F238E27FC236}">
                    <a16:creationId xmlns:a16="http://schemas.microsoft.com/office/drawing/2014/main" id="{CF2231A2-04BA-4AD8-A451-F056034A7028}"/>
                  </a:ext>
                </a:extLst>
              </p:cNvPr>
              <p:cNvSpPr/>
              <p:nvPr/>
            </p:nvSpPr>
            <p:spPr>
              <a:xfrm>
                <a:off x="11407634" y="5465630"/>
                <a:ext cx="32592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5">
                    <a:moveTo>
                      <a:pt x="2" y="5"/>
                    </a:moveTo>
                    <a:cubicBezTo>
                      <a:pt x="4" y="5"/>
                      <a:pt x="6" y="3"/>
                      <a:pt x="6" y="0"/>
                    </a:cubicBezTo>
                    <a:cubicBezTo>
                      <a:pt x="4" y="0"/>
                      <a:pt x="0" y="1"/>
                      <a:pt x="0" y="3"/>
                    </a:cubicBezTo>
                    <a:cubicBezTo>
                      <a:pt x="0" y="3"/>
                      <a:pt x="1" y="5"/>
                      <a:pt x="2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5" name="Freeform: Shape 733">
                <a:extLst>
                  <a:ext uri="{FF2B5EF4-FFF2-40B4-BE49-F238E27FC236}">
                    <a16:creationId xmlns:a16="http://schemas.microsoft.com/office/drawing/2014/main" id="{C4ACE987-844E-4E38-8A99-7DC312CD4E83}"/>
                  </a:ext>
                </a:extLst>
              </p:cNvPr>
              <p:cNvSpPr/>
              <p:nvPr/>
            </p:nvSpPr>
            <p:spPr>
              <a:xfrm>
                <a:off x="11433707" y="5446075"/>
                <a:ext cx="325917" cy="54102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1" h="84">
                    <a:moveTo>
                      <a:pt x="5" y="15"/>
                    </a:moveTo>
                    <a:lnTo>
                      <a:pt x="5" y="18"/>
                    </a:lnTo>
                    <a:cubicBezTo>
                      <a:pt x="5" y="18"/>
                      <a:pt x="3" y="19"/>
                      <a:pt x="3" y="21"/>
                    </a:cubicBezTo>
                    <a:cubicBezTo>
                      <a:pt x="3" y="22"/>
                      <a:pt x="5" y="22"/>
                      <a:pt x="6" y="22"/>
                    </a:cubicBezTo>
                    <a:lnTo>
                      <a:pt x="6" y="25"/>
                    </a:lnTo>
                    <a:lnTo>
                      <a:pt x="6" y="26"/>
                    </a:lnTo>
                    <a:lnTo>
                      <a:pt x="6" y="31"/>
                    </a:lnTo>
                    <a:lnTo>
                      <a:pt x="8" y="31"/>
                    </a:lnTo>
                    <a:cubicBezTo>
                      <a:pt x="7" y="29"/>
                      <a:pt x="6" y="29"/>
                      <a:pt x="8" y="26"/>
                    </a:cubicBezTo>
                    <a:cubicBezTo>
                      <a:pt x="8" y="27"/>
                      <a:pt x="10" y="28"/>
                      <a:pt x="11" y="28"/>
                    </a:cubicBezTo>
                    <a:cubicBezTo>
                      <a:pt x="11" y="30"/>
                      <a:pt x="11" y="31"/>
                      <a:pt x="11" y="32"/>
                    </a:cubicBezTo>
                    <a:cubicBezTo>
                      <a:pt x="11" y="35"/>
                      <a:pt x="9" y="36"/>
                      <a:pt x="9" y="38"/>
                    </a:cubicBezTo>
                    <a:cubicBezTo>
                      <a:pt x="9" y="39"/>
                      <a:pt x="11" y="39"/>
                      <a:pt x="12" y="39"/>
                    </a:cubicBezTo>
                    <a:cubicBezTo>
                      <a:pt x="14" y="39"/>
                      <a:pt x="15" y="38"/>
                      <a:pt x="18" y="38"/>
                    </a:cubicBezTo>
                    <a:cubicBezTo>
                      <a:pt x="18" y="38"/>
                      <a:pt x="19" y="39"/>
                      <a:pt x="20" y="39"/>
                    </a:cubicBezTo>
                    <a:cubicBezTo>
                      <a:pt x="19" y="39"/>
                      <a:pt x="18" y="40"/>
                      <a:pt x="18" y="42"/>
                    </a:cubicBezTo>
                    <a:cubicBezTo>
                      <a:pt x="18" y="45"/>
                      <a:pt x="21" y="45"/>
                      <a:pt x="23" y="45"/>
                    </a:cubicBezTo>
                    <a:lnTo>
                      <a:pt x="23" y="48"/>
                    </a:lnTo>
                    <a:cubicBezTo>
                      <a:pt x="22" y="51"/>
                      <a:pt x="17" y="53"/>
                      <a:pt x="14" y="53"/>
                    </a:cubicBezTo>
                    <a:cubicBezTo>
                      <a:pt x="14" y="56"/>
                      <a:pt x="15" y="57"/>
                      <a:pt x="15" y="60"/>
                    </a:cubicBezTo>
                    <a:cubicBezTo>
                      <a:pt x="15" y="64"/>
                      <a:pt x="9" y="64"/>
                      <a:pt x="9" y="67"/>
                    </a:cubicBezTo>
                    <a:cubicBezTo>
                      <a:pt x="9" y="68"/>
                      <a:pt x="10" y="69"/>
                      <a:pt x="10" y="69"/>
                    </a:cubicBezTo>
                    <a:cubicBezTo>
                      <a:pt x="11" y="69"/>
                      <a:pt x="11" y="67"/>
                      <a:pt x="12" y="67"/>
                    </a:cubicBezTo>
                    <a:cubicBezTo>
                      <a:pt x="15" y="67"/>
                      <a:pt x="15" y="71"/>
                      <a:pt x="18" y="71"/>
                    </a:cubicBezTo>
                    <a:cubicBezTo>
                      <a:pt x="20" y="71"/>
                      <a:pt x="21" y="69"/>
                      <a:pt x="22" y="68"/>
                    </a:cubicBezTo>
                    <a:cubicBezTo>
                      <a:pt x="22" y="69"/>
                      <a:pt x="22" y="69"/>
                      <a:pt x="22" y="70"/>
                    </a:cubicBezTo>
                    <a:cubicBezTo>
                      <a:pt x="22" y="73"/>
                      <a:pt x="18" y="72"/>
                      <a:pt x="15" y="73"/>
                    </a:cubicBezTo>
                    <a:cubicBezTo>
                      <a:pt x="15" y="73"/>
                      <a:pt x="8" y="81"/>
                      <a:pt x="8" y="82"/>
                    </a:cubicBezTo>
                    <a:lnTo>
                      <a:pt x="8" y="84"/>
                    </a:lnTo>
                    <a:lnTo>
                      <a:pt x="9" y="84"/>
                    </a:lnTo>
                    <a:cubicBezTo>
                      <a:pt x="10" y="82"/>
                      <a:pt x="11" y="82"/>
                      <a:pt x="12" y="82"/>
                    </a:cubicBezTo>
                    <a:lnTo>
                      <a:pt x="15" y="82"/>
                    </a:lnTo>
                    <a:cubicBezTo>
                      <a:pt x="15" y="79"/>
                      <a:pt x="16" y="77"/>
                      <a:pt x="19" y="77"/>
                    </a:cubicBezTo>
                    <a:cubicBezTo>
                      <a:pt x="20" y="77"/>
                      <a:pt x="21" y="79"/>
                      <a:pt x="22" y="79"/>
                    </a:cubicBezTo>
                    <a:cubicBezTo>
                      <a:pt x="26" y="79"/>
                      <a:pt x="32" y="76"/>
                      <a:pt x="34" y="76"/>
                    </a:cubicBezTo>
                    <a:lnTo>
                      <a:pt x="43" y="76"/>
                    </a:lnTo>
                    <a:cubicBezTo>
                      <a:pt x="45" y="76"/>
                      <a:pt x="47" y="75"/>
                      <a:pt x="49" y="73"/>
                    </a:cubicBezTo>
                    <a:lnTo>
                      <a:pt x="49" y="71"/>
                    </a:lnTo>
                    <a:cubicBezTo>
                      <a:pt x="48" y="71"/>
                      <a:pt x="46" y="71"/>
                      <a:pt x="45" y="71"/>
                    </a:cubicBezTo>
                    <a:cubicBezTo>
                      <a:pt x="46" y="67"/>
                      <a:pt x="51" y="65"/>
                      <a:pt x="51" y="61"/>
                    </a:cubicBezTo>
                    <a:cubicBezTo>
                      <a:pt x="51" y="58"/>
                      <a:pt x="49" y="56"/>
                      <a:pt x="47" y="56"/>
                    </a:cubicBezTo>
                    <a:cubicBezTo>
                      <a:pt x="45" y="56"/>
                      <a:pt x="45" y="56"/>
                      <a:pt x="44" y="57"/>
                    </a:cubicBezTo>
                    <a:lnTo>
                      <a:pt x="45" y="56"/>
                    </a:lnTo>
                    <a:cubicBezTo>
                      <a:pt x="44" y="56"/>
                      <a:pt x="44" y="57"/>
                      <a:pt x="42" y="58"/>
                    </a:cubicBezTo>
                    <a:lnTo>
                      <a:pt x="42" y="56"/>
                    </a:lnTo>
                    <a:cubicBezTo>
                      <a:pt x="43" y="56"/>
                      <a:pt x="44" y="55"/>
                      <a:pt x="44" y="54"/>
                    </a:cubicBezTo>
                    <a:cubicBezTo>
                      <a:pt x="44" y="52"/>
                      <a:pt x="41" y="51"/>
                      <a:pt x="41" y="49"/>
                    </a:cubicBezTo>
                    <a:cubicBezTo>
                      <a:pt x="41" y="44"/>
                      <a:pt x="35" y="42"/>
                      <a:pt x="32" y="38"/>
                    </a:cubicBezTo>
                    <a:cubicBezTo>
                      <a:pt x="29" y="35"/>
                      <a:pt x="30" y="29"/>
                      <a:pt x="26" y="28"/>
                    </a:cubicBezTo>
                    <a:cubicBezTo>
                      <a:pt x="24" y="27"/>
                      <a:pt x="23" y="28"/>
                      <a:pt x="21" y="27"/>
                    </a:cubicBezTo>
                    <a:cubicBezTo>
                      <a:pt x="21" y="26"/>
                      <a:pt x="22" y="25"/>
                      <a:pt x="22" y="25"/>
                    </a:cubicBezTo>
                    <a:cubicBezTo>
                      <a:pt x="22" y="20"/>
                      <a:pt x="29" y="17"/>
                      <a:pt x="28" y="11"/>
                    </a:cubicBezTo>
                    <a:lnTo>
                      <a:pt x="16" y="11"/>
                    </a:lnTo>
                    <a:cubicBezTo>
                      <a:pt x="15" y="10"/>
                      <a:pt x="15" y="10"/>
                      <a:pt x="15" y="8"/>
                    </a:cubicBezTo>
                    <a:cubicBezTo>
                      <a:pt x="16" y="5"/>
                      <a:pt x="21" y="5"/>
                      <a:pt x="21" y="2"/>
                    </a:cubicBezTo>
                    <a:cubicBezTo>
                      <a:pt x="21" y="2"/>
                      <a:pt x="20" y="0"/>
                      <a:pt x="18" y="0"/>
                    </a:cubicBezTo>
                    <a:lnTo>
                      <a:pt x="12" y="0"/>
                    </a:lnTo>
                    <a:cubicBezTo>
                      <a:pt x="11" y="0"/>
                      <a:pt x="8" y="2"/>
                      <a:pt x="8" y="3"/>
                    </a:cubicBezTo>
                    <a:cubicBezTo>
                      <a:pt x="8" y="4"/>
                      <a:pt x="8" y="5"/>
                      <a:pt x="8" y="7"/>
                    </a:cubicBezTo>
                    <a:cubicBezTo>
                      <a:pt x="6" y="7"/>
                      <a:pt x="5" y="8"/>
                      <a:pt x="5" y="10"/>
                    </a:cubicBezTo>
                    <a:cubicBezTo>
                      <a:pt x="5" y="11"/>
                      <a:pt x="5" y="11"/>
                      <a:pt x="6" y="12"/>
                    </a:cubicBezTo>
                    <a:lnTo>
                      <a:pt x="5" y="13"/>
                    </a:lnTo>
                    <a:cubicBezTo>
                      <a:pt x="4" y="13"/>
                      <a:pt x="3" y="12"/>
                      <a:pt x="3" y="11"/>
                    </a:cubicBezTo>
                    <a:lnTo>
                      <a:pt x="0" y="11"/>
                    </a:lnTo>
                    <a:cubicBezTo>
                      <a:pt x="0" y="14"/>
                      <a:pt x="2" y="15"/>
                      <a:pt x="5" y="1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6" name="Freeform: Shape 734">
                <a:extLst>
                  <a:ext uri="{FF2B5EF4-FFF2-40B4-BE49-F238E27FC236}">
                    <a16:creationId xmlns:a16="http://schemas.microsoft.com/office/drawing/2014/main" id="{15ECB484-FA38-415C-9CF7-A20A2AE28788}"/>
                  </a:ext>
                </a:extLst>
              </p:cNvPr>
              <p:cNvSpPr/>
              <p:nvPr/>
            </p:nvSpPr>
            <p:spPr>
              <a:xfrm>
                <a:off x="11505410" y="5726364"/>
                <a:ext cx="13037" cy="1303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0" y="1"/>
                      <a:pt x="0" y="2"/>
                      <a:pt x="0" y="3"/>
                    </a:cubicBezTo>
                    <a:lnTo>
                      <a:pt x="2" y="3"/>
                    </a:lnTo>
                    <a:cubicBezTo>
                      <a:pt x="2" y="2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7" name="Freeform: Shape 735">
                <a:extLst>
                  <a:ext uri="{FF2B5EF4-FFF2-40B4-BE49-F238E27FC236}">
                    <a16:creationId xmlns:a16="http://schemas.microsoft.com/office/drawing/2014/main" id="{D178DBF9-8616-4D31-8115-95B72D6B0ECD}"/>
                  </a:ext>
                </a:extLst>
              </p:cNvPr>
              <p:cNvSpPr/>
              <p:nvPr/>
            </p:nvSpPr>
            <p:spPr>
              <a:xfrm>
                <a:off x="10736228" y="4891999"/>
                <a:ext cx="404137" cy="20206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32">
                    <a:moveTo>
                      <a:pt x="63" y="17"/>
                    </a:moveTo>
                    <a:lnTo>
                      <a:pt x="63" y="16"/>
                    </a:lnTo>
                    <a:cubicBezTo>
                      <a:pt x="63" y="9"/>
                      <a:pt x="55" y="11"/>
                      <a:pt x="55" y="4"/>
                    </a:cubicBezTo>
                    <a:cubicBezTo>
                      <a:pt x="55" y="3"/>
                      <a:pt x="56" y="2"/>
                      <a:pt x="57" y="2"/>
                    </a:cubicBezTo>
                    <a:cubicBezTo>
                      <a:pt x="55" y="2"/>
                      <a:pt x="53" y="3"/>
                      <a:pt x="51" y="3"/>
                    </a:cubicBezTo>
                    <a:cubicBezTo>
                      <a:pt x="49" y="3"/>
                      <a:pt x="47" y="3"/>
                      <a:pt x="47" y="0"/>
                    </a:cubicBezTo>
                    <a:lnTo>
                      <a:pt x="45" y="0"/>
                    </a:lnTo>
                    <a:cubicBezTo>
                      <a:pt x="44" y="1"/>
                      <a:pt x="44" y="2"/>
                      <a:pt x="44" y="3"/>
                    </a:cubicBezTo>
                    <a:cubicBezTo>
                      <a:pt x="42" y="2"/>
                      <a:pt x="40" y="5"/>
                      <a:pt x="37" y="5"/>
                    </a:cubicBezTo>
                    <a:cubicBezTo>
                      <a:pt x="35" y="5"/>
                      <a:pt x="33" y="3"/>
                      <a:pt x="30" y="3"/>
                    </a:cubicBezTo>
                    <a:cubicBezTo>
                      <a:pt x="30" y="5"/>
                      <a:pt x="30" y="5"/>
                      <a:pt x="30" y="6"/>
                    </a:cubicBezTo>
                    <a:cubicBezTo>
                      <a:pt x="29" y="6"/>
                      <a:pt x="28" y="5"/>
                      <a:pt x="27" y="5"/>
                    </a:cubicBezTo>
                    <a:lnTo>
                      <a:pt x="21" y="6"/>
                    </a:lnTo>
                    <a:cubicBezTo>
                      <a:pt x="20" y="6"/>
                      <a:pt x="20" y="5"/>
                      <a:pt x="18" y="3"/>
                    </a:cubicBezTo>
                    <a:cubicBezTo>
                      <a:pt x="18" y="5"/>
                      <a:pt x="18" y="5"/>
                      <a:pt x="18" y="7"/>
                    </a:cubicBezTo>
                    <a:cubicBezTo>
                      <a:pt x="17" y="7"/>
                      <a:pt x="16" y="8"/>
                      <a:pt x="15" y="8"/>
                    </a:cubicBezTo>
                    <a:cubicBezTo>
                      <a:pt x="13" y="8"/>
                      <a:pt x="11" y="5"/>
                      <a:pt x="11" y="3"/>
                    </a:cubicBezTo>
                    <a:cubicBezTo>
                      <a:pt x="11" y="2"/>
                      <a:pt x="10" y="1"/>
                      <a:pt x="10" y="0"/>
                    </a:cubicBezTo>
                    <a:lnTo>
                      <a:pt x="8" y="0"/>
                    </a:lnTo>
                    <a:cubicBezTo>
                      <a:pt x="7" y="0"/>
                      <a:pt x="6" y="2"/>
                      <a:pt x="4" y="2"/>
                    </a:cubicBezTo>
                    <a:lnTo>
                      <a:pt x="4" y="5"/>
                    </a:lnTo>
                    <a:cubicBezTo>
                      <a:pt x="3" y="3"/>
                      <a:pt x="2" y="3"/>
                      <a:pt x="0" y="4"/>
                    </a:cubicBezTo>
                    <a:cubicBezTo>
                      <a:pt x="1" y="6"/>
                      <a:pt x="8" y="9"/>
                      <a:pt x="11" y="9"/>
                    </a:cubicBezTo>
                    <a:cubicBezTo>
                      <a:pt x="11" y="10"/>
                      <a:pt x="11" y="10"/>
                      <a:pt x="12" y="11"/>
                    </a:cubicBezTo>
                    <a:cubicBezTo>
                      <a:pt x="10" y="12"/>
                      <a:pt x="4" y="13"/>
                      <a:pt x="1" y="13"/>
                    </a:cubicBezTo>
                    <a:cubicBezTo>
                      <a:pt x="3" y="16"/>
                      <a:pt x="7" y="13"/>
                      <a:pt x="10" y="15"/>
                    </a:cubicBezTo>
                    <a:cubicBezTo>
                      <a:pt x="10" y="17"/>
                      <a:pt x="9" y="19"/>
                      <a:pt x="9" y="22"/>
                    </a:cubicBezTo>
                    <a:cubicBezTo>
                      <a:pt x="8" y="22"/>
                      <a:pt x="8" y="22"/>
                      <a:pt x="7" y="23"/>
                    </a:cubicBezTo>
                    <a:cubicBezTo>
                      <a:pt x="12" y="23"/>
                      <a:pt x="14" y="26"/>
                      <a:pt x="17" y="28"/>
                    </a:cubicBezTo>
                    <a:cubicBezTo>
                      <a:pt x="22" y="29"/>
                      <a:pt x="28" y="32"/>
                      <a:pt x="36" y="32"/>
                    </a:cubicBezTo>
                    <a:cubicBezTo>
                      <a:pt x="44" y="32"/>
                      <a:pt x="48" y="28"/>
                      <a:pt x="53" y="26"/>
                    </a:cubicBezTo>
                    <a:cubicBezTo>
                      <a:pt x="56" y="25"/>
                      <a:pt x="61" y="20"/>
                      <a:pt x="63" y="1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8" name="Freeform: Shape 736">
                <a:extLst>
                  <a:ext uri="{FF2B5EF4-FFF2-40B4-BE49-F238E27FC236}">
                    <a16:creationId xmlns:a16="http://schemas.microsoft.com/office/drawing/2014/main" id="{6D9F7109-3F3D-4A45-9814-AA12B1D54745}"/>
                  </a:ext>
                </a:extLst>
              </p:cNvPr>
              <p:cNvSpPr/>
              <p:nvPr/>
            </p:nvSpPr>
            <p:spPr>
              <a:xfrm>
                <a:off x="8285351" y="7408095"/>
                <a:ext cx="410656" cy="156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" h="25">
                    <a:moveTo>
                      <a:pt x="64" y="22"/>
                    </a:moveTo>
                    <a:cubicBezTo>
                      <a:pt x="62" y="21"/>
                      <a:pt x="61" y="18"/>
                      <a:pt x="59" y="17"/>
                    </a:cubicBezTo>
                    <a:lnTo>
                      <a:pt x="56" y="17"/>
                    </a:lnTo>
                    <a:cubicBezTo>
                      <a:pt x="55" y="17"/>
                      <a:pt x="56" y="16"/>
                      <a:pt x="56" y="16"/>
                    </a:cubicBezTo>
                    <a:cubicBezTo>
                      <a:pt x="51" y="16"/>
                      <a:pt x="45" y="13"/>
                      <a:pt x="42" y="9"/>
                    </a:cubicBezTo>
                    <a:cubicBezTo>
                      <a:pt x="42" y="8"/>
                      <a:pt x="40" y="6"/>
                      <a:pt x="38" y="6"/>
                    </a:cubicBezTo>
                    <a:cubicBezTo>
                      <a:pt x="31" y="6"/>
                      <a:pt x="27" y="0"/>
                      <a:pt x="17" y="0"/>
                    </a:cubicBezTo>
                    <a:cubicBezTo>
                      <a:pt x="7" y="0"/>
                      <a:pt x="3" y="5"/>
                      <a:pt x="0" y="11"/>
                    </a:cubicBezTo>
                    <a:lnTo>
                      <a:pt x="1" y="11"/>
                    </a:lnTo>
                    <a:cubicBezTo>
                      <a:pt x="4" y="8"/>
                      <a:pt x="10" y="5"/>
                      <a:pt x="14" y="5"/>
                    </a:cubicBezTo>
                    <a:cubicBezTo>
                      <a:pt x="15" y="5"/>
                      <a:pt x="15" y="5"/>
                      <a:pt x="17" y="6"/>
                    </a:cubicBezTo>
                    <a:cubicBezTo>
                      <a:pt x="16" y="7"/>
                      <a:pt x="15" y="7"/>
                      <a:pt x="17" y="8"/>
                    </a:cubicBezTo>
                    <a:lnTo>
                      <a:pt x="23" y="8"/>
                    </a:lnTo>
                    <a:cubicBezTo>
                      <a:pt x="27" y="8"/>
                      <a:pt x="28" y="12"/>
                      <a:pt x="31" y="12"/>
                    </a:cubicBezTo>
                    <a:cubicBezTo>
                      <a:pt x="32" y="12"/>
                      <a:pt x="34" y="12"/>
                      <a:pt x="35" y="13"/>
                    </a:cubicBezTo>
                    <a:cubicBezTo>
                      <a:pt x="37" y="13"/>
                      <a:pt x="36" y="15"/>
                      <a:pt x="38" y="15"/>
                    </a:cubicBezTo>
                    <a:cubicBezTo>
                      <a:pt x="38" y="18"/>
                      <a:pt x="42" y="18"/>
                      <a:pt x="45" y="20"/>
                    </a:cubicBezTo>
                    <a:cubicBezTo>
                      <a:pt x="45" y="21"/>
                      <a:pt x="44" y="22"/>
                      <a:pt x="43" y="22"/>
                    </a:cubicBezTo>
                    <a:lnTo>
                      <a:pt x="43" y="23"/>
                    </a:lnTo>
                    <a:cubicBezTo>
                      <a:pt x="47" y="23"/>
                      <a:pt x="51" y="25"/>
                      <a:pt x="56" y="25"/>
                    </a:cubicBezTo>
                    <a:cubicBezTo>
                      <a:pt x="58" y="25"/>
                      <a:pt x="62" y="25"/>
                      <a:pt x="64" y="2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79" name="Freeform: Shape 737">
                <a:extLst>
                  <a:ext uri="{FF2B5EF4-FFF2-40B4-BE49-F238E27FC236}">
                    <a16:creationId xmlns:a16="http://schemas.microsoft.com/office/drawing/2014/main" id="{C18866E4-D223-49EC-B568-4E3F529A39DE}"/>
                  </a:ext>
                </a:extLst>
              </p:cNvPr>
              <p:cNvSpPr/>
              <p:nvPr/>
            </p:nvSpPr>
            <p:spPr>
              <a:xfrm>
                <a:off x="8337497" y="7473277"/>
                <a:ext cx="13037" cy="1303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2" y="2"/>
                    </a:lnTo>
                    <a:cubicBezTo>
                      <a:pt x="2" y="2"/>
                      <a:pt x="0" y="2"/>
                      <a:pt x="0" y="3"/>
                    </a:cubicBezTo>
                    <a:cubicBezTo>
                      <a:pt x="0" y="4"/>
                      <a:pt x="3" y="3"/>
                      <a:pt x="3" y="3"/>
                    </a:cubicBezTo>
                    <a:cubicBezTo>
                      <a:pt x="4" y="2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0" name="Freeform: Shape 738">
                <a:extLst>
                  <a:ext uri="{FF2B5EF4-FFF2-40B4-BE49-F238E27FC236}">
                    <a16:creationId xmlns:a16="http://schemas.microsoft.com/office/drawing/2014/main" id="{FA9C56CA-1C4B-494D-A8E4-65C628E17B03}"/>
                  </a:ext>
                </a:extLst>
              </p:cNvPr>
              <p:cNvSpPr/>
              <p:nvPr/>
            </p:nvSpPr>
            <p:spPr>
              <a:xfrm>
                <a:off x="8552602" y="7629717"/>
                <a:ext cx="58665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" h="5">
                    <a:moveTo>
                      <a:pt x="0" y="2"/>
                    </a:moveTo>
                    <a:cubicBezTo>
                      <a:pt x="0" y="3"/>
                      <a:pt x="1" y="5"/>
                      <a:pt x="3" y="5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0" y="3"/>
                      <a:pt x="10" y="2"/>
                      <a:pt x="9" y="2"/>
                    </a:cubicBezTo>
                    <a:cubicBezTo>
                      <a:pt x="8" y="2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1" name="Freeform: Shape 739">
                <a:extLst>
                  <a:ext uri="{FF2B5EF4-FFF2-40B4-BE49-F238E27FC236}">
                    <a16:creationId xmlns:a16="http://schemas.microsoft.com/office/drawing/2014/main" id="{C52DBDA9-24DC-476A-A145-6BEE5D172BFF}"/>
                  </a:ext>
                </a:extLst>
              </p:cNvPr>
              <p:cNvSpPr/>
              <p:nvPr/>
            </p:nvSpPr>
            <p:spPr>
              <a:xfrm>
                <a:off x="8995831" y="7629717"/>
                <a:ext cx="52147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3"/>
                      <a:pt x="3" y="4"/>
                      <a:pt x="6" y="4"/>
                    </a:cubicBezTo>
                    <a:cubicBezTo>
                      <a:pt x="7" y="4"/>
                      <a:pt x="9" y="4"/>
                      <a:pt x="9" y="2"/>
                    </a:cubicBezTo>
                    <a:cubicBezTo>
                      <a:pt x="9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2" name="Freeform: Shape 740">
                <a:extLst>
                  <a:ext uri="{FF2B5EF4-FFF2-40B4-BE49-F238E27FC236}">
                    <a16:creationId xmlns:a16="http://schemas.microsoft.com/office/drawing/2014/main" id="{32775E69-4CD3-4C01-9451-1091FCCFDF01}"/>
                  </a:ext>
                </a:extLst>
              </p:cNvPr>
              <p:cNvSpPr/>
              <p:nvPr/>
            </p:nvSpPr>
            <p:spPr>
              <a:xfrm>
                <a:off x="8709044" y="7558016"/>
                <a:ext cx="234660" cy="10429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" h="17">
                    <a:moveTo>
                      <a:pt x="0" y="11"/>
                    </a:moveTo>
                    <a:cubicBezTo>
                      <a:pt x="0" y="13"/>
                      <a:pt x="1" y="15"/>
                      <a:pt x="2" y="15"/>
                    </a:cubicBezTo>
                    <a:cubicBezTo>
                      <a:pt x="2" y="14"/>
                      <a:pt x="2" y="14"/>
                      <a:pt x="2" y="13"/>
                    </a:cubicBezTo>
                    <a:cubicBezTo>
                      <a:pt x="3" y="14"/>
                      <a:pt x="3" y="13"/>
                      <a:pt x="5" y="13"/>
                    </a:cubicBezTo>
                    <a:cubicBezTo>
                      <a:pt x="7" y="13"/>
                      <a:pt x="13" y="12"/>
                      <a:pt x="15" y="14"/>
                    </a:cubicBezTo>
                    <a:cubicBezTo>
                      <a:pt x="16" y="14"/>
                      <a:pt x="16" y="17"/>
                      <a:pt x="17" y="17"/>
                    </a:cubicBezTo>
                    <a:cubicBezTo>
                      <a:pt x="20" y="17"/>
                      <a:pt x="20" y="13"/>
                      <a:pt x="22" y="13"/>
                    </a:cubicBezTo>
                    <a:cubicBezTo>
                      <a:pt x="23" y="13"/>
                      <a:pt x="23" y="14"/>
                      <a:pt x="25" y="14"/>
                    </a:cubicBezTo>
                    <a:cubicBezTo>
                      <a:pt x="26" y="14"/>
                      <a:pt x="27" y="13"/>
                      <a:pt x="28" y="12"/>
                    </a:cubicBezTo>
                    <a:lnTo>
                      <a:pt x="37" y="12"/>
                    </a:lnTo>
                    <a:cubicBezTo>
                      <a:pt x="35" y="10"/>
                      <a:pt x="33" y="8"/>
                      <a:pt x="31" y="7"/>
                    </a:cubicBezTo>
                    <a:cubicBezTo>
                      <a:pt x="28" y="5"/>
                      <a:pt x="27" y="1"/>
                      <a:pt x="20" y="1"/>
                    </a:cubicBezTo>
                    <a:cubicBezTo>
                      <a:pt x="17" y="1"/>
                      <a:pt x="16" y="2"/>
                      <a:pt x="13" y="2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2"/>
                      <a:pt x="6" y="2"/>
                    </a:cubicBezTo>
                    <a:cubicBezTo>
                      <a:pt x="6" y="4"/>
                      <a:pt x="7" y="5"/>
                      <a:pt x="9" y="5"/>
                    </a:cubicBezTo>
                    <a:cubicBezTo>
                      <a:pt x="9" y="7"/>
                      <a:pt x="9" y="8"/>
                      <a:pt x="10" y="10"/>
                    </a:cubicBezTo>
                    <a:cubicBezTo>
                      <a:pt x="8" y="12"/>
                      <a:pt x="6" y="10"/>
                      <a:pt x="0" y="1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3" name="Freeform: Shape 741">
                <a:extLst>
                  <a:ext uri="{FF2B5EF4-FFF2-40B4-BE49-F238E27FC236}">
                    <a16:creationId xmlns:a16="http://schemas.microsoft.com/office/drawing/2014/main" id="{D9FE786B-3235-4075-965F-726C7A284A0D}"/>
                  </a:ext>
                </a:extLst>
              </p:cNvPr>
              <p:cNvSpPr/>
              <p:nvPr/>
            </p:nvSpPr>
            <p:spPr>
              <a:xfrm>
                <a:off x="9217473" y="7994745"/>
                <a:ext cx="26073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5">
                    <a:moveTo>
                      <a:pt x="0" y="4"/>
                    </a:moveTo>
                    <a:cubicBezTo>
                      <a:pt x="0" y="6"/>
                      <a:pt x="2" y="4"/>
                      <a:pt x="2" y="4"/>
                    </a:cubicBezTo>
                    <a:cubicBezTo>
                      <a:pt x="3" y="4"/>
                      <a:pt x="5" y="3"/>
                      <a:pt x="5" y="1"/>
                    </a:cubicBezTo>
                    <a:lnTo>
                      <a:pt x="5" y="0"/>
                    </a:lnTo>
                    <a:lnTo>
                      <a:pt x="3" y="0"/>
                    </a:ln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4" name="Freeform: Shape 742">
                <a:extLst>
                  <a:ext uri="{FF2B5EF4-FFF2-40B4-BE49-F238E27FC236}">
                    <a16:creationId xmlns:a16="http://schemas.microsoft.com/office/drawing/2014/main" id="{EB014A34-77F5-4E84-8318-320B84F9E09B}"/>
                  </a:ext>
                </a:extLst>
              </p:cNvPr>
              <p:cNvSpPr/>
              <p:nvPr/>
            </p:nvSpPr>
            <p:spPr>
              <a:xfrm>
                <a:off x="9660721" y="8470583"/>
                <a:ext cx="91257" cy="782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" h="13">
                    <a:moveTo>
                      <a:pt x="4" y="0"/>
                    </a:moveTo>
                    <a:cubicBezTo>
                      <a:pt x="2" y="0"/>
                      <a:pt x="0" y="3"/>
                      <a:pt x="0" y="6"/>
                    </a:cubicBezTo>
                    <a:cubicBezTo>
                      <a:pt x="0" y="8"/>
                      <a:pt x="5" y="13"/>
                      <a:pt x="9" y="13"/>
                    </a:cubicBezTo>
                    <a:cubicBezTo>
                      <a:pt x="11" y="13"/>
                      <a:pt x="15" y="7"/>
                      <a:pt x="15" y="5"/>
                    </a:cubicBezTo>
                    <a:cubicBezTo>
                      <a:pt x="15" y="5"/>
                      <a:pt x="14" y="3"/>
                      <a:pt x="13" y="3"/>
                    </a:cubicBezTo>
                    <a:cubicBezTo>
                      <a:pt x="12" y="3"/>
                      <a:pt x="10" y="5"/>
                      <a:pt x="9" y="3"/>
                    </a:cubicBezTo>
                    <a:cubicBezTo>
                      <a:pt x="8" y="3"/>
                      <a:pt x="6" y="1"/>
                      <a:pt x="5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5" name="Freeform: Shape 743">
                <a:extLst>
                  <a:ext uri="{FF2B5EF4-FFF2-40B4-BE49-F238E27FC236}">
                    <a16:creationId xmlns:a16="http://schemas.microsoft.com/office/drawing/2014/main" id="{994305DE-8ED8-4EB8-B2A6-E3978FB89B06}"/>
                  </a:ext>
                </a:extLst>
              </p:cNvPr>
              <p:cNvSpPr/>
              <p:nvPr/>
            </p:nvSpPr>
            <p:spPr>
              <a:xfrm>
                <a:off x="8715561" y="10504304"/>
                <a:ext cx="26073" cy="9125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15">
                    <a:moveTo>
                      <a:pt x="2" y="15"/>
                    </a:moveTo>
                    <a:lnTo>
                      <a:pt x="4" y="15"/>
                    </a:lnTo>
                    <a:lnTo>
                      <a:pt x="4" y="8"/>
                    </a:lnTo>
                    <a:cubicBezTo>
                      <a:pt x="5" y="6"/>
                      <a:pt x="5" y="6"/>
                      <a:pt x="5" y="5"/>
                    </a:cubicBezTo>
                    <a:cubicBezTo>
                      <a:pt x="5" y="3"/>
                      <a:pt x="5" y="0"/>
                      <a:pt x="2" y="0"/>
                    </a:cubicBezTo>
                    <a:cubicBezTo>
                      <a:pt x="1" y="0"/>
                      <a:pt x="0" y="8"/>
                      <a:pt x="0" y="8"/>
                    </a:cubicBezTo>
                    <a:lnTo>
                      <a:pt x="0" y="11"/>
                    </a:lnTo>
                    <a:cubicBezTo>
                      <a:pt x="0" y="12"/>
                      <a:pt x="1" y="15"/>
                      <a:pt x="2" y="1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6" name="Freeform: Shape 744">
                <a:extLst>
                  <a:ext uri="{FF2B5EF4-FFF2-40B4-BE49-F238E27FC236}">
                    <a16:creationId xmlns:a16="http://schemas.microsoft.com/office/drawing/2014/main" id="{99032464-AD88-457B-8844-A4F18F6A508C}"/>
                  </a:ext>
                </a:extLst>
              </p:cNvPr>
              <p:cNvSpPr/>
              <p:nvPr/>
            </p:nvSpPr>
            <p:spPr>
              <a:xfrm>
                <a:off x="4934926" y="4474825"/>
                <a:ext cx="5371110" cy="682469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25" h="1048">
                    <a:moveTo>
                      <a:pt x="819" y="649"/>
                    </a:moveTo>
                    <a:cubicBezTo>
                      <a:pt x="816" y="648"/>
                      <a:pt x="814" y="650"/>
                      <a:pt x="811" y="649"/>
                    </a:cubicBezTo>
                    <a:cubicBezTo>
                      <a:pt x="808" y="648"/>
                      <a:pt x="801" y="641"/>
                      <a:pt x="799" y="637"/>
                    </a:cubicBezTo>
                    <a:cubicBezTo>
                      <a:pt x="797" y="636"/>
                      <a:pt x="793" y="634"/>
                      <a:pt x="788" y="633"/>
                    </a:cubicBezTo>
                    <a:lnTo>
                      <a:pt x="780" y="635"/>
                    </a:lnTo>
                    <a:cubicBezTo>
                      <a:pt x="776" y="635"/>
                      <a:pt x="775" y="631"/>
                      <a:pt x="771" y="631"/>
                    </a:cubicBezTo>
                    <a:cubicBezTo>
                      <a:pt x="768" y="631"/>
                      <a:pt x="768" y="632"/>
                      <a:pt x="766" y="633"/>
                    </a:cubicBezTo>
                    <a:lnTo>
                      <a:pt x="764" y="633"/>
                    </a:lnTo>
                    <a:cubicBezTo>
                      <a:pt x="764" y="631"/>
                      <a:pt x="764" y="629"/>
                      <a:pt x="764" y="627"/>
                    </a:cubicBezTo>
                    <a:cubicBezTo>
                      <a:pt x="763" y="625"/>
                      <a:pt x="761" y="626"/>
                      <a:pt x="760" y="624"/>
                    </a:cubicBezTo>
                    <a:cubicBezTo>
                      <a:pt x="757" y="622"/>
                      <a:pt x="749" y="618"/>
                      <a:pt x="745" y="618"/>
                    </a:cubicBezTo>
                    <a:cubicBezTo>
                      <a:pt x="741" y="618"/>
                      <a:pt x="739" y="623"/>
                      <a:pt x="737" y="627"/>
                    </a:cubicBezTo>
                    <a:cubicBezTo>
                      <a:pt x="736" y="628"/>
                      <a:pt x="736" y="630"/>
                      <a:pt x="734" y="630"/>
                    </a:cubicBezTo>
                    <a:cubicBezTo>
                      <a:pt x="734" y="630"/>
                      <a:pt x="733" y="628"/>
                      <a:pt x="733" y="627"/>
                    </a:cubicBezTo>
                    <a:lnTo>
                      <a:pt x="728" y="627"/>
                    </a:lnTo>
                    <a:cubicBezTo>
                      <a:pt x="728" y="625"/>
                      <a:pt x="727" y="623"/>
                      <a:pt x="724" y="622"/>
                    </a:cubicBezTo>
                    <a:cubicBezTo>
                      <a:pt x="723" y="621"/>
                      <a:pt x="721" y="621"/>
                      <a:pt x="721" y="619"/>
                    </a:cubicBezTo>
                    <a:cubicBezTo>
                      <a:pt x="721" y="612"/>
                      <a:pt x="728" y="609"/>
                      <a:pt x="731" y="604"/>
                    </a:cubicBezTo>
                    <a:cubicBezTo>
                      <a:pt x="731" y="602"/>
                      <a:pt x="728" y="602"/>
                      <a:pt x="727" y="599"/>
                    </a:cubicBezTo>
                    <a:cubicBezTo>
                      <a:pt x="726" y="597"/>
                      <a:pt x="723" y="589"/>
                      <a:pt x="723" y="586"/>
                    </a:cubicBezTo>
                    <a:cubicBezTo>
                      <a:pt x="720" y="585"/>
                      <a:pt x="715" y="577"/>
                      <a:pt x="711" y="577"/>
                    </a:cubicBezTo>
                    <a:lnTo>
                      <a:pt x="710" y="577"/>
                    </a:lnTo>
                    <a:cubicBezTo>
                      <a:pt x="708" y="577"/>
                      <a:pt x="705" y="575"/>
                      <a:pt x="703" y="574"/>
                    </a:cubicBezTo>
                    <a:lnTo>
                      <a:pt x="697" y="574"/>
                    </a:lnTo>
                    <a:cubicBezTo>
                      <a:pt x="691" y="572"/>
                      <a:pt x="682" y="574"/>
                      <a:pt x="681" y="567"/>
                    </a:cubicBezTo>
                    <a:cubicBezTo>
                      <a:pt x="680" y="567"/>
                      <a:pt x="678" y="566"/>
                      <a:pt x="677" y="566"/>
                    </a:cubicBezTo>
                    <a:cubicBezTo>
                      <a:pt x="675" y="559"/>
                      <a:pt x="673" y="560"/>
                      <a:pt x="669" y="556"/>
                    </a:cubicBezTo>
                    <a:lnTo>
                      <a:pt x="663" y="556"/>
                    </a:lnTo>
                    <a:cubicBezTo>
                      <a:pt x="662" y="552"/>
                      <a:pt x="663" y="548"/>
                      <a:pt x="660" y="547"/>
                    </a:cubicBezTo>
                    <a:cubicBezTo>
                      <a:pt x="656" y="546"/>
                      <a:pt x="652" y="546"/>
                      <a:pt x="650" y="542"/>
                    </a:cubicBezTo>
                    <a:lnTo>
                      <a:pt x="650" y="540"/>
                    </a:lnTo>
                    <a:cubicBezTo>
                      <a:pt x="651" y="541"/>
                      <a:pt x="653" y="540"/>
                      <a:pt x="654" y="540"/>
                    </a:cubicBezTo>
                    <a:cubicBezTo>
                      <a:pt x="654" y="540"/>
                      <a:pt x="650" y="539"/>
                      <a:pt x="647" y="539"/>
                    </a:cubicBezTo>
                    <a:cubicBezTo>
                      <a:pt x="647" y="540"/>
                      <a:pt x="642" y="540"/>
                      <a:pt x="642" y="540"/>
                    </a:cubicBezTo>
                    <a:cubicBezTo>
                      <a:pt x="641" y="543"/>
                      <a:pt x="639" y="543"/>
                      <a:pt x="635" y="544"/>
                    </a:cubicBezTo>
                    <a:cubicBezTo>
                      <a:pt x="633" y="544"/>
                      <a:pt x="631" y="543"/>
                      <a:pt x="631" y="541"/>
                    </a:cubicBezTo>
                    <a:lnTo>
                      <a:pt x="619" y="541"/>
                    </a:lnTo>
                    <a:cubicBezTo>
                      <a:pt x="618" y="541"/>
                      <a:pt x="616" y="539"/>
                      <a:pt x="616" y="537"/>
                    </a:cubicBezTo>
                    <a:cubicBezTo>
                      <a:pt x="613" y="536"/>
                      <a:pt x="609" y="534"/>
                      <a:pt x="607" y="531"/>
                    </a:cubicBezTo>
                    <a:lnTo>
                      <a:pt x="604" y="530"/>
                    </a:lnTo>
                    <a:cubicBezTo>
                      <a:pt x="604" y="533"/>
                      <a:pt x="607" y="532"/>
                      <a:pt x="608" y="535"/>
                    </a:cubicBezTo>
                    <a:lnTo>
                      <a:pt x="603" y="535"/>
                    </a:lnTo>
                    <a:cubicBezTo>
                      <a:pt x="600" y="537"/>
                      <a:pt x="597" y="536"/>
                      <a:pt x="597" y="540"/>
                    </a:cubicBezTo>
                    <a:cubicBezTo>
                      <a:pt x="597" y="543"/>
                      <a:pt x="600" y="544"/>
                      <a:pt x="600" y="547"/>
                    </a:cubicBezTo>
                    <a:cubicBezTo>
                      <a:pt x="600" y="548"/>
                      <a:pt x="599" y="551"/>
                      <a:pt x="597" y="551"/>
                    </a:cubicBezTo>
                    <a:cubicBezTo>
                      <a:pt x="595" y="551"/>
                      <a:pt x="594" y="547"/>
                      <a:pt x="594" y="544"/>
                    </a:cubicBezTo>
                    <a:cubicBezTo>
                      <a:pt x="594" y="541"/>
                      <a:pt x="596" y="537"/>
                      <a:pt x="596" y="534"/>
                    </a:cubicBezTo>
                    <a:cubicBezTo>
                      <a:pt x="597" y="534"/>
                      <a:pt x="598" y="533"/>
                      <a:pt x="598" y="531"/>
                    </a:cubicBezTo>
                    <a:cubicBezTo>
                      <a:pt x="598" y="531"/>
                      <a:pt x="597" y="528"/>
                      <a:pt x="596" y="528"/>
                    </a:cubicBezTo>
                    <a:cubicBezTo>
                      <a:pt x="594" y="528"/>
                      <a:pt x="593" y="531"/>
                      <a:pt x="590" y="533"/>
                    </a:cubicBezTo>
                    <a:cubicBezTo>
                      <a:pt x="585" y="534"/>
                      <a:pt x="581" y="536"/>
                      <a:pt x="576" y="537"/>
                    </a:cubicBezTo>
                    <a:cubicBezTo>
                      <a:pt x="573" y="538"/>
                      <a:pt x="571" y="539"/>
                      <a:pt x="570" y="543"/>
                    </a:cubicBezTo>
                    <a:cubicBezTo>
                      <a:pt x="569" y="545"/>
                      <a:pt x="569" y="548"/>
                      <a:pt x="568" y="549"/>
                    </a:cubicBezTo>
                    <a:cubicBezTo>
                      <a:pt x="567" y="550"/>
                      <a:pt x="565" y="551"/>
                      <a:pt x="565" y="553"/>
                    </a:cubicBezTo>
                    <a:cubicBezTo>
                      <a:pt x="564" y="553"/>
                      <a:pt x="564" y="554"/>
                      <a:pt x="564" y="554"/>
                    </a:cubicBezTo>
                    <a:lnTo>
                      <a:pt x="564" y="556"/>
                    </a:lnTo>
                    <a:cubicBezTo>
                      <a:pt x="562" y="557"/>
                      <a:pt x="562" y="557"/>
                      <a:pt x="561" y="556"/>
                    </a:cubicBezTo>
                    <a:cubicBezTo>
                      <a:pt x="561" y="557"/>
                      <a:pt x="560" y="557"/>
                      <a:pt x="559" y="558"/>
                    </a:cubicBezTo>
                    <a:cubicBezTo>
                      <a:pt x="560" y="557"/>
                      <a:pt x="561" y="556"/>
                      <a:pt x="561" y="556"/>
                    </a:cubicBezTo>
                    <a:cubicBezTo>
                      <a:pt x="557" y="553"/>
                      <a:pt x="554" y="548"/>
                      <a:pt x="548" y="548"/>
                    </a:cubicBezTo>
                    <a:cubicBezTo>
                      <a:pt x="543" y="548"/>
                      <a:pt x="540" y="553"/>
                      <a:pt x="535" y="553"/>
                    </a:cubicBezTo>
                    <a:cubicBezTo>
                      <a:pt x="531" y="553"/>
                      <a:pt x="531" y="548"/>
                      <a:pt x="528" y="547"/>
                    </a:cubicBezTo>
                    <a:cubicBezTo>
                      <a:pt x="525" y="545"/>
                      <a:pt x="521" y="543"/>
                      <a:pt x="521" y="537"/>
                    </a:cubicBezTo>
                    <a:lnTo>
                      <a:pt x="521" y="523"/>
                    </a:lnTo>
                    <a:cubicBezTo>
                      <a:pt x="522" y="520"/>
                      <a:pt x="522" y="515"/>
                      <a:pt x="522" y="512"/>
                    </a:cubicBezTo>
                    <a:lnTo>
                      <a:pt x="522" y="508"/>
                    </a:lnTo>
                    <a:cubicBezTo>
                      <a:pt x="518" y="507"/>
                      <a:pt x="516" y="503"/>
                      <a:pt x="511" y="503"/>
                    </a:cubicBezTo>
                    <a:cubicBezTo>
                      <a:pt x="504" y="503"/>
                      <a:pt x="498" y="505"/>
                      <a:pt x="491" y="505"/>
                    </a:cubicBezTo>
                    <a:cubicBezTo>
                      <a:pt x="489" y="505"/>
                      <a:pt x="488" y="504"/>
                      <a:pt x="488" y="502"/>
                    </a:cubicBezTo>
                    <a:lnTo>
                      <a:pt x="488" y="501"/>
                    </a:lnTo>
                    <a:cubicBezTo>
                      <a:pt x="489" y="499"/>
                      <a:pt x="492" y="498"/>
                      <a:pt x="492" y="496"/>
                    </a:cubicBezTo>
                    <a:lnTo>
                      <a:pt x="492" y="485"/>
                    </a:lnTo>
                    <a:lnTo>
                      <a:pt x="494" y="485"/>
                    </a:lnTo>
                    <a:lnTo>
                      <a:pt x="494" y="486"/>
                    </a:lnTo>
                    <a:cubicBezTo>
                      <a:pt x="495" y="484"/>
                      <a:pt x="496" y="482"/>
                      <a:pt x="496" y="478"/>
                    </a:cubicBezTo>
                    <a:cubicBezTo>
                      <a:pt x="496" y="473"/>
                      <a:pt x="500" y="469"/>
                      <a:pt x="500" y="466"/>
                    </a:cubicBezTo>
                    <a:lnTo>
                      <a:pt x="500" y="463"/>
                    </a:lnTo>
                    <a:cubicBezTo>
                      <a:pt x="499" y="463"/>
                      <a:pt x="496" y="463"/>
                      <a:pt x="495" y="463"/>
                    </a:cubicBezTo>
                    <a:cubicBezTo>
                      <a:pt x="494" y="463"/>
                      <a:pt x="493" y="462"/>
                      <a:pt x="491" y="462"/>
                    </a:cubicBezTo>
                    <a:cubicBezTo>
                      <a:pt x="485" y="462"/>
                      <a:pt x="478" y="465"/>
                      <a:pt x="478" y="471"/>
                    </a:cubicBezTo>
                    <a:cubicBezTo>
                      <a:pt x="478" y="476"/>
                      <a:pt x="474" y="478"/>
                      <a:pt x="473" y="481"/>
                    </a:cubicBezTo>
                    <a:cubicBezTo>
                      <a:pt x="473" y="483"/>
                      <a:pt x="472" y="485"/>
                      <a:pt x="470" y="485"/>
                    </a:cubicBezTo>
                    <a:cubicBezTo>
                      <a:pt x="469" y="485"/>
                      <a:pt x="468" y="484"/>
                      <a:pt x="466" y="484"/>
                    </a:cubicBezTo>
                    <a:cubicBezTo>
                      <a:pt x="461" y="484"/>
                      <a:pt x="458" y="487"/>
                      <a:pt x="454" y="487"/>
                    </a:cubicBezTo>
                    <a:cubicBezTo>
                      <a:pt x="452" y="487"/>
                      <a:pt x="452" y="485"/>
                      <a:pt x="450" y="485"/>
                    </a:cubicBezTo>
                    <a:cubicBezTo>
                      <a:pt x="444" y="483"/>
                      <a:pt x="444" y="478"/>
                      <a:pt x="441" y="474"/>
                    </a:cubicBezTo>
                    <a:cubicBezTo>
                      <a:pt x="439" y="472"/>
                      <a:pt x="436" y="468"/>
                      <a:pt x="435" y="467"/>
                    </a:cubicBezTo>
                    <a:cubicBezTo>
                      <a:pt x="434" y="465"/>
                      <a:pt x="435" y="463"/>
                      <a:pt x="435" y="461"/>
                    </a:cubicBezTo>
                    <a:cubicBezTo>
                      <a:pt x="434" y="460"/>
                      <a:pt x="433" y="458"/>
                      <a:pt x="433" y="456"/>
                    </a:cubicBezTo>
                    <a:lnTo>
                      <a:pt x="433" y="443"/>
                    </a:lnTo>
                    <a:cubicBezTo>
                      <a:pt x="434" y="438"/>
                      <a:pt x="435" y="437"/>
                      <a:pt x="435" y="433"/>
                    </a:cubicBezTo>
                    <a:cubicBezTo>
                      <a:pt x="435" y="432"/>
                      <a:pt x="435" y="430"/>
                      <a:pt x="434" y="429"/>
                    </a:cubicBezTo>
                    <a:lnTo>
                      <a:pt x="435" y="429"/>
                    </a:lnTo>
                    <a:cubicBezTo>
                      <a:pt x="435" y="427"/>
                      <a:pt x="434" y="427"/>
                      <a:pt x="434" y="426"/>
                    </a:cubicBezTo>
                    <a:cubicBezTo>
                      <a:pt x="434" y="419"/>
                      <a:pt x="437" y="412"/>
                      <a:pt x="441" y="410"/>
                    </a:cubicBezTo>
                    <a:cubicBezTo>
                      <a:pt x="444" y="409"/>
                      <a:pt x="445" y="411"/>
                      <a:pt x="447" y="409"/>
                    </a:cubicBezTo>
                    <a:cubicBezTo>
                      <a:pt x="450" y="406"/>
                      <a:pt x="453" y="400"/>
                      <a:pt x="459" y="400"/>
                    </a:cubicBezTo>
                    <a:cubicBezTo>
                      <a:pt x="461" y="400"/>
                      <a:pt x="463" y="402"/>
                      <a:pt x="465" y="402"/>
                    </a:cubicBezTo>
                    <a:cubicBezTo>
                      <a:pt x="466" y="402"/>
                      <a:pt x="467" y="400"/>
                      <a:pt x="468" y="400"/>
                    </a:cubicBezTo>
                    <a:cubicBezTo>
                      <a:pt x="473" y="400"/>
                      <a:pt x="478" y="409"/>
                      <a:pt x="484" y="405"/>
                    </a:cubicBezTo>
                    <a:cubicBezTo>
                      <a:pt x="482" y="403"/>
                      <a:pt x="484" y="401"/>
                      <a:pt x="484" y="397"/>
                    </a:cubicBezTo>
                    <a:cubicBezTo>
                      <a:pt x="483" y="398"/>
                      <a:pt x="483" y="398"/>
                      <a:pt x="481" y="397"/>
                    </a:cubicBezTo>
                    <a:cubicBezTo>
                      <a:pt x="484" y="396"/>
                      <a:pt x="489" y="397"/>
                      <a:pt x="493" y="396"/>
                    </a:cubicBezTo>
                    <a:lnTo>
                      <a:pt x="494" y="397"/>
                    </a:lnTo>
                    <a:cubicBezTo>
                      <a:pt x="496" y="397"/>
                      <a:pt x="496" y="396"/>
                      <a:pt x="499" y="396"/>
                    </a:cubicBezTo>
                    <a:cubicBezTo>
                      <a:pt x="505" y="396"/>
                      <a:pt x="507" y="401"/>
                      <a:pt x="511" y="401"/>
                    </a:cubicBezTo>
                    <a:cubicBezTo>
                      <a:pt x="513" y="401"/>
                      <a:pt x="514" y="398"/>
                      <a:pt x="516" y="398"/>
                    </a:cubicBezTo>
                    <a:cubicBezTo>
                      <a:pt x="525" y="398"/>
                      <a:pt x="523" y="413"/>
                      <a:pt x="526" y="420"/>
                    </a:cubicBezTo>
                    <a:cubicBezTo>
                      <a:pt x="528" y="425"/>
                      <a:pt x="530" y="426"/>
                      <a:pt x="533" y="430"/>
                    </a:cubicBezTo>
                    <a:cubicBezTo>
                      <a:pt x="534" y="432"/>
                      <a:pt x="534" y="436"/>
                      <a:pt x="537" y="436"/>
                    </a:cubicBezTo>
                    <a:cubicBezTo>
                      <a:pt x="541" y="436"/>
                      <a:pt x="542" y="431"/>
                      <a:pt x="542" y="426"/>
                    </a:cubicBezTo>
                    <a:cubicBezTo>
                      <a:pt x="542" y="422"/>
                      <a:pt x="540" y="419"/>
                      <a:pt x="539" y="416"/>
                    </a:cubicBezTo>
                    <a:lnTo>
                      <a:pt x="539" y="415"/>
                    </a:lnTo>
                    <a:cubicBezTo>
                      <a:pt x="539" y="407"/>
                      <a:pt x="533" y="405"/>
                      <a:pt x="533" y="397"/>
                    </a:cubicBezTo>
                    <a:cubicBezTo>
                      <a:pt x="533" y="379"/>
                      <a:pt x="546" y="375"/>
                      <a:pt x="556" y="368"/>
                    </a:cubicBezTo>
                    <a:lnTo>
                      <a:pt x="556" y="367"/>
                    </a:lnTo>
                    <a:cubicBezTo>
                      <a:pt x="557" y="366"/>
                      <a:pt x="557" y="366"/>
                      <a:pt x="559" y="365"/>
                    </a:cubicBezTo>
                    <a:cubicBezTo>
                      <a:pt x="561" y="364"/>
                      <a:pt x="562" y="362"/>
                      <a:pt x="565" y="362"/>
                    </a:cubicBezTo>
                    <a:cubicBezTo>
                      <a:pt x="566" y="361"/>
                      <a:pt x="567" y="360"/>
                      <a:pt x="568" y="359"/>
                    </a:cubicBezTo>
                    <a:lnTo>
                      <a:pt x="565" y="357"/>
                    </a:lnTo>
                    <a:lnTo>
                      <a:pt x="565" y="355"/>
                    </a:lnTo>
                    <a:cubicBezTo>
                      <a:pt x="567" y="355"/>
                      <a:pt x="568" y="356"/>
                      <a:pt x="568" y="353"/>
                    </a:cubicBezTo>
                    <a:cubicBezTo>
                      <a:pt x="567" y="353"/>
                      <a:pt x="566" y="352"/>
                      <a:pt x="565" y="351"/>
                    </a:cubicBezTo>
                    <a:cubicBezTo>
                      <a:pt x="566" y="351"/>
                      <a:pt x="568" y="350"/>
                      <a:pt x="568" y="347"/>
                    </a:cubicBezTo>
                    <a:lnTo>
                      <a:pt x="568" y="345"/>
                    </a:lnTo>
                    <a:lnTo>
                      <a:pt x="567" y="345"/>
                    </a:lnTo>
                    <a:cubicBezTo>
                      <a:pt x="565" y="344"/>
                      <a:pt x="567" y="344"/>
                      <a:pt x="567" y="342"/>
                    </a:cubicBezTo>
                    <a:cubicBezTo>
                      <a:pt x="567" y="339"/>
                      <a:pt x="566" y="335"/>
                      <a:pt x="566" y="334"/>
                    </a:cubicBezTo>
                    <a:cubicBezTo>
                      <a:pt x="566" y="334"/>
                      <a:pt x="565" y="331"/>
                      <a:pt x="566" y="330"/>
                    </a:cubicBezTo>
                    <a:cubicBezTo>
                      <a:pt x="566" y="332"/>
                      <a:pt x="568" y="336"/>
                      <a:pt x="568" y="338"/>
                    </a:cubicBezTo>
                    <a:lnTo>
                      <a:pt x="568" y="341"/>
                    </a:lnTo>
                    <a:lnTo>
                      <a:pt x="569" y="342"/>
                    </a:lnTo>
                    <a:cubicBezTo>
                      <a:pt x="570" y="342"/>
                      <a:pt x="574" y="334"/>
                      <a:pt x="574" y="332"/>
                    </a:cubicBezTo>
                    <a:cubicBezTo>
                      <a:pt x="574" y="331"/>
                      <a:pt x="573" y="329"/>
                      <a:pt x="572" y="327"/>
                    </a:cubicBezTo>
                    <a:lnTo>
                      <a:pt x="574" y="326"/>
                    </a:lnTo>
                    <a:cubicBezTo>
                      <a:pt x="574" y="327"/>
                      <a:pt x="574" y="328"/>
                      <a:pt x="575" y="328"/>
                    </a:cubicBezTo>
                    <a:cubicBezTo>
                      <a:pt x="576" y="328"/>
                      <a:pt x="580" y="320"/>
                      <a:pt x="581" y="318"/>
                    </a:cubicBezTo>
                    <a:cubicBezTo>
                      <a:pt x="581" y="318"/>
                      <a:pt x="579" y="316"/>
                      <a:pt x="579" y="315"/>
                    </a:cubicBezTo>
                    <a:cubicBezTo>
                      <a:pt x="579" y="314"/>
                      <a:pt x="579" y="314"/>
                      <a:pt x="580" y="314"/>
                    </a:cubicBezTo>
                    <a:cubicBezTo>
                      <a:pt x="581" y="314"/>
                      <a:pt x="582" y="314"/>
                      <a:pt x="582" y="314"/>
                    </a:cubicBezTo>
                    <a:cubicBezTo>
                      <a:pt x="585" y="314"/>
                      <a:pt x="587" y="314"/>
                      <a:pt x="590" y="312"/>
                    </a:cubicBezTo>
                    <a:cubicBezTo>
                      <a:pt x="589" y="311"/>
                      <a:pt x="587" y="312"/>
                      <a:pt x="585" y="312"/>
                    </a:cubicBezTo>
                    <a:lnTo>
                      <a:pt x="583" y="312"/>
                    </a:lnTo>
                    <a:cubicBezTo>
                      <a:pt x="587" y="309"/>
                      <a:pt x="595" y="311"/>
                      <a:pt x="599" y="307"/>
                    </a:cubicBezTo>
                    <a:cubicBezTo>
                      <a:pt x="600" y="308"/>
                      <a:pt x="604" y="307"/>
                      <a:pt x="606" y="306"/>
                    </a:cubicBezTo>
                    <a:lnTo>
                      <a:pt x="606" y="305"/>
                    </a:lnTo>
                    <a:lnTo>
                      <a:pt x="604" y="306"/>
                    </a:lnTo>
                    <a:cubicBezTo>
                      <a:pt x="602" y="306"/>
                      <a:pt x="602" y="303"/>
                      <a:pt x="602" y="302"/>
                    </a:cubicBezTo>
                    <a:cubicBezTo>
                      <a:pt x="601" y="302"/>
                      <a:pt x="600" y="301"/>
                      <a:pt x="600" y="299"/>
                    </a:cubicBezTo>
                    <a:cubicBezTo>
                      <a:pt x="600" y="291"/>
                      <a:pt x="608" y="288"/>
                      <a:pt x="612" y="284"/>
                    </a:cubicBezTo>
                    <a:cubicBezTo>
                      <a:pt x="614" y="282"/>
                      <a:pt x="614" y="284"/>
                      <a:pt x="616" y="284"/>
                    </a:cubicBezTo>
                    <a:cubicBezTo>
                      <a:pt x="620" y="284"/>
                      <a:pt x="622" y="282"/>
                      <a:pt x="623" y="280"/>
                    </a:cubicBezTo>
                    <a:cubicBezTo>
                      <a:pt x="623" y="279"/>
                      <a:pt x="623" y="278"/>
                      <a:pt x="623" y="278"/>
                    </a:cubicBezTo>
                    <a:lnTo>
                      <a:pt x="622" y="277"/>
                    </a:lnTo>
                    <a:lnTo>
                      <a:pt x="622" y="276"/>
                    </a:lnTo>
                    <a:cubicBezTo>
                      <a:pt x="623" y="277"/>
                      <a:pt x="624" y="276"/>
                      <a:pt x="625" y="276"/>
                    </a:cubicBezTo>
                    <a:cubicBezTo>
                      <a:pt x="626" y="276"/>
                      <a:pt x="632" y="278"/>
                      <a:pt x="633" y="276"/>
                    </a:cubicBezTo>
                    <a:cubicBezTo>
                      <a:pt x="635" y="275"/>
                      <a:pt x="635" y="271"/>
                      <a:pt x="639" y="271"/>
                    </a:cubicBezTo>
                    <a:cubicBezTo>
                      <a:pt x="639" y="275"/>
                      <a:pt x="639" y="275"/>
                      <a:pt x="642" y="275"/>
                    </a:cubicBezTo>
                    <a:cubicBezTo>
                      <a:pt x="637" y="275"/>
                      <a:pt x="629" y="279"/>
                      <a:pt x="629" y="285"/>
                    </a:cubicBezTo>
                    <a:cubicBezTo>
                      <a:pt x="629" y="287"/>
                      <a:pt x="632" y="291"/>
                      <a:pt x="633" y="291"/>
                    </a:cubicBezTo>
                    <a:cubicBezTo>
                      <a:pt x="635" y="291"/>
                      <a:pt x="639" y="284"/>
                      <a:pt x="643" y="283"/>
                    </a:cubicBezTo>
                    <a:cubicBezTo>
                      <a:pt x="645" y="282"/>
                      <a:pt x="660" y="276"/>
                      <a:pt x="660" y="274"/>
                    </a:cubicBezTo>
                    <a:cubicBezTo>
                      <a:pt x="660" y="271"/>
                      <a:pt x="654" y="271"/>
                      <a:pt x="653" y="271"/>
                    </a:cubicBezTo>
                    <a:cubicBezTo>
                      <a:pt x="646" y="271"/>
                      <a:pt x="636" y="264"/>
                      <a:pt x="636" y="258"/>
                    </a:cubicBezTo>
                    <a:cubicBezTo>
                      <a:pt x="636" y="257"/>
                      <a:pt x="638" y="255"/>
                      <a:pt x="639" y="253"/>
                    </a:cubicBezTo>
                    <a:cubicBezTo>
                      <a:pt x="637" y="253"/>
                      <a:pt x="635" y="252"/>
                      <a:pt x="633" y="252"/>
                    </a:cubicBezTo>
                    <a:cubicBezTo>
                      <a:pt x="635" y="250"/>
                      <a:pt x="642" y="249"/>
                      <a:pt x="642" y="244"/>
                    </a:cubicBezTo>
                    <a:cubicBezTo>
                      <a:pt x="642" y="239"/>
                      <a:pt x="635" y="240"/>
                      <a:pt x="631" y="240"/>
                    </a:cubicBezTo>
                    <a:cubicBezTo>
                      <a:pt x="621" y="240"/>
                      <a:pt x="617" y="248"/>
                      <a:pt x="610" y="249"/>
                    </a:cubicBezTo>
                    <a:cubicBezTo>
                      <a:pt x="613" y="242"/>
                      <a:pt x="617" y="244"/>
                      <a:pt x="622" y="239"/>
                    </a:cubicBezTo>
                    <a:cubicBezTo>
                      <a:pt x="626" y="235"/>
                      <a:pt x="623" y="234"/>
                      <a:pt x="628" y="232"/>
                    </a:cubicBezTo>
                    <a:cubicBezTo>
                      <a:pt x="636" y="229"/>
                      <a:pt x="641" y="231"/>
                      <a:pt x="649" y="231"/>
                    </a:cubicBezTo>
                    <a:cubicBezTo>
                      <a:pt x="660" y="231"/>
                      <a:pt x="666" y="234"/>
                      <a:pt x="673" y="225"/>
                    </a:cubicBezTo>
                    <a:cubicBezTo>
                      <a:pt x="676" y="221"/>
                      <a:pt x="693" y="220"/>
                      <a:pt x="693" y="212"/>
                    </a:cubicBezTo>
                    <a:cubicBezTo>
                      <a:pt x="693" y="206"/>
                      <a:pt x="691" y="204"/>
                      <a:pt x="690" y="200"/>
                    </a:cubicBezTo>
                    <a:cubicBezTo>
                      <a:pt x="688" y="200"/>
                      <a:pt x="690" y="198"/>
                      <a:pt x="688" y="197"/>
                    </a:cubicBezTo>
                    <a:lnTo>
                      <a:pt x="688" y="194"/>
                    </a:lnTo>
                    <a:cubicBezTo>
                      <a:pt x="683" y="197"/>
                      <a:pt x="672" y="201"/>
                      <a:pt x="667" y="201"/>
                    </a:cubicBezTo>
                    <a:cubicBezTo>
                      <a:pt x="666" y="201"/>
                      <a:pt x="665" y="200"/>
                      <a:pt x="665" y="200"/>
                    </a:cubicBezTo>
                    <a:cubicBezTo>
                      <a:pt x="669" y="197"/>
                      <a:pt x="681" y="195"/>
                      <a:pt x="683" y="191"/>
                    </a:cubicBezTo>
                    <a:cubicBezTo>
                      <a:pt x="683" y="190"/>
                      <a:pt x="681" y="189"/>
                      <a:pt x="681" y="188"/>
                    </a:cubicBezTo>
                    <a:cubicBezTo>
                      <a:pt x="676" y="188"/>
                      <a:pt x="665" y="186"/>
                      <a:pt x="665" y="178"/>
                    </a:cubicBezTo>
                    <a:lnTo>
                      <a:pt x="665" y="177"/>
                    </a:lnTo>
                    <a:cubicBezTo>
                      <a:pt x="660" y="177"/>
                      <a:pt x="657" y="174"/>
                      <a:pt x="654" y="171"/>
                    </a:cubicBezTo>
                    <a:cubicBezTo>
                      <a:pt x="655" y="170"/>
                      <a:pt x="657" y="170"/>
                      <a:pt x="657" y="167"/>
                    </a:cubicBezTo>
                    <a:cubicBezTo>
                      <a:pt x="657" y="164"/>
                      <a:pt x="655" y="163"/>
                      <a:pt x="656" y="160"/>
                    </a:cubicBezTo>
                    <a:cubicBezTo>
                      <a:pt x="654" y="159"/>
                      <a:pt x="647" y="154"/>
                      <a:pt x="649" y="150"/>
                    </a:cubicBezTo>
                    <a:cubicBezTo>
                      <a:pt x="651" y="144"/>
                      <a:pt x="642" y="143"/>
                      <a:pt x="641" y="136"/>
                    </a:cubicBezTo>
                    <a:cubicBezTo>
                      <a:pt x="640" y="136"/>
                      <a:pt x="638" y="134"/>
                      <a:pt x="637" y="133"/>
                    </a:cubicBezTo>
                    <a:cubicBezTo>
                      <a:pt x="636" y="134"/>
                      <a:pt x="632" y="137"/>
                      <a:pt x="632" y="140"/>
                    </a:cubicBezTo>
                    <a:cubicBezTo>
                      <a:pt x="632" y="144"/>
                      <a:pt x="625" y="153"/>
                      <a:pt x="620" y="153"/>
                    </a:cubicBezTo>
                    <a:cubicBezTo>
                      <a:pt x="616" y="153"/>
                      <a:pt x="615" y="147"/>
                      <a:pt x="613" y="147"/>
                    </a:cubicBezTo>
                    <a:cubicBezTo>
                      <a:pt x="609" y="147"/>
                      <a:pt x="607" y="135"/>
                      <a:pt x="607" y="130"/>
                    </a:cubicBezTo>
                    <a:cubicBezTo>
                      <a:pt x="606" y="124"/>
                      <a:pt x="594" y="129"/>
                      <a:pt x="594" y="120"/>
                    </a:cubicBezTo>
                    <a:cubicBezTo>
                      <a:pt x="588" y="119"/>
                      <a:pt x="587" y="110"/>
                      <a:pt x="580" y="110"/>
                    </a:cubicBezTo>
                    <a:cubicBezTo>
                      <a:pt x="578" y="110"/>
                      <a:pt x="578" y="113"/>
                      <a:pt x="575" y="113"/>
                    </a:cubicBezTo>
                    <a:cubicBezTo>
                      <a:pt x="568" y="113"/>
                      <a:pt x="564" y="109"/>
                      <a:pt x="558" y="109"/>
                    </a:cubicBezTo>
                    <a:cubicBezTo>
                      <a:pt x="555" y="109"/>
                      <a:pt x="552" y="110"/>
                      <a:pt x="552" y="114"/>
                    </a:cubicBezTo>
                    <a:cubicBezTo>
                      <a:pt x="552" y="117"/>
                      <a:pt x="559" y="120"/>
                      <a:pt x="552" y="125"/>
                    </a:cubicBezTo>
                    <a:cubicBezTo>
                      <a:pt x="549" y="127"/>
                      <a:pt x="556" y="133"/>
                      <a:pt x="556" y="136"/>
                    </a:cubicBezTo>
                    <a:cubicBezTo>
                      <a:pt x="558" y="144"/>
                      <a:pt x="551" y="145"/>
                      <a:pt x="548" y="147"/>
                    </a:cubicBezTo>
                    <a:cubicBezTo>
                      <a:pt x="554" y="156"/>
                      <a:pt x="561" y="159"/>
                      <a:pt x="561" y="175"/>
                    </a:cubicBezTo>
                    <a:cubicBezTo>
                      <a:pt x="561" y="180"/>
                      <a:pt x="548" y="191"/>
                      <a:pt x="544" y="191"/>
                    </a:cubicBezTo>
                    <a:cubicBezTo>
                      <a:pt x="551" y="196"/>
                      <a:pt x="548" y="209"/>
                      <a:pt x="551" y="213"/>
                    </a:cubicBezTo>
                    <a:cubicBezTo>
                      <a:pt x="551" y="215"/>
                      <a:pt x="548" y="216"/>
                      <a:pt x="548" y="219"/>
                    </a:cubicBezTo>
                    <a:cubicBezTo>
                      <a:pt x="545" y="219"/>
                      <a:pt x="543" y="224"/>
                      <a:pt x="541" y="222"/>
                    </a:cubicBezTo>
                    <a:cubicBezTo>
                      <a:pt x="535" y="217"/>
                      <a:pt x="528" y="210"/>
                      <a:pt x="528" y="203"/>
                    </a:cubicBezTo>
                    <a:cubicBezTo>
                      <a:pt x="528" y="195"/>
                      <a:pt x="529" y="188"/>
                      <a:pt x="523" y="184"/>
                    </a:cubicBezTo>
                    <a:lnTo>
                      <a:pt x="509" y="184"/>
                    </a:lnTo>
                    <a:cubicBezTo>
                      <a:pt x="501" y="178"/>
                      <a:pt x="492" y="174"/>
                      <a:pt x="482" y="170"/>
                    </a:cubicBezTo>
                    <a:cubicBezTo>
                      <a:pt x="480" y="169"/>
                      <a:pt x="475" y="165"/>
                      <a:pt x="473" y="165"/>
                    </a:cubicBezTo>
                    <a:cubicBezTo>
                      <a:pt x="469" y="165"/>
                      <a:pt x="467" y="168"/>
                      <a:pt x="464" y="168"/>
                    </a:cubicBezTo>
                    <a:cubicBezTo>
                      <a:pt x="464" y="163"/>
                      <a:pt x="461" y="149"/>
                      <a:pt x="456" y="149"/>
                    </a:cubicBezTo>
                    <a:cubicBezTo>
                      <a:pt x="454" y="149"/>
                      <a:pt x="453" y="151"/>
                      <a:pt x="450" y="151"/>
                    </a:cubicBezTo>
                    <a:cubicBezTo>
                      <a:pt x="451" y="149"/>
                      <a:pt x="450" y="147"/>
                      <a:pt x="450" y="141"/>
                    </a:cubicBezTo>
                    <a:cubicBezTo>
                      <a:pt x="450" y="131"/>
                      <a:pt x="453" y="125"/>
                      <a:pt x="458" y="120"/>
                    </a:cubicBezTo>
                    <a:cubicBezTo>
                      <a:pt x="459" y="117"/>
                      <a:pt x="464" y="108"/>
                      <a:pt x="465" y="107"/>
                    </a:cubicBezTo>
                    <a:cubicBezTo>
                      <a:pt x="469" y="106"/>
                      <a:pt x="475" y="109"/>
                      <a:pt x="475" y="103"/>
                    </a:cubicBezTo>
                    <a:cubicBezTo>
                      <a:pt x="475" y="99"/>
                      <a:pt x="467" y="99"/>
                      <a:pt x="464" y="97"/>
                    </a:cubicBezTo>
                    <a:cubicBezTo>
                      <a:pt x="466" y="97"/>
                      <a:pt x="459" y="92"/>
                      <a:pt x="477" y="99"/>
                    </a:cubicBezTo>
                    <a:cubicBezTo>
                      <a:pt x="482" y="100"/>
                      <a:pt x="479" y="93"/>
                      <a:pt x="481" y="93"/>
                    </a:cubicBezTo>
                    <a:lnTo>
                      <a:pt x="486" y="93"/>
                    </a:lnTo>
                    <a:cubicBezTo>
                      <a:pt x="492" y="93"/>
                      <a:pt x="494" y="87"/>
                      <a:pt x="498" y="84"/>
                    </a:cubicBezTo>
                    <a:lnTo>
                      <a:pt x="498" y="80"/>
                    </a:lnTo>
                    <a:cubicBezTo>
                      <a:pt x="491" y="79"/>
                      <a:pt x="483" y="80"/>
                      <a:pt x="480" y="73"/>
                    </a:cubicBezTo>
                    <a:lnTo>
                      <a:pt x="484" y="73"/>
                    </a:lnTo>
                    <a:cubicBezTo>
                      <a:pt x="486" y="74"/>
                      <a:pt x="489" y="78"/>
                      <a:pt x="494" y="78"/>
                    </a:cubicBezTo>
                    <a:cubicBezTo>
                      <a:pt x="497" y="78"/>
                      <a:pt x="504" y="73"/>
                      <a:pt x="504" y="70"/>
                    </a:cubicBezTo>
                    <a:cubicBezTo>
                      <a:pt x="504" y="69"/>
                      <a:pt x="500" y="64"/>
                      <a:pt x="502" y="64"/>
                    </a:cubicBezTo>
                    <a:cubicBezTo>
                      <a:pt x="506" y="64"/>
                      <a:pt x="508" y="70"/>
                      <a:pt x="511" y="70"/>
                    </a:cubicBezTo>
                    <a:cubicBezTo>
                      <a:pt x="514" y="70"/>
                      <a:pt x="515" y="67"/>
                      <a:pt x="519" y="67"/>
                    </a:cubicBezTo>
                    <a:cubicBezTo>
                      <a:pt x="518" y="66"/>
                      <a:pt x="518" y="62"/>
                      <a:pt x="521" y="66"/>
                    </a:cubicBezTo>
                    <a:cubicBezTo>
                      <a:pt x="522" y="69"/>
                      <a:pt x="534" y="58"/>
                      <a:pt x="534" y="55"/>
                    </a:cubicBezTo>
                    <a:cubicBezTo>
                      <a:pt x="534" y="53"/>
                      <a:pt x="529" y="50"/>
                      <a:pt x="529" y="49"/>
                    </a:cubicBezTo>
                    <a:cubicBezTo>
                      <a:pt x="529" y="48"/>
                      <a:pt x="526" y="43"/>
                      <a:pt x="533" y="40"/>
                    </a:cubicBezTo>
                    <a:cubicBezTo>
                      <a:pt x="534" y="38"/>
                      <a:pt x="533" y="38"/>
                      <a:pt x="533" y="34"/>
                    </a:cubicBezTo>
                    <a:cubicBezTo>
                      <a:pt x="526" y="34"/>
                      <a:pt x="528" y="28"/>
                      <a:pt x="519" y="28"/>
                    </a:cubicBezTo>
                    <a:cubicBezTo>
                      <a:pt x="516" y="28"/>
                      <a:pt x="515" y="26"/>
                      <a:pt x="513" y="26"/>
                    </a:cubicBezTo>
                    <a:cubicBezTo>
                      <a:pt x="511" y="26"/>
                      <a:pt x="508" y="28"/>
                      <a:pt x="508" y="31"/>
                    </a:cubicBezTo>
                    <a:cubicBezTo>
                      <a:pt x="508" y="34"/>
                      <a:pt x="511" y="35"/>
                      <a:pt x="511" y="38"/>
                    </a:cubicBezTo>
                    <a:cubicBezTo>
                      <a:pt x="511" y="40"/>
                      <a:pt x="506" y="40"/>
                      <a:pt x="505" y="42"/>
                    </a:cubicBezTo>
                    <a:cubicBezTo>
                      <a:pt x="503" y="46"/>
                      <a:pt x="504" y="50"/>
                      <a:pt x="501" y="54"/>
                    </a:cubicBezTo>
                    <a:cubicBezTo>
                      <a:pt x="496" y="61"/>
                      <a:pt x="489" y="50"/>
                      <a:pt x="489" y="47"/>
                    </a:cubicBezTo>
                    <a:cubicBezTo>
                      <a:pt x="489" y="44"/>
                      <a:pt x="493" y="44"/>
                      <a:pt x="493" y="41"/>
                    </a:cubicBezTo>
                    <a:cubicBezTo>
                      <a:pt x="493" y="39"/>
                      <a:pt x="486" y="32"/>
                      <a:pt x="485" y="32"/>
                    </a:cubicBezTo>
                    <a:cubicBezTo>
                      <a:pt x="478" y="32"/>
                      <a:pt x="483" y="43"/>
                      <a:pt x="476" y="43"/>
                    </a:cubicBezTo>
                    <a:cubicBezTo>
                      <a:pt x="476" y="39"/>
                      <a:pt x="476" y="36"/>
                      <a:pt x="471" y="33"/>
                    </a:cubicBezTo>
                    <a:cubicBezTo>
                      <a:pt x="472" y="32"/>
                      <a:pt x="473" y="32"/>
                      <a:pt x="473" y="30"/>
                    </a:cubicBezTo>
                    <a:cubicBezTo>
                      <a:pt x="470" y="28"/>
                      <a:pt x="465" y="30"/>
                      <a:pt x="463" y="27"/>
                    </a:cubicBezTo>
                    <a:cubicBezTo>
                      <a:pt x="464" y="26"/>
                      <a:pt x="468" y="24"/>
                      <a:pt x="468" y="21"/>
                    </a:cubicBezTo>
                    <a:cubicBezTo>
                      <a:pt x="468" y="16"/>
                      <a:pt x="461" y="16"/>
                      <a:pt x="461" y="13"/>
                    </a:cubicBezTo>
                    <a:cubicBezTo>
                      <a:pt x="461" y="5"/>
                      <a:pt x="456" y="0"/>
                      <a:pt x="448" y="0"/>
                    </a:cubicBezTo>
                    <a:cubicBezTo>
                      <a:pt x="444" y="0"/>
                      <a:pt x="445" y="3"/>
                      <a:pt x="445" y="6"/>
                    </a:cubicBezTo>
                    <a:cubicBezTo>
                      <a:pt x="443" y="6"/>
                      <a:pt x="440" y="6"/>
                      <a:pt x="440" y="9"/>
                    </a:cubicBezTo>
                    <a:cubicBezTo>
                      <a:pt x="440" y="12"/>
                      <a:pt x="441" y="13"/>
                      <a:pt x="441" y="15"/>
                    </a:cubicBezTo>
                    <a:cubicBezTo>
                      <a:pt x="441" y="18"/>
                      <a:pt x="438" y="18"/>
                      <a:pt x="438" y="21"/>
                    </a:cubicBezTo>
                    <a:cubicBezTo>
                      <a:pt x="438" y="29"/>
                      <a:pt x="453" y="24"/>
                      <a:pt x="453" y="32"/>
                    </a:cubicBezTo>
                    <a:cubicBezTo>
                      <a:pt x="453" y="34"/>
                      <a:pt x="451" y="40"/>
                      <a:pt x="451" y="40"/>
                    </a:cubicBezTo>
                    <a:cubicBezTo>
                      <a:pt x="453" y="39"/>
                      <a:pt x="454" y="38"/>
                      <a:pt x="456" y="38"/>
                    </a:cubicBezTo>
                    <a:cubicBezTo>
                      <a:pt x="459" y="48"/>
                      <a:pt x="444" y="42"/>
                      <a:pt x="444" y="54"/>
                    </a:cubicBezTo>
                    <a:cubicBezTo>
                      <a:pt x="437" y="56"/>
                      <a:pt x="443" y="49"/>
                      <a:pt x="441" y="46"/>
                    </a:cubicBezTo>
                    <a:cubicBezTo>
                      <a:pt x="441" y="44"/>
                      <a:pt x="435" y="43"/>
                      <a:pt x="431" y="43"/>
                    </a:cubicBezTo>
                    <a:cubicBezTo>
                      <a:pt x="428" y="43"/>
                      <a:pt x="426" y="46"/>
                      <a:pt x="426" y="50"/>
                    </a:cubicBezTo>
                    <a:cubicBezTo>
                      <a:pt x="423" y="50"/>
                      <a:pt x="420" y="50"/>
                      <a:pt x="407" y="50"/>
                    </a:cubicBezTo>
                    <a:cubicBezTo>
                      <a:pt x="395" y="50"/>
                      <a:pt x="382" y="46"/>
                      <a:pt x="379" y="36"/>
                    </a:cubicBezTo>
                    <a:cubicBezTo>
                      <a:pt x="375" y="38"/>
                      <a:pt x="362" y="38"/>
                      <a:pt x="362" y="43"/>
                    </a:cubicBezTo>
                    <a:cubicBezTo>
                      <a:pt x="362" y="44"/>
                      <a:pt x="363" y="46"/>
                      <a:pt x="365" y="46"/>
                    </a:cubicBezTo>
                    <a:cubicBezTo>
                      <a:pt x="368" y="46"/>
                      <a:pt x="374" y="43"/>
                      <a:pt x="377" y="42"/>
                    </a:cubicBezTo>
                    <a:cubicBezTo>
                      <a:pt x="378" y="50"/>
                      <a:pt x="367" y="43"/>
                      <a:pt x="367" y="52"/>
                    </a:cubicBezTo>
                    <a:cubicBezTo>
                      <a:pt x="367" y="53"/>
                      <a:pt x="369" y="59"/>
                      <a:pt x="368" y="59"/>
                    </a:cubicBezTo>
                    <a:cubicBezTo>
                      <a:pt x="363" y="59"/>
                      <a:pt x="363" y="53"/>
                      <a:pt x="359" y="50"/>
                    </a:cubicBezTo>
                    <a:lnTo>
                      <a:pt x="355" y="49"/>
                    </a:lnTo>
                    <a:lnTo>
                      <a:pt x="342" y="49"/>
                    </a:lnTo>
                    <a:cubicBezTo>
                      <a:pt x="337" y="49"/>
                      <a:pt x="334" y="51"/>
                      <a:pt x="330" y="51"/>
                    </a:cubicBezTo>
                    <a:cubicBezTo>
                      <a:pt x="321" y="52"/>
                      <a:pt x="321" y="48"/>
                      <a:pt x="321" y="48"/>
                    </a:cubicBezTo>
                    <a:cubicBezTo>
                      <a:pt x="321" y="45"/>
                      <a:pt x="328" y="46"/>
                      <a:pt x="329" y="44"/>
                    </a:cubicBezTo>
                    <a:cubicBezTo>
                      <a:pt x="323" y="35"/>
                      <a:pt x="324" y="37"/>
                      <a:pt x="312" y="38"/>
                    </a:cubicBezTo>
                    <a:cubicBezTo>
                      <a:pt x="299" y="39"/>
                      <a:pt x="292" y="27"/>
                      <a:pt x="279" y="27"/>
                    </a:cubicBezTo>
                    <a:cubicBezTo>
                      <a:pt x="274" y="27"/>
                      <a:pt x="273" y="30"/>
                      <a:pt x="269" y="30"/>
                    </a:cubicBezTo>
                    <a:cubicBezTo>
                      <a:pt x="267" y="30"/>
                      <a:pt x="264" y="25"/>
                      <a:pt x="264" y="23"/>
                    </a:cubicBezTo>
                    <a:cubicBezTo>
                      <a:pt x="260" y="24"/>
                      <a:pt x="260" y="30"/>
                      <a:pt x="256" y="30"/>
                    </a:cubicBezTo>
                    <a:cubicBezTo>
                      <a:pt x="251" y="30"/>
                      <a:pt x="245" y="19"/>
                      <a:pt x="244" y="19"/>
                    </a:cubicBezTo>
                    <a:cubicBezTo>
                      <a:pt x="240" y="19"/>
                      <a:pt x="241" y="26"/>
                      <a:pt x="237" y="26"/>
                    </a:cubicBezTo>
                    <a:cubicBezTo>
                      <a:pt x="235" y="26"/>
                      <a:pt x="233" y="24"/>
                      <a:pt x="233" y="22"/>
                    </a:cubicBezTo>
                    <a:cubicBezTo>
                      <a:pt x="226" y="24"/>
                      <a:pt x="223" y="24"/>
                      <a:pt x="218" y="28"/>
                    </a:cubicBezTo>
                    <a:cubicBezTo>
                      <a:pt x="215" y="28"/>
                      <a:pt x="209" y="32"/>
                      <a:pt x="208" y="30"/>
                    </a:cubicBezTo>
                    <a:cubicBezTo>
                      <a:pt x="202" y="24"/>
                      <a:pt x="203" y="32"/>
                      <a:pt x="201" y="32"/>
                    </a:cubicBezTo>
                    <a:cubicBezTo>
                      <a:pt x="186" y="33"/>
                      <a:pt x="196" y="39"/>
                      <a:pt x="195" y="39"/>
                    </a:cubicBezTo>
                    <a:cubicBezTo>
                      <a:pt x="189" y="39"/>
                      <a:pt x="179" y="38"/>
                      <a:pt x="171" y="31"/>
                    </a:cubicBezTo>
                    <a:cubicBezTo>
                      <a:pt x="170" y="31"/>
                      <a:pt x="167" y="29"/>
                      <a:pt x="167" y="28"/>
                    </a:cubicBezTo>
                    <a:cubicBezTo>
                      <a:pt x="166" y="29"/>
                      <a:pt x="167" y="29"/>
                      <a:pt x="165" y="28"/>
                    </a:cubicBezTo>
                    <a:cubicBezTo>
                      <a:pt x="159" y="26"/>
                      <a:pt x="157" y="23"/>
                      <a:pt x="151" y="23"/>
                    </a:cubicBezTo>
                    <a:cubicBezTo>
                      <a:pt x="147" y="23"/>
                      <a:pt x="145" y="25"/>
                      <a:pt x="141" y="25"/>
                    </a:cubicBezTo>
                    <a:cubicBezTo>
                      <a:pt x="134" y="25"/>
                      <a:pt x="121" y="24"/>
                      <a:pt x="116" y="19"/>
                    </a:cubicBezTo>
                    <a:lnTo>
                      <a:pt x="100" y="19"/>
                    </a:lnTo>
                    <a:cubicBezTo>
                      <a:pt x="96" y="18"/>
                      <a:pt x="95" y="16"/>
                      <a:pt x="92" y="14"/>
                    </a:cubicBezTo>
                    <a:lnTo>
                      <a:pt x="82" y="14"/>
                    </a:lnTo>
                    <a:cubicBezTo>
                      <a:pt x="80" y="13"/>
                      <a:pt x="79" y="13"/>
                      <a:pt x="77" y="12"/>
                    </a:cubicBezTo>
                    <a:cubicBezTo>
                      <a:pt x="76" y="14"/>
                      <a:pt x="74" y="15"/>
                      <a:pt x="71" y="15"/>
                    </a:cubicBezTo>
                    <a:cubicBezTo>
                      <a:pt x="72" y="14"/>
                      <a:pt x="72" y="13"/>
                      <a:pt x="73" y="12"/>
                    </a:cubicBezTo>
                    <a:cubicBezTo>
                      <a:pt x="71" y="11"/>
                      <a:pt x="70" y="8"/>
                      <a:pt x="67" y="8"/>
                    </a:cubicBezTo>
                    <a:cubicBezTo>
                      <a:pt x="63" y="8"/>
                      <a:pt x="61" y="13"/>
                      <a:pt x="57" y="15"/>
                    </a:cubicBezTo>
                    <a:cubicBezTo>
                      <a:pt x="54" y="16"/>
                      <a:pt x="52" y="14"/>
                      <a:pt x="49" y="15"/>
                    </a:cubicBezTo>
                    <a:cubicBezTo>
                      <a:pt x="38" y="20"/>
                      <a:pt x="28" y="29"/>
                      <a:pt x="21" y="39"/>
                    </a:cubicBezTo>
                    <a:lnTo>
                      <a:pt x="9" y="39"/>
                    </a:lnTo>
                    <a:lnTo>
                      <a:pt x="6" y="45"/>
                    </a:lnTo>
                    <a:cubicBezTo>
                      <a:pt x="6" y="47"/>
                      <a:pt x="15" y="49"/>
                      <a:pt x="17" y="50"/>
                    </a:cubicBezTo>
                    <a:cubicBezTo>
                      <a:pt x="20" y="52"/>
                      <a:pt x="22" y="59"/>
                      <a:pt x="24" y="60"/>
                    </a:cubicBezTo>
                    <a:cubicBezTo>
                      <a:pt x="30" y="64"/>
                      <a:pt x="35" y="64"/>
                      <a:pt x="37" y="72"/>
                    </a:cubicBezTo>
                    <a:cubicBezTo>
                      <a:pt x="34" y="73"/>
                      <a:pt x="34" y="72"/>
                      <a:pt x="31" y="72"/>
                    </a:cubicBezTo>
                    <a:cubicBezTo>
                      <a:pt x="27" y="72"/>
                      <a:pt x="23" y="74"/>
                      <a:pt x="23" y="66"/>
                    </a:cubicBezTo>
                    <a:lnTo>
                      <a:pt x="19" y="66"/>
                    </a:lnTo>
                    <a:cubicBezTo>
                      <a:pt x="14" y="70"/>
                      <a:pt x="5" y="73"/>
                      <a:pt x="0" y="77"/>
                    </a:cubicBezTo>
                    <a:cubicBezTo>
                      <a:pt x="1" y="80"/>
                      <a:pt x="2" y="81"/>
                      <a:pt x="6" y="81"/>
                    </a:cubicBezTo>
                    <a:cubicBezTo>
                      <a:pt x="6" y="82"/>
                      <a:pt x="6" y="83"/>
                      <a:pt x="6" y="83"/>
                    </a:cubicBezTo>
                    <a:cubicBezTo>
                      <a:pt x="6" y="86"/>
                      <a:pt x="8" y="87"/>
                      <a:pt x="9" y="90"/>
                    </a:cubicBezTo>
                    <a:lnTo>
                      <a:pt x="20" y="90"/>
                    </a:lnTo>
                    <a:cubicBezTo>
                      <a:pt x="23" y="90"/>
                      <a:pt x="24" y="92"/>
                      <a:pt x="29" y="92"/>
                    </a:cubicBezTo>
                    <a:cubicBezTo>
                      <a:pt x="34" y="92"/>
                      <a:pt x="35" y="88"/>
                      <a:pt x="38" y="88"/>
                    </a:cubicBezTo>
                    <a:cubicBezTo>
                      <a:pt x="40" y="88"/>
                      <a:pt x="40" y="87"/>
                      <a:pt x="41" y="88"/>
                    </a:cubicBezTo>
                    <a:lnTo>
                      <a:pt x="41" y="92"/>
                    </a:lnTo>
                    <a:cubicBezTo>
                      <a:pt x="40" y="90"/>
                      <a:pt x="40" y="90"/>
                      <a:pt x="38" y="92"/>
                    </a:cubicBezTo>
                    <a:cubicBezTo>
                      <a:pt x="38" y="93"/>
                      <a:pt x="42" y="96"/>
                      <a:pt x="42" y="97"/>
                    </a:cubicBezTo>
                    <a:cubicBezTo>
                      <a:pt x="42" y="101"/>
                      <a:pt x="27" y="107"/>
                      <a:pt x="25" y="107"/>
                    </a:cubicBezTo>
                    <a:cubicBezTo>
                      <a:pt x="21" y="107"/>
                      <a:pt x="9" y="113"/>
                      <a:pt x="9" y="121"/>
                    </a:cubicBezTo>
                    <a:cubicBezTo>
                      <a:pt x="9" y="124"/>
                      <a:pt x="16" y="125"/>
                      <a:pt x="17" y="131"/>
                    </a:cubicBezTo>
                    <a:cubicBezTo>
                      <a:pt x="17" y="131"/>
                      <a:pt x="16" y="132"/>
                      <a:pt x="14" y="132"/>
                    </a:cubicBezTo>
                    <a:cubicBezTo>
                      <a:pt x="16" y="134"/>
                      <a:pt x="26" y="143"/>
                      <a:pt x="29" y="143"/>
                    </a:cubicBezTo>
                    <a:cubicBezTo>
                      <a:pt x="30" y="143"/>
                      <a:pt x="31" y="139"/>
                      <a:pt x="33" y="139"/>
                    </a:cubicBezTo>
                    <a:cubicBezTo>
                      <a:pt x="36" y="139"/>
                      <a:pt x="35" y="142"/>
                      <a:pt x="35" y="143"/>
                    </a:cubicBezTo>
                    <a:lnTo>
                      <a:pt x="35" y="147"/>
                    </a:lnTo>
                    <a:cubicBezTo>
                      <a:pt x="35" y="149"/>
                      <a:pt x="36" y="153"/>
                      <a:pt x="37" y="153"/>
                    </a:cubicBezTo>
                    <a:cubicBezTo>
                      <a:pt x="38" y="153"/>
                      <a:pt x="39" y="151"/>
                      <a:pt x="40" y="151"/>
                    </a:cubicBezTo>
                    <a:lnTo>
                      <a:pt x="43" y="151"/>
                    </a:lnTo>
                    <a:cubicBezTo>
                      <a:pt x="43" y="150"/>
                      <a:pt x="43" y="149"/>
                      <a:pt x="43" y="148"/>
                    </a:cubicBezTo>
                    <a:cubicBezTo>
                      <a:pt x="47" y="151"/>
                      <a:pt x="48" y="153"/>
                      <a:pt x="54" y="155"/>
                    </a:cubicBezTo>
                    <a:cubicBezTo>
                      <a:pt x="54" y="153"/>
                      <a:pt x="55" y="152"/>
                      <a:pt x="55" y="150"/>
                    </a:cubicBezTo>
                    <a:cubicBezTo>
                      <a:pt x="57" y="151"/>
                      <a:pt x="58" y="152"/>
                      <a:pt x="61" y="152"/>
                    </a:cubicBezTo>
                    <a:cubicBezTo>
                      <a:pt x="64" y="152"/>
                      <a:pt x="66" y="150"/>
                      <a:pt x="69" y="149"/>
                    </a:cubicBezTo>
                    <a:lnTo>
                      <a:pt x="72" y="149"/>
                    </a:lnTo>
                    <a:cubicBezTo>
                      <a:pt x="67" y="153"/>
                      <a:pt x="67" y="160"/>
                      <a:pt x="62" y="164"/>
                    </a:cubicBezTo>
                    <a:cubicBezTo>
                      <a:pt x="57" y="167"/>
                      <a:pt x="48" y="171"/>
                      <a:pt x="45" y="177"/>
                    </a:cubicBezTo>
                    <a:cubicBezTo>
                      <a:pt x="42" y="181"/>
                      <a:pt x="38" y="178"/>
                      <a:pt x="34" y="181"/>
                    </a:cubicBezTo>
                    <a:cubicBezTo>
                      <a:pt x="32" y="182"/>
                      <a:pt x="30" y="187"/>
                      <a:pt x="27" y="188"/>
                    </a:cubicBezTo>
                    <a:cubicBezTo>
                      <a:pt x="24" y="191"/>
                      <a:pt x="20" y="189"/>
                      <a:pt x="17" y="194"/>
                    </a:cubicBezTo>
                    <a:cubicBezTo>
                      <a:pt x="26" y="197"/>
                      <a:pt x="30" y="187"/>
                      <a:pt x="38" y="185"/>
                    </a:cubicBezTo>
                    <a:cubicBezTo>
                      <a:pt x="45" y="184"/>
                      <a:pt x="52" y="181"/>
                      <a:pt x="55" y="178"/>
                    </a:cubicBezTo>
                    <a:cubicBezTo>
                      <a:pt x="59" y="174"/>
                      <a:pt x="67" y="171"/>
                      <a:pt x="70" y="167"/>
                    </a:cubicBezTo>
                    <a:cubicBezTo>
                      <a:pt x="71" y="164"/>
                      <a:pt x="72" y="162"/>
                      <a:pt x="75" y="161"/>
                    </a:cubicBezTo>
                    <a:cubicBezTo>
                      <a:pt x="80" y="159"/>
                      <a:pt x="85" y="157"/>
                      <a:pt x="85" y="151"/>
                    </a:cubicBezTo>
                    <a:lnTo>
                      <a:pt x="85" y="147"/>
                    </a:lnTo>
                    <a:cubicBezTo>
                      <a:pt x="85" y="139"/>
                      <a:pt x="100" y="126"/>
                      <a:pt x="105" y="126"/>
                    </a:cubicBezTo>
                    <a:lnTo>
                      <a:pt x="107" y="126"/>
                    </a:lnTo>
                    <a:cubicBezTo>
                      <a:pt x="107" y="127"/>
                      <a:pt x="107" y="128"/>
                      <a:pt x="107" y="129"/>
                    </a:cubicBezTo>
                    <a:cubicBezTo>
                      <a:pt x="101" y="131"/>
                      <a:pt x="98" y="135"/>
                      <a:pt x="98" y="140"/>
                    </a:cubicBezTo>
                    <a:cubicBezTo>
                      <a:pt x="98" y="141"/>
                      <a:pt x="97" y="141"/>
                      <a:pt x="98" y="143"/>
                    </a:cubicBezTo>
                    <a:cubicBezTo>
                      <a:pt x="97" y="143"/>
                      <a:pt x="96" y="143"/>
                      <a:pt x="96" y="145"/>
                    </a:cubicBezTo>
                    <a:cubicBezTo>
                      <a:pt x="96" y="146"/>
                      <a:pt x="97" y="147"/>
                      <a:pt x="98" y="147"/>
                    </a:cubicBezTo>
                    <a:cubicBezTo>
                      <a:pt x="103" y="147"/>
                      <a:pt x="117" y="138"/>
                      <a:pt x="120" y="133"/>
                    </a:cubicBezTo>
                    <a:cubicBezTo>
                      <a:pt x="119" y="132"/>
                      <a:pt x="118" y="131"/>
                      <a:pt x="118" y="130"/>
                    </a:cubicBezTo>
                    <a:cubicBezTo>
                      <a:pt x="120" y="129"/>
                      <a:pt x="124" y="127"/>
                      <a:pt x="127" y="126"/>
                    </a:cubicBezTo>
                    <a:cubicBezTo>
                      <a:pt x="131" y="134"/>
                      <a:pt x="140" y="135"/>
                      <a:pt x="147" y="138"/>
                    </a:cubicBezTo>
                    <a:lnTo>
                      <a:pt x="159" y="138"/>
                    </a:lnTo>
                    <a:cubicBezTo>
                      <a:pt x="166" y="142"/>
                      <a:pt x="173" y="142"/>
                      <a:pt x="179" y="147"/>
                    </a:cubicBezTo>
                    <a:cubicBezTo>
                      <a:pt x="181" y="149"/>
                      <a:pt x="185" y="156"/>
                      <a:pt x="189" y="156"/>
                    </a:cubicBezTo>
                    <a:cubicBezTo>
                      <a:pt x="191" y="156"/>
                      <a:pt x="192" y="153"/>
                      <a:pt x="192" y="151"/>
                    </a:cubicBezTo>
                    <a:cubicBezTo>
                      <a:pt x="194" y="153"/>
                      <a:pt x="196" y="155"/>
                      <a:pt x="199" y="155"/>
                    </a:cubicBezTo>
                    <a:cubicBezTo>
                      <a:pt x="200" y="153"/>
                      <a:pt x="202" y="155"/>
                      <a:pt x="203" y="157"/>
                    </a:cubicBezTo>
                    <a:cubicBezTo>
                      <a:pt x="202" y="158"/>
                      <a:pt x="201" y="159"/>
                      <a:pt x="201" y="162"/>
                    </a:cubicBezTo>
                    <a:cubicBezTo>
                      <a:pt x="201" y="163"/>
                      <a:pt x="203" y="165"/>
                      <a:pt x="204" y="165"/>
                    </a:cubicBezTo>
                    <a:cubicBezTo>
                      <a:pt x="206" y="165"/>
                      <a:pt x="206" y="163"/>
                      <a:pt x="210" y="163"/>
                    </a:cubicBezTo>
                    <a:lnTo>
                      <a:pt x="210" y="165"/>
                    </a:lnTo>
                    <a:cubicBezTo>
                      <a:pt x="210" y="167"/>
                      <a:pt x="206" y="168"/>
                      <a:pt x="206" y="170"/>
                    </a:cubicBezTo>
                    <a:cubicBezTo>
                      <a:pt x="206" y="171"/>
                      <a:pt x="208" y="173"/>
                      <a:pt x="211" y="173"/>
                    </a:cubicBezTo>
                    <a:cubicBezTo>
                      <a:pt x="214" y="173"/>
                      <a:pt x="217" y="173"/>
                      <a:pt x="217" y="177"/>
                    </a:cubicBezTo>
                    <a:lnTo>
                      <a:pt x="217" y="181"/>
                    </a:lnTo>
                    <a:cubicBezTo>
                      <a:pt x="217" y="183"/>
                      <a:pt x="222" y="188"/>
                      <a:pt x="226" y="188"/>
                    </a:cubicBezTo>
                    <a:cubicBezTo>
                      <a:pt x="227" y="188"/>
                      <a:pt x="227" y="188"/>
                      <a:pt x="228" y="188"/>
                    </a:cubicBezTo>
                    <a:cubicBezTo>
                      <a:pt x="228" y="186"/>
                      <a:pt x="231" y="185"/>
                      <a:pt x="231" y="183"/>
                    </a:cubicBezTo>
                    <a:cubicBezTo>
                      <a:pt x="231" y="178"/>
                      <a:pt x="228" y="177"/>
                      <a:pt x="226" y="175"/>
                    </a:cubicBezTo>
                    <a:cubicBezTo>
                      <a:pt x="228" y="177"/>
                      <a:pt x="231" y="178"/>
                      <a:pt x="231" y="183"/>
                    </a:cubicBezTo>
                    <a:cubicBezTo>
                      <a:pt x="231" y="185"/>
                      <a:pt x="228" y="186"/>
                      <a:pt x="228" y="188"/>
                    </a:cubicBezTo>
                    <a:cubicBezTo>
                      <a:pt x="228" y="189"/>
                      <a:pt x="229" y="190"/>
                      <a:pt x="229" y="191"/>
                    </a:cubicBezTo>
                    <a:cubicBezTo>
                      <a:pt x="229" y="194"/>
                      <a:pt x="229" y="201"/>
                      <a:pt x="232" y="202"/>
                    </a:cubicBezTo>
                    <a:cubicBezTo>
                      <a:pt x="233" y="203"/>
                      <a:pt x="235" y="203"/>
                      <a:pt x="236" y="204"/>
                    </a:cubicBezTo>
                    <a:cubicBezTo>
                      <a:pt x="239" y="206"/>
                      <a:pt x="236" y="209"/>
                      <a:pt x="239" y="211"/>
                    </a:cubicBezTo>
                    <a:lnTo>
                      <a:pt x="244" y="215"/>
                    </a:lnTo>
                    <a:cubicBezTo>
                      <a:pt x="246" y="221"/>
                      <a:pt x="246" y="228"/>
                      <a:pt x="254" y="228"/>
                    </a:cubicBezTo>
                    <a:cubicBezTo>
                      <a:pt x="255" y="233"/>
                      <a:pt x="263" y="230"/>
                      <a:pt x="264" y="236"/>
                    </a:cubicBezTo>
                    <a:cubicBezTo>
                      <a:pt x="265" y="238"/>
                      <a:pt x="271" y="239"/>
                      <a:pt x="273" y="241"/>
                    </a:cubicBezTo>
                    <a:cubicBezTo>
                      <a:pt x="273" y="242"/>
                      <a:pt x="274" y="242"/>
                      <a:pt x="275" y="243"/>
                    </a:cubicBezTo>
                    <a:cubicBezTo>
                      <a:pt x="276" y="245"/>
                      <a:pt x="278" y="246"/>
                      <a:pt x="278" y="248"/>
                    </a:cubicBezTo>
                    <a:cubicBezTo>
                      <a:pt x="278" y="250"/>
                      <a:pt x="276" y="253"/>
                      <a:pt x="275" y="255"/>
                    </a:cubicBezTo>
                    <a:cubicBezTo>
                      <a:pt x="274" y="253"/>
                      <a:pt x="272" y="251"/>
                      <a:pt x="269" y="251"/>
                    </a:cubicBezTo>
                    <a:cubicBezTo>
                      <a:pt x="267" y="251"/>
                      <a:pt x="265" y="251"/>
                      <a:pt x="265" y="253"/>
                    </a:cubicBezTo>
                    <a:cubicBezTo>
                      <a:pt x="265" y="258"/>
                      <a:pt x="271" y="260"/>
                      <a:pt x="271" y="265"/>
                    </a:cubicBezTo>
                    <a:cubicBezTo>
                      <a:pt x="271" y="273"/>
                      <a:pt x="265" y="286"/>
                      <a:pt x="267" y="292"/>
                    </a:cubicBezTo>
                    <a:cubicBezTo>
                      <a:pt x="269" y="298"/>
                      <a:pt x="267" y="308"/>
                      <a:pt x="269" y="313"/>
                    </a:cubicBezTo>
                    <a:cubicBezTo>
                      <a:pt x="268" y="314"/>
                      <a:pt x="266" y="315"/>
                      <a:pt x="267" y="318"/>
                    </a:cubicBezTo>
                    <a:cubicBezTo>
                      <a:pt x="271" y="325"/>
                      <a:pt x="276" y="335"/>
                      <a:pt x="280" y="336"/>
                    </a:cubicBezTo>
                    <a:cubicBezTo>
                      <a:pt x="279" y="346"/>
                      <a:pt x="285" y="349"/>
                      <a:pt x="288" y="357"/>
                    </a:cubicBezTo>
                    <a:cubicBezTo>
                      <a:pt x="289" y="359"/>
                      <a:pt x="288" y="362"/>
                      <a:pt x="290" y="363"/>
                    </a:cubicBezTo>
                    <a:cubicBezTo>
                      <a:pt x="297" y="366"/>
                      <a:pt x="309" y="371"/>
                      <a:pt x="312" y="379"/>
                    </a:cubicBezTo>
                    <a:lnTo>
                      <a:pt x="312" y="380"/>
                    </a:lnTo>
                    <a:cubicBezTo>
                      <a:pt x="313" y="386"/>
                      <a:pt x="315" y="387"/>
                      <a:pt x="317" y="392"/>
                    </a:cubicBezTo>
                    <a:cubicBezTo>
                      <a:pt x="319" y="395"/>
                      <a:pt x="318" y="402"/>
                      <a:pt x="321" y="403"/>
                    </a:cubicBezTo>
                    <a:cubicBezTo>
                      <a:pt x="324" y="406"/>
                      <a:pt x="328" y="411"/>
                      <a:pt x="332" y="416"/>
                    </a:cubicBezTo>
                    <a:cubicBezTo>
                      <a:pt x="333" y="419"/>
                      <a:pt x="328" y="419"/>
                      <a:pt x="327" y="419"/>
                    </a:cubicBezTo>
                    <a:cubicBezTo>
                      <a:pt x="329" y="422"/>
                      <a:pt x="334" y="422"/>
                      <a:pt x="337" y="425"/>
                    </a:cubicBezTo>
                    <a:cubicBezTo>
                      <a:pt x="339" y="427"/>
                      <a:pt x="341" y="430"/>
                      <a:pt x="343" y="433"/>
                    </a:cubicBezTo>
                    <a:lnTo>
                      <a:pt x="343" y="438"/>
                    </a:lnTo>
                    <a:cubicBezTo>
                      <a:pt x="344" y="440"/>
                      <a:pt x="344" y="440"/>
                      <a:pt x="345" y="441"/>
                    </a:cubicBezTo>
                    <a:cubicBezTo>
                      <a:pt x="348" y="443"/>
                      <a:pt x="350" y="448"/>
                      <a:pt x="354" y="448"/>
                    </a:cubicBezTo>
                    <a:cubicBezTo>
                      <a:pt x="354" y="450"/>
                      <a:pt x="357" y="454"/>
                      <a:pt x="357" y="454"/>
                    </a:cubicBezTo>
                    <a:cubicBezTo>
                      <a:pt x="358" y="454"/>
                      <a:pt x="359" y="452"/>
                      <a:pt x="359" y="450"/>
                    </a:cubicBezTo>
                    <a:cubicBezTo>
                      <a:pt x="359" y="448"/>
                      <a:pt x="357" y="444"/>
                      <a:pt x="355" y="446"/>
                    </a:cubicBezTo>
                    <a:cubicBezTo>
                      <a:pt x="351" y="443"/>
                      <a:pt x="350" y="437"/>
                      <a:pt x="348" y="431"/>
                    </a:cubicBezTo>
                    <a:cubicBezTo>
                      <a:pt x="346" y="426"/>
                      <a:pt x="342" y="423"/>
                      <a:pt x="340" y="417"/>
                    </a:cubicBezTo>
                    <a:cubicBezTo>
                      <a:pt x="339" y="413"/>
                      <a:pt x="339" y="411"/>
                      <a:pt x="335" y="407"/>
                    </a:cubicBezTo>
                    <a:cubicBezTo>
                      <a:pt x="334" y="405"/>
                      <a:pt x="331" y="405"/>
                      <a:pt x="329" y="402"/>
                    </a:cubicBezTo>
                    <a:cubicBezTo>
                      <a:pt x="327" y="397"/>
                      <a:pt x="325" y="394"/>
                      <a:pt x="325" y="389"/>
                    </a:cubicBezTo>
                    <a:cubicBezTo>
                      <a:pt x="325" y="388"/>
                      <a:pt x="325" y="387"/>
                      <a:pt x="325" y="386"/>
                    </a:cubicBezTo>
                    <a:cubicBezTo>
                      <a:pt x="329" y="389"/>
                      <a:pt x="332" y="389"/>
                      <a:pt x="335" y="391"/>
                    </a:cubicBezTo>
                    <a:cubicBezTo>
                      <a:pt x="337" y="392"/>
                      <a:pt x="337" y="397"/>
                      <a:pt x="339" y="399"/>
                    </a:cubicBezTo>
                    <a:cubicBezTo>
                      <a:pt x="341" y="402"/>
                      <a:pt x="340" y="406"/>
                      <a:pt x="342" y="408"/>
                    </a:cubicBezTo>
                    <a:cubicBezTo>
                      <a:pt x="345" y="410"/>
                      <a:pt x="347" y="413"/>
                      <a:pt x="350" y="416"/>
                    </a:cubicBezTo>
                    <a:lnTo>
                      <a:pt x="352" y="416"/>
                    </a:lnTo>
                    <a:cubicBezTo>
                      <a:pt x="352" y="422"/>
                      <a:pt x="359" y="423"/>
                      <a:pt x="361" y="427"/>
                    </a:cubicBezTo>
                    <a:cubicBezTo>
                      <a:pt x="362" y="430"/>
                      <a:pt x="360" y="432"/>
                      <a:pt x="362" y="434"/>
                    </a:cubicBezTo>
                    <a:cubicBezTo>
                      <a:pt x="364" y="436"/>
                      <a:pt x="368" y="437"/>
                      <a:pt x="370" y="440"/>
                    </a:cubicBezTo>
                    <a:cubicBezTo>
                      <a:pt x="375" y="445"/>
                      <a:pt x="382" y="452"/>
                      <a:pt x="385" y="461"/>
                    </a:cubicBezTo>
                    <a:cubicBezTo>
                      <a:pt x="385" y="463"/>
                      <a:pt x="387" y="463"/>
                      <a:pt x="387" y="467"/>
                    </a:cubicBezTo>
                    <a:cubicBezTo>
                      <a:pt x="387" y="469"/>
                      <a:pt x="385" y="471"/>
                      <a:pt x="385" y="473"/>
                    </a:cubicBezTo>
                    <a:cubicBezTo>
                      <a:pt x="385" y="476"/>
                      <a:pt x="386" y="478"/>
                      <a:pt x="388" y="478"/>
                    </a:cubicBezTo>
                    <a:cubicBezTo>
                      <a:pt x="389" y="481"/>
                      <a:pt x="395" y="483"/>
                      <a:pt x="398" y="486"/>
                    </a:cubicBezTo>
                    <a:cubicBezTo>
                      <a:pt x="399" y="487"/>
                      <a:pt x="399" y="487"/>
                      <a:pt x="401" y="488"/>
                    </a:cubicBezTo>
                    <a:cubicBezTo>
                      <a:pt x="403" y="489"/>
                      <a:pt x="405" y="488"/>
                      <a:pt x="408" y="490"/>
                    </a:cubicBezTo>
                    <a:cubicBezTo>
                      <a:pt x="411" y="492"/>
                      <a:pt x="411" y="495"/>
                      <a:pt x="414" y="496"/>
                    </a:cubicBezTo>
                    <a:cubicBezTo>
                      <a:pt x="417" y="496"/>
                      <a:pt x="418" y="495"/>
                      <a:pt x="421" y="496"/>
                    </a:cubicBezTo>
                    <a:cubicBezTo>
                      <a:pt x="423" y="497"/>
                      <a:pt x="430" y="503"/>
                      <a:pt x="433" y="503"/>
                    </a:cubicBezTo>
                    <a:cubicBezTo>
                      <a:pt x="435" y="503"/>
                      <a:pt x="436" y="503"/>
                      <a:pt x="438" y="504"/>
                    </a:cubicBezTo>
                    <a:cubicBezTo>
                      <a:pt x="439" y="505"/>
                      <a:pt x="441" y="506"/>
                      <a:pt x="443" y="506"/>
                    </a:cubicBezTo>
                    <a:cubicBezTo>
                      <a:pt x="446" y="506"/>
                      <a:pt x="447" y="501"/>
                      <a:pt x="451" y="501"/>
                    </a:cubicBezTo>
                    <a:cubicBezTo>
                      <a:pt x="453" y="501"/>
                      <a:pt x="454" y="502"/>
                      <a:pt x="455" y="503"/>
                    </a:cubicBezTo>
                    <a:lnTo>
                      <a:pt x="456" y="503"/>
                    </a:lnTo>
                    <a:cubicBezTo>
                      <a:pt x="463" y="506"/>
                      <a:pt x="464" y="512"/>
                      <a:pt x="470" y="516"/>
                    </a:cubicBezTo>
                    <a:cubicBezTo>
                      <a:pt x="475" y="518"/>
                      <a:pt x="478" y="517"/>
                      <a:pt x="482" y="519"/>
                    </a:cubicBezTo>
                    <a:cubicBezTo>
                      <a:pt x="485" y="520"/>
                      <a:pt x="486" y="523"/>
                      <a:pt x="491" y="523"/>
                    </a:cubicBezTo>
                    <a:cubicBezTo>
                      <a:pt x="493" y="523"/>
                      <a:pt x="494" y="522"/>
                      <a:pt x="495" y="522"/>
                    </a:cubicBezTo>
                    <a:lnTo>
                      <a:pt x="496" y="522"/>
                    </a:lnTo>
                    <a:cubicBezTo>
                      <a:pt x="498" y="527"/>
                      <a:pt x="501" y="530"/>
                      <a:pt x="505" y="534"/>
                    </a:cubicBezTo>
                    <a:cubicBezTo>
                      <a:pt x="506" y="535"/>
                      <a:pt x="507" y="536"/>
                      <a:pt x="508" y="538"/>
                    </a:cubicBezTo>
                    <a:cubicBezTo>
                      <a:pt x="509" y="541"/>
                      <a:pt x="506" y="545"/>
                      <a:pt x="510" y="547"/>
                    </a:cubicBezTo>
                    <a:lnTo>
                      <a:pt x="512" y="547"/>
                    </a:lnTo>
                    <a:cubicBezTo>
                      <a:pt x="512" y="547"/>
                      <a:pt x="512" y="546"/>
                      <a:pt x="512" y="545"/>
                    </a:cubicBezTo>
                    <a:cubicBezTo>
                      <a:pt x="512" y="545"/>
                      <a:pt x="519" y="550"/>
                      <a:pt x="521" y="551"/>
                    </a:cubicBezTo>
                    <a:cubicBezTo>
                      <a:pt x="521" y="554"/>
                      <a:pt x="521" y="556"/>
                      <a:pt x="524" y="557"/>
                    </a:cubicBezTo>
                    <a:lnTo>
                      <a:pt x="525" y="558"/>
                    </a:lnTo>
                    <a:cubicBezTo>
                      <a:pt x="527" y="558"/>
                      <a:pt x="531" y="557"/>
                      <a:pt x="532" y="558"/>
                    </a:cubicBezTo>
                    <a:cubicBezTo>
                      <a:pt x="534" y="560"/>
                      <a:pt x="536" y="565"/>
                      <a:pt x="539" y="565"/>
                    </a:cubicBezTo>
                    <a:cubicBezTo>
                      <a:pt x="541" y="565"/>
                      <a:pt x="542" y="564"/>
                      <a:pt x="542" y="561"/>
                    </a:cubicBezTo>
                    <a:cubicBezTo>
                      <a:pt x="542" y="561"/>
                      <a:pt x="541" y="560"/>
                      <a:pt x="541" y="559"/>
                    </a:cubicBezTo>
                    <a:cubicBezTo>
                      <a:pt x="541" y="558"/>
                      <a:pt x="547" y="553"/>
                      <a:pt x="548" y="553"/>
                    </a:cubicBezTo>
                    <a:cubicBezTo>
                      <a:pt x="551" y="553"/>
                      <a:pt x="552" y="556"/>
                      <a:pt x="554" y="557"/>
                    </a:cubicBezTo>
                    <a:cubicBezTo>
                      <a:pt x="554" y="558"/>
                      <a:pt x="552" y="558"/>
                      <a:pt x="552" y="560"/>
                    </a:cubicBezTo>
                    <a:lnTo>
                      <a:pt x="555" y="561"/>
                    </a:lnTo>
                    <a:cubicBezTo>
                      <a:pt x="555" y="562"/>
                      <a:pt x="555" y="562"/>
                      <a:pt x="555" y="563"/>
                    </a:cubicBezTo>
                    <a:cubicBezTo>
                      <a:pt x="555" y="567"/>
                      <a:pt x="559" y="567"/>
                      <a:pt x="559" y="571"/>
                    </a:cubicBezTo>
                    <a:cubicBezTo>
                      <a:pt x="559" y="574"/>
                      <a:pt x="558" y="575"/>
                      <a:pt x="558" y="578"/>
                    </a:cubicBezTo>
                    <a:cubicBezTo>
                      <a:pt x="558" y="579"/>
                      <a:pt x="559" y="581"/>
                      <a:pt x="559" y="583"/>
                    </a:cubicBezTo>
                    <a:lnTo>
                      <a:pt x="559" y="584"/>
                    </a:lnTo>
                    <a:lnTo>
                      <a:pt x="558" y="587"/>
                    </a:lnTo>
                    <a:cubicBezTo>
                      <a:pt x="558" y="587"/>
                      <a:pt x="559" y="588"/>
                      <a:pt x="561" y="589"/>
                    </a:cubicBezTo>
                    <a:cubicBezTo>
                      <a:pt x="559" y="596"/>
                      <a:pt x="554" y="594"/>
                      <a:pt x="551" y="599"/>
                    </a:cubicBezTo>
                    <a:cubicBezTo>
                      <a:pt x="549" y="603"/>
                      <a:pt x="548" y="609"/>
                      <a:pt x="542" y="609"/>
                    </a:cubicBezTo>
                    <a:cubicBezTo>
                      <a:pt x="543" y="620"/>
                      <a:pt x="538" y="619"/>
                      <a:pt x="538" y="625"/>
                    </a:cubicBezTo>
                    <a:cubicBezTo>
                      <a:pt x="538" y="628"/>
                      <a:pt x="538" y="633"/>
                      <a:pt x="541" y="633"/>
                    </a:cubicBezTo>
                    <a:cubicBezTo>
                      <a:pt x="542" y="633"/>
                      <a:pt x="542" y="632"/>
                      <a:pt x="544" y="633"/>
                    </a:cubicBezTo>
                    <a:cubicBezTo>
                      <a:pt x="544" y="637"/>
                      <a:pt x="539" y="638"/>
                      <a:pt x="538" y="642"/>
                    </a:cubicBezTo>
                    <a:cubicBezTo>
                      <a:pt x="536" y="643"/>
                      <a:pt x="535" y="646"/>
                      <a:pt x="535" y="649"/>
                    </a:cubicBezTo>
                    <a:cubicBezTo>
                      <a:pt x="535" y="654"/>
                      <a:pt x="538" y="658"/>
                      <a:pt x="541" y="661"/>
                    </a:cubicBezTo>
                    <a:cubicBezTo>
                      <a:pt x="542" y="662"/>
                      <a:pt x="543" y="661"/>
                      <a:pt x="544" y="663"/>
                    </a:cubicBezTo>
                    <a:cubicBezTo>
                      <a:pt x="545" y="665"/>
                      <a:pt x="545" y="668"/>
                      <a:pt x="546" y="669"/>
                    </a:cubicBezTo>
                    <a:cubicBezTo>
                      <a:pt x="547" y="671"/>
                      <a:pt x="549" y="670"/>
                      <a:pt x="549" y="671"/>
                    </a:cubicBezTo>
                    <a:cubicBezTo>
                      <a:pt x="551" y="676"/>
                      <a:pt x="552" y="679"/>
                      <a:pt x="554" y="685"/>
                    </a:cubicBezTo>
                    <a:cubicBezTo>
                      <a:pt x="556" y="690"/>
                      <a:pt x="560" y="695"/>
                      <a:pt x="562" y="701"/>
                    </a:cubicBezTo>
                    <a:cubicBezTo>
                      <a:pt x="563" y="703"/>
                      <a:pt x="566" y="706"/>
                      <a:pt x="566" y="709"/>
                    </a:cubicBezTo>
                    <a:cubicBezTo>
                      <a:pt x="566" y="712"/>
                      <a:pt x="565" y="715"/>
                      <a:pt x="567" y="717"/>
                    </a:cubicBezTo>
                    <a:cubicBezTo>
                      <a:pt x="570" y="722"/>
                      <a:pt x="574" y="725"/>
                      <a:pt x="580" y="727"/>
                    </a:cubicBezTo>
                    <a:cubicBezTo>
                      <a:pt x="583" y="728"/>
                      <a:pt x="584" y="729"/>
                      <a:pt x="587" y="732"/>
                    </a:cubicBezTo>
                    <a:cubicBezTo>
                      <a:pt x="589" y="735"/>
                      <a:pt x="592" y="734"/>
                      <a:pt x="595" y="736"/>
                    </a:cubicBezTo>
                    <a:cubicBezTo>
                      <a:pt x="599" y="738"/>
                      <a:pt x="602" y="742"/>
                      <a:pt x="604" y="748"/>
                    </a:cubicBezTo>
                    <a:cubicBezTo>
                      <a:pt x="605" y="750"/>
                      <a:pt x="606" y="765"/>
                      <a:pt x="606" y="767"/>
                    </a:cubicBezTo>
                    <a:cubicBezTo>
                      <a:pt x="606" y="771"/>
                      <a:pt x="604" y="778"/>
                      <a:pt x="604" y="780"/>
                    </a:cubicBezTo>
                    <a:lnTo>
                      <a:pt x="604" y="792"/>
                    </a:lnTo>
                    <a:cubicBezTo>
                      <a:pt x="604" y="794"/>
                      <a:pt x="602" y="798"/>
                      <a:pt x="602" y="800"/>
                    </a:cubicBezTo>
                    <a:lnTo>
                      <a:pt x="602" y="802"/>
                    </a:lnTo>
                    <a:cubicBezTo>
                      <a:pt x="602" y="810"/>
                      <a:pt x="597" y="816"/>
                      <a:pt x="597" y="826"/>
                    </a:cubicBezTo>
                    <a:cubicBezTo>
                      <a:pt x="597" y="830"/>
                      <a:pt x="595" y="833"/>
                      <a:pt x="596" y="837"/>
                    </a:cubicBezTo>
                    <a:lnTo>
                      <a:pt x="596" y="856"/>
                    </a:lnTo>
                    <a:cubicBezTo>
                      <a:pt x="595" y="862"/>
                      <a:pt x="595" y="866"/>
                      <a:pt x="594" y="871"/>
                    </a:cubicBezTo>
                    <a:cubicBezTo>
                      <a:pt x="594" y="872"/>
                      <a:pt x="592" y="872"/>
                      <a:pt x="592" y="873"/>
                    </a:cubicBezTo>
                    <a:cubicBezTo>
                      <a:pt x="590" y="874"/>
                      <a:pt x="590" y="878"/>
                      <a:pt x="589" y="880"/>
                    </a:cubicBezTo>
                    <a:cubicBezTo>
                      <a:pt x="587" y="883"/>
                      <a:pt x="585" y="889"/>
                      <a:pt x="585" y="894"/>
                    </a:cubicBezTo>
                    <a:cubicBezTo>
                      <a:pt x="585" y="896"/>
                      <a:pt x="585" y="903"/>
                      <a:pt x="585" y="903"/>
                    </a:cubicBezTo>
                    <a:cubicBezTo>
                      <a:pt x="585" y="903"/>
                      <a:pt x="587" y="904"/>
                      <a:pt x="587" y="905"/>
                    </a:cubicBezTo>
                    <a:cubicBezTo>
                      <a:pt x="587" y="906"/>
                      <a:pt x="586" y="907"/>
                      <a:pt x="585" y="907"/>
                    </a:cubicBezTo>
                    <a:cubicBezTo>
                      <a:pt x="584" y="911"/>
                      <a:pt x="582" y="913"/>
                      <a:pt x="582" y="918"/>
                    </a:cubicBezTo>
                    <a:cubicBezTo>
                      <a:pt x="582" y="920"/>
                      <a:pt x="584" y="926"/>
                      <a:pt x="585" y="926"/>
                    </a:cubicBezTo>
                    <a:cubicBezTo>
                      <a:pt x="587" y="926"/>
                      <a:pt x="587" y="924"/>
                      <a:pt x="589" y="923"/>
                    </a:cubicBezTo>
                    <a:lnTo>
                      <a:pt x="590" y="923"/>
                    </a:lnTo>
                    <a:lnTo>
                      <a:pt x="590" y="927"/>
                    </a:lnTo>
                    <a:lnTo>
                      <a:pt x="584" y="963"/>
                    </a:lnTo>
                    <a:cubicBezTo>
                      <a:pt x="580" y="963"/>
                      <a:pt x="582" y="958"/>
                      <a:pt x="578" y="958"/>
                    </a:cubicBezTo>
                    <a:cubicBezTo>
                      <a:pt x="577" y="958"/>
                      <a:pt x="576" y="960"/>
                      <a:pt x="576" y="961"/>
                    </a:cubicBezTo>
                    <a:lnTo>
                      <a:pt x="576" y="964"/>
                    </a:lnTo>
                    <a:cubicBezTo>
                      <a:pt x="576" y="967"/>
                      <a:pt x="579" y="970"/>
                      <a:pt x="579" y="972"/>
                    </a:cubicBezTo>
                    <a:cubicBezTo>
                      <a:pt x="579" y="976"/>
                      <a:pt x="574" y="978"/>
                      <a:pt x="574" y="982"/>
                    </a:cubicBezTo>
                    <a:cubicBezTo>
                      <a:pt x="574" y="986"/>
                      <a:pt x="577" y="995"/>
                      <a:pt x="577" y="1000"/>
                    </a:cubicBezTo>
                    <a:lnTo>
                      <a:pt x="577" y="1004"/>
                    </a:lnTo>
                    <a:cubicBezTo>
                      <a:pt x="577" y="1008"/>
                      <a:pt x="583" y="1008"/>
                      <a:pt x="583" y="1014"/>
                    </a:cubicBezTo>
                    <a:cubicBezTo>
                      <a:pt x="583" y="1015"/>
                      <a:pt x="582" y="1016"/>
                      <a:pt x="581" y="1018"/>
                    </a:cubicBezTo>
                    <a:cubicBezTo>
                      <a:pt x="582" y="1018"/>
                      <a:pt x="582" y="1018"/>
                      <a:pt x="583" y="1019"/>
                    </a:cubicBezTo>
                    <a:cubicBezTo>
                      <a:pt x="583" y="1021"/>
                      <a:pt x="579" y="1021"/>
                      <a:pt x="579" y="1023"/>
                    </a:cubicBezTo>
                    <a:cubicBezTo>
                      <a:pt x="579" y="1024"/>
                      <a:pt x="580" y="1025"/>
                      <a:pt x="581" y="1025"/>
                    </a:cubicBezTo>
                    <a:cubicBezTo>
                      <a:pt x="584" y="1028"/>
                      <a:pt x="585" y="1032"/>
                      <a:pt x="592" y="1032"/>
                    </a:cubicBezTo>
                    <a:cubicBezTo>
                      <a:pt x="592" y="1033"/>
                      <a:pt x="592" y="1035"/>
                      <a:pt x="594" y="1035"/>
                    </a:cubicBezTo>
                    <a:lnTo>
                      <a:pt x="598" y="1035"/>
                    </a:lnTo>
                    <a:cubicBezTo>
                      <a:pt x="598" y="1039"/>
                      <a:pt x="603" y="1039"/>
                      <a:pt x="606" y="1041"/>
                    </a:cubicBezTo>
                    <a:cubicBezTo>
                      <a:pt x="610" y="1042"/>
                      <a:pt x="608" y="1048"/>
                      <a:pt x="613" y="1048"/>
                    </a:cubicBezTo>
                    <a:lnTo>
                      <a:pt x="619" y="1048"/>
                    </a:lnTo>
                    <a:cubicBezTo>
                      <a:pt x="620" y="1048"/>
                      <a:pt x="620" y="1048"/>
                      <a:pt x="621" y="1048"/>
                    </a:cubicBezTo>
                    <a:lnTo>
                      <a:pt x="623" y="1048"/>
                    </a:lnTo>
                    <a:cubicBezTo>
                      <a:pt x="626" y="1048"/>
                      <a:pt x="631" y="1043"/>
                      <a:pt x="635" y="1043"/>
                    </a:cubicBezTo>
                    <a:cubicBezTo>
                      <a:pt x="636" y="1043"/>
                      <a:pt x="637" y="1044"/>
                      <a:pt x="637" y="1042"/>
                    </a:cubicBezTo>
                    <a:cubicBezTo>
                      <a:pt x="632" y="1039"/>
                      <a:pt x="626" y="1036"/>
                      <a:pt x="621" y="1031"/>
                    </a:cubicBezTo>
                    <a:cubicBezTo>
                      <a:pt x="618" y="1028"/>
                      <a:pt x="619" y="1017"/>
                      <a:pt x="615" y="1015"/>
                    </a:cubicBezTo>
                    <a:cubicBezTo>
                      <a:pt x="613" y="1014"/>
                      <a:pt x="612" y="1011"/>
                      <a:pt x="612" y="1009"/>
                    </a:cubicBezTo>
                    <a:cubicBezTo>
                      <a:pt x="612" y="1004"/>
                      <a:pt x="612" y="1001"/>
                      <a:pt x="615" y="998"/>
                    </a:cubicBezTo>
                    <a:cubicBezTo>
                      <a:pt x="617" y="996"/>
                      <a:pt x="620" y="997"/>
                      <a:pt x="622" y="994"/>
                    </a:cubicBezTo>
                    <a:cubicBezTo>
                      <a:pt x="623" y="991"/>
                      <a:pt x="623" y="988"/>
                      <a:pt x="625" y="986"/>
                    </a:cubicBezTo>
                    <a:cubicBezTo>
                      <a:pt x="627" y="983"/>
                      <a:pt x="633" y="982"/>
                      <a:pt x="633" y="975"/>
                    </a:cubicBezTo>
                    <a:cubicBezTo>
                      <a:pt x="633" y="967"/>
                      <a:pt x="623" y="971"/>
                      <a:pt x="623" y="961"/>
                    </a:cubicBezTo>
                    <a:cubicBezTo>
                      <a:pt x="623" y="957"/>
                      <a:pt x="626" y="954"/>
                      <a:pt x="630" y="953"/>
                    </a:cubicBezTo>
                    <a:cubicBezTo>
                      <a:pt x="631" y="953"/>
                      <a:pt x="635" y="953"/>
                      <a:pt x="636" y="950"/>
                    </a:cubicBezTo>
                    <a:cubicBezTo>
                      <a:pt x="637" y="944"/>
                      <a:pt x="637" y="939"/>
                      <a:pt x="641" y="935"/>
                    </a:cubicBezTo>
                    <a:cubicBezTo>
                      <a:pt x="640" y="934"/>
                      <a:pt x="639" y="934"/>
                      <a:pt x="639" y="931"/>
                    </a:cubicBezTo>
                    <a:cubicBezTo>
                      <a:pt x="640" y="931"/>
                      <a:pt x="642" y="933"/>
                      <a:pt x="644" y="933"/>
                    </a:cubicBezTo>
                    <a:cubicBezTo>
                      <a:pt x="645" y="933"/>
                      <a:pt x="646" y="931"/>
                      <a:pt x="646" y="930"/>
                    </a:cubicBezTo>
                    <a:cubicBezTo>
                      <a:pt x="646" y="929"/>
                      <a:pt x="645" y="928"/>
                      <a:pt x="645" y="928"/>
                    </a:cubicBezTo>
                    <a:cubicBezTo>
                      <a:pt x="643" y="928"/>
                      <a:pt x="642" y="930"/>
                      <a:pt x="641" y="930"/>
                    </a:cubicBezTo>
                    <a:cubicBezTo>
                      <a:pt x="639" y="930"/>
                      <a:pt x="637" y="923"/>
                      <a:pt x="637" y="920"/>
                    </a:cubicBezTo>
                    <a:cubicBezTo>
                      <a:pt x="637" y="919"/>
                      <a:pt x="637" y="917"/>
                      <a:pt x="639" y="917"/>
                    </a:cubicBezTo>
                    <a:cubicBezTo>
                      <a:pt x="643" y="917"/>
                      <a:pt x="644" y="920"/>
                      <a:pt x="649" y="920"/>
                    </a:cubicBezTo>
                    <a:cubicBezTo>
                      <a:pt x="650" y="920"/>
                      <a:pt x="654" y="919"/>
                      <a:pt x="654" y="917"/>
                    </a:cubicBezTo>
                    <a:lnTo>
                      <a:pt x="654" y="915"/>
                    </a:lnTo>
                    <a:cubicBezTo>
                      <a:pt x="655" y="911"/>
                      <a:pt x="653" y="904"/>
                      <a:pt x="656" y="901"/>
                    </a:cubicBezTo>
                    <a:cubicBezTo>
                      <a:pt x="658" y="899"/>
                      <a:pt x="665" y="901"/>
                      <a:pt x="669" y="900"/>
                    </a:cubicBezTo>
                    <a:cubicBezTo>
                      <a:pt x="674" y="899"/>
                      <a:pt x="678" y="900"/>
                      <a:pt x="682" y="895"/>
                    </a:cubicBezTo>
                    <a:cubicBezTo>
                      <a:pt x="684" y="893"/>
                      <a:pt x="686" y="891"/>
                      <a:pt x="687" y="888"/>
                    </a:cubicBezTo>
                    <a:cubicBezTo>
                      <a:pt x="689" y="886"/>
                      <a:pt x="689" y="884"/>
                      <a:pt x="689" y="881"/>
                    </a:cubicBezTo>
                    <a:cubicBezTo>
                      <a:pt x="689" y="879"/>
                      <a:pt x="685" y="879"/>
                      <a:pt x="685" y="876"/>
                    </a:cubicBezTo>
                    <a:cubicBezTo>
                      <a:pt x="684" y="873"/>
                      <a:pt x="684" y="871"/>
                      <a:pt x="682" y="869"/>
                    </a:cubicBezTo>
                    <a:cubicBezTo>
                      <a:pt x="681" y="868"/>
                      <a:pt x="678" y="867"/>
                      <a:pt x="678" y="864"/>
                    </a:cubicBezTo>
                    <a:cubicBezTo>
                      <a:pt x="678" y="864"/>
                      <a:pt x="679" y="863"/>
                      <a:pt x="680" y="863"/>
                    </a:cubicBezTo>
                    <a:cubicBezTo>
                      <a:pt x="683" y="863"/>
                      <a:pt x="686" y="866"/>
                      <a:pt x="689" y="866"/>
                    </a:cubicBezTo>
                    <a:cubicBezTo>
                      <a:pt x="690" y="866"/>
                      <a:pt x="695" y="869"/>
                      <a:pt x="699" y="869"/>
                    </a:cubicBezTo>
                    <a:cubicBezTo>
                      <a:pt x="709" y="869"/>
                      <a:pt x="710" y="857"/>
                      <a:pt x="715" y="850"/>
                    </a:cubicBezTo>
                    <a:cubicBezTo>
                      <a:pt x="718" y="843"/>
                      <a:pt x="723" y="843"/>
                      <a:pt x="727" y="836"/>
                    </a:cubicBezTo>
                    <a:cubicBezTo>
                      <a:pt x="728" y="833"/>
                      <a:pt x="728" y="831"/>
                      <a:pt x="730" y="828"/>
                    </a:cubicBezTo>
                    <a:cubicBezTo>
                      <a:pt x="732" y="823"/>
                      <a:pt x="734" y="819"/>
                      <a:pt x="738" y="816"/>
                    </a:cubicBezTo>
                    <a:lnTo>
                      <a:pt x="738" y="805"/>
                    </a:lnTo>
                    <a:cubicBezTo>
                      <a:pt x="738" y="800"/>
                      <a:pt x="738" y="797"/>
                      <a:pt x="741" y="794"/>
                    </a:cubicBezTo>
                    <a:cubicBezTo>
                      <a:pt x="743" y="792"/>
                      <a:pt x="746" y="792"/>
                      <a:pt x="747" y="789"/>
                    </a:cubicBezTo>
                    <a:cubicBezTo>
                      <a:pt x="751" y="782"/>
                      <a:pt x="757" y="785"/>
                      <a:pt x="762" y="779"/>
                    </a:cubicBezTo>
                    <a:cubicBezTo>
                      <a:pt x="763" y="779"/>
                      <a:pt x="763" y="778"/>
                      <a:pt x="764" y="777"/>
                    </a:cubicBezTo>
                    <a:cubicBezTo>
                      <a:pt x="767" y="775"/>
                      <a:pt x="771" y="775"/>
                      <a:pt x="775" y="775"/>
                    </a:cubicBezTo>
                    <a:cubicBezTo>
                      <a:pt x="778" y="775"/>
                      <a:pt x="783" y="772"/>
                      <a:pt x="784" y="769"/>
                    </a:cubicBezTo>
                    <a:cubicBezTo>
                      <a:pt x="785" y="768"/>
                      <a:pt x="784" y="765"/>
                      <a:pt x="786" y="764"/>
                    </a:cubicBezTo>
                    <a:cubicBezTo>
                      <a:pt x="788" y="759"/>
                      <a:pt x="790" y="756"/>
                      <a:pt x="793" y="751"/>
                    </a:cubicBezTo>
                    <a:cubicBezTo>
                      <a:pt x="794" y="750"/>
                      <a:pt x="794" y="745"/>
                      <a:pt x="794" y="743"/>
                    </a:cubicBezTo>
                    <a:cubicBezTo>
                      <a:pt x="794" y="740"/>
                      <a:pt x="796" y="738"/>
                      <a:pt x="797" y="737"/>
                    </a:cubicBezTo>
                    <a:cubicBezTo>
                      <a:pt x="797" y="736"/>
                      <a:pt x="798" y="735"/>
                      <a:pt x="798" y="734"/>
                    </a:cubicBezTo>
                    <a:cubicBezTo>
                      <a:pt x="798" y="731"/>
                      <a:pt x="800" y="727"/>
                      <a:pt x="800" y="722"/>
                    </a:cubicBezTo>
                    <a:cubicBezTo>
                      <a:pt x="800" y="717"/>
                      <a:pt x="796" y="709"/>
                      <a:pt x="800" y="705"/>
                    </a:cubicBezTo>
                    <a:cubicBezTo>
                      <a:pt x="802" y="703"/>
                      <a:pt x="804" y="702"/>
                      <a:pt x="807" y="699"/>
                    </a:cubicBezTo>
                    <a:cubicBezTo>
                      <a:pt x="808" y="697"/>
                      <a:pt x="808" y="696"/>
                      <a:pt x="810" y="693"/>
                    </a:cubicBezTo>
                    <a:cubicBezTo>
                      <a:pt x="816" y="683"/>
                      <a:pt x="825" y="679"/>
                      <a:pt x="825" y="661"/>
                    </a:cubicBezTo>
                    <a:cubicBezTo>
                      <a:pt x="825" y="656"/>
                      <a:pt x="824" y="651"/>
                      <a:pt x="819" y="64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7" name="Freeform: Shape 745">
                <a:extLst>
                  <a:ext uri="{FF2B5EF4-FFF2-40B4-BE49-F238E27FC236}">
                    <a16:creationId xmlns:a16="http://schemas.microsoft.com/office/drawing/2014/main" id="{C8E341EE-155D-4748-96C7-565783919390}"/>
                  </a:ext>
                </a:extLst>
              </p:cNvPr>
              <p:cNvSpPr/>
              <p:nvPr/>
            </p:nvSpPr>
            <p:spPr>
              <a:xfrm>
                <a:off x="8539567" y="7323356"/>
                <a:ext cx="13037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8" name="Freeform: Shape 746">
                <a:extLst>
                  <a:ext uri="{FF2B5EF4-FFF2-40B4-BE49-F238E27FC236}">
                    <a16:creationId xmlns:a16="http://schemas.microsoft.com/office/drawing/2014/main" id="{6B547A31-4F86-4A93-81B4-12908D66461C}"/>
                  </a:ext>
                </a:extLst>
              </p:cNvPr>
              <p:cNvSpPr/>
              <p:nvPr/>
            </p:nvSpPr>
            <p:spPr>
              <a:xfrm>
                <a:off x="8513493" y="7232099"/>
                <a:ext cx="32592" cy="6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2">
                    <a:moveTo>
                      <a:pt x="3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2" y="2"/>
                      <a:pt x="4" y="2"/>
                      <a:pt x="6" y="2"/>
                    </a:cubicBezTo>
                    <a:cubicBezTo>
                      <a:pt x="6" y="2"/>
                      <a:pt x="5" y="0"/>
                      <a:pt x="3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9" name="Freeform: Shape 747">
                <a:extLst>
                  <a:ext uri="{FF2B5EF4-FFF2-40B4-BE49-F238E27FC236}">
                    <a16:creationId xmlns:a16="http://schemas.microsoft.com/office/drawing/2014/main" id="{B7CE1C8A-1BC6-4D93-B30D-82EB324D79C2}"/>
                  </a:ext>
                </a:extLst>
              </p:cNvPr>
              <p:cNvSpPr/>
              <p:nvPr/>
            </p:nvSpPr>
            <p:spPr>
              <a:xfrm>
                <a:off x="8578676" y="7251655"/>
                <a:ext cx="6519" cy="6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0" name="Freeform: Shape 748">
                <a:extLst>
                  <a:ext uri="{FF2B5EF4-FFF2-40B4-BE49-F238E27FC236}">
                    <a16:creationId xmlns:a16="http://schemas.microsoft.com/office/drawing/2014/main" id="{2989DD49-5EEA-4037-A06C-EF2C603A7CF5}"/>
                  </a:ext>
                </a:extLst>
              </p:cNvPr>
              <p:cNvSpPr/>
              <p:nvPr/>
            </p:nvSpPr>
            <p:spPr>
              <a:xfrm>
                <a:off x="8722080" y="7492833"/>
                <a:ext cx="26073" cy="1303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5" y="0"/>
                    </a:lnTo>
                    <a:cubicBezTo>
                      <a:pt x="4" y="1"/>
                      <a:pt x="2" y="2"/>
                      <a:pt x="0" y="2"/>
                    </a:cubicBezTo>
                    <a:lnTo>
                      <a:pt x="0" y="3"/>
                    </a:lnTo>
                    <a:lnTo>
                      <a:pt x="1" y="3"/>
                    </a:lnTo>
                    <a:cubicBezTo>
                      <a:pt x="3" y="3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1" name="Freeform: Shape 749">
                <a:extLst>
                  <a:ext uri="{FF2B5EF4-FFF2-40B4-BE49-F238E27FC236}">
                    <a16:creationId xmlns:a16="http://schemas.microsoft.com/office/drawing/2014/main" id="{5DDD7F55-E97F-48CE-BA97-91B88172BC6B}"/>
                  </a:ext>
                </a:extLst>
              </p:cNvPr>
              <p:cNvSpPr/>
              <p:nvPr/>
            </p:nvSpPr>
            <p:spPr>
              <a:xfrm>
                <a:off x="6290740" y="5609033"/>
                <a:ext cx="65184" cy="9125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" h="15">
                    <a:moveTo>
                      <a:pt x="10" y="15"/>
                    </a:moveTo>
                    <a:cubicBezTo>
                      <a:pt x="10" y="15"/>
                      <a:pt x="11" y="15"/>
                      <a:pt x="11" y="13"/>
                    </a:cubicBezTo>
                    <a:cubicBezTo>
                      <a:pt x="11" y="8"/>
                      <a:pt x="5" y="7"/>
                      <a:pt x="6" y="0"/>
                    </a:cubicBezTo>
                    <a:cubicBezTo>
                      <a:pt x="1" y="-1"/>
                      <a:pt x="0" y="-1"/>
                      <a:pt x="0" y="5"/>
                    </a:cubicBezTo>
                    <a:cubicBezTo>
                      <a:pt x="3" y="3"/>
                      <a:pt x="1" y="5"/>
                      <a:pt x="5" y="5"/>
                    </a:cubicBezTo>
                    <a:cubicBezTo>
                      <a:pt x="4" y="6"/>
                      <a:pt x="5" y="8"/>
                      <a:pt x="5" y="10"/>
                    </a:cubicBezTo>
                    <a:cubicBezTo>
                      <a:pt x="5" y="10"/>
                      <a:pt x="7" y="15"/>
                      <a:pt x="10" y="1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2" name="Freeform: Shape 750">
                <a:extLst>
                  <a:ext uri="{FF2B5EF4-FFF2-40B4-BE49-F238E27FC236}">
                    <a16:creationId xmlns:a16="http://schemas.microsoft.com/office/drawing/2014/main" id="{5016E267-F88F-4897-A6FE-F6037694EA76}"/>
                  </a:ext>
                </a:extLst>
              </p:cNvPr>
              <p:cNvSpPr/>
              <p:nvPr/>
            </p:nvSpPr>
            <p:spPr>
              <a:xfrm>
                <a:off x="6186447" y="5491704"/>
                <a:ext cx="58665" cy="11733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" h="19">
                    <a:moveTo>
                      <a:pt x="10" y="10"/>
                    </a:moveTo>
                    <a:cubicBezTo>
                      <a:pt x="9" y="10"/>
                      <a:pt x="7" y="11"/>
                      <a:pt x="7" y="10"/>
                    </a:cubicBezTo>
                    <a:cubicBezTo>
                      <a:pt x="6" y="6"/>
                      <a:pt x="7" y="6"/>
                      <a:pt x="7" y="0"/>
                    </a:cubicBezTo>
                    <a:cubicBezTo>
                      <a:pt x="4" y="2"/>
                      <a:pt x="6" y="0"/>
                      <a:pt x="3" y="0"/>
                    </a:cubicBezTo>
                    <a:cubicBezTo>
                      <a:pt x="1" y="0"/>
                      <a:pt x="0" y="0"/>
                      <a:pt x="0" y="3"/>
                    </a:cubicBezTo>
                    <a:cubicBezTo>
                      <a:pt x="0" y="6"/>
                      <a:pt x="3" y="9"/>
                      <a:pt x="6" y="9"/>
                    </a:cubicBezTo>
                    <a:cubicBezTo>
                      <a:pt x="6" y="14"/>
                      <a:pt x="7" y="17"/>
                      <a:pt x="9" y="19"/>
                    </a:cubicBezTo>
                    <a:cubicBezTo>
                      <a:pt x="11" y="17"/>
                      <a:pt x="9" y="14"/>
                      <a:pt x="10" y="1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3" name="Freeform: Shape 751">
                <a:extLst>
                  <a:ext uri="{FF2B5EF4-FFF2-40B4-BE49-F238E27FC236}">
                    <a16:creationId xmlns:a16="http://schemas.microsoft.com/office/drawing/2014/main" id="{7B95B9C3-520A-4E09-A535-E5E13D40EC1C}"/>
                  </a:ext>
                </a:extLst>
              </p:cNvPr>
              <p:cNvSpPr/>
              <p:nvPr/>
            </p:nvSpPr>
            <p:spPr>
              <a:xfrm>
                <a:off x="6870854" y="4298848"/>
                <a:ext cx="743090" cy="43021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5" h="67">
                    <a:moveTo>
                      <a:pt x="106" y="53"/>
                    </a:moveTo>
                    <a:cubicBezTo>
                      <a:pt x="110" y="53"/>
                      <a:pt x="111" y="55"/>
                      <a:pt x="115" y="51"/>
                    </a:cubicBezTo>
                    <a:cubicBezTo>
                      <a:pt x="111" y="48"/>
                      <a:pt x="93" y="42"/>
                      <a:pt x="93" y="35"/>
                    </a:cubicBezTo>
                    <a:cubicBezTo>
                      <a:pt x="93" y="28"/>
                      <a:pt x="87" y="23"/>
                      <a:pt x="87" y="14"/>
                    </a:cubicBezTo>
                    <a:cubicBezTo>
                      <a:pt x="87" y="12"/>
                      <a:pt x="91" y="10"/>
                      <a:pt x="91" y="6"/>
                    </a:cubicBezTo>
                    <a:cubicBezTo>
                      <a:pt x="91" y="2"/>
                      <a:pt x="87" y="0"/>
                      <a:pt x="84" y="0"/>
                    </a:cubicBezTo>
                    <a:cubicBezTo>
                      <a:pt x="80" y="0"/>
                      <a:pt x="77" y="2"/>
                      <a:pt x="77" y="5"/>
                    </a:cubicBezTo>
                    <a:cubicBezTo>
                      <a:pt x="77" y="6"/>
                      <a:pt x="77" y="6"/>
                      <a:pt x="77" y="7"/>
                    </a:cubicBezTo>
                    <a:cubicBezTo>
                      <a:pt x="74" y="9"/>
                      <a:pt x="75" y="7"/>
                      <a:pt x="71" y="7"/>
                    </a:cubicBezTo>
                    <a:cubicBezTo>
                      <a:pt x="70" y="7"/>
                      <a:pt x="67" y="9"/>
                      <a:pt x="67" y="10"/>
                    </a:cubicBezTo>
                    <a:cubicBezTo>
                      <a:pt x="67" y="13"/>
                      <a:pt x="71" y="24"/>
                      <a:pt x="73" y="27"/>
                    </a:cubicBezTo>
                    <a:cubicBezTo>
                      <a:pt x="71" y="28"/>
                      <a:pt x="71" y="29"/>
                      <a:pt x="70" y="29"/>
                    </a:cubicBezTo>
                    <a:cubicBezTo>
                      <a:pt x="66" y="29"/>
                      <a:pt x="67" y="23"/>
                      <a:pt x="66" y="20"/>
                    </a:cubicBezTo>
                    <a:cubicBezTo>
                      <a:pt x="65" y="17"/>
                      <a:pt x="61" y="14"/>
                      <a:pt x="58" y="13"/>
                    </a:cubicBezTo>
                    <a:lnTo>
                      <a:pt x="54" y="13"/>
                    </a:lnTo>
                    <a:cubicBezTo>
                      <a:pt x="55" y="15"/>
                      <a:pt x="55" y="16"/>
                      <a:pt x="55" y="17"/>
                    </a:cubicBezTo>
                    <a:cubicBezTo>
                      <a:pt x="53" y="19"/>
                      <a:pt x="51" y="19"/>
                      <a:pt x="48" y="19"/>
                    </a:cubicBezTo>
                    <a:cubicBezTo>
                      <a:pt x="47" y="15"/>
                      <a:pt x="45" y="12"/>
                      <a:pt x="38" y="12"/>
                    </a:cubicBezTo>
                    <a:cubicBezTo>
                      <a:pt x="35" y="12"/>
                      <a:pt x="33" y="15"/>
                      <a:pt x="32" y="16"/>
                    </a:cubicBezTo>
                    <a:cubicBezTo>
                      <a:pt x="31" y="15"/>
                      <a:pt x="31" y="8"/>
                      <a:pt x="28" y="8"/>
                    </a:cubicBezTo>
                    <a:cubicBezTo>
                      <a:pt x="20" y="8"/>
                      <a:pt x="0" y="17"/>
                      <a:pt x="0" y="29"/>
                    </a:cubicBezTo>
                    <a:cubicBezTo>
                      <a:pt x="0" y="30"/>
                      <a:pt x="5" y="33"/>
                      <a:pt x="7" y="33"/>
                    </a:cubicBezTo>
                    <a:cubicBezTo>
                      <a:pt x="10" y="33"/>
                      <a:pt x="11" y="33"/>
                      <a:pt x="15" y="34"/>
                    </a:cubicBezTo>
                    <a:cubicBezTo>
                      <a:pt x="12" y="35"/>
                      <a:pt x="6" y="33"/>
                      <a:pt x="6" y="39"/>
                    </a:cubicBezTo>
                    <a:cubicBezTo>
                      <a:pt x="6" y="46"/>
                      <a:pt x="18" y="43"/>
                      <a:pt x="23" y="43"/>
                    </a:cubicBezTo>
                    <a:lnTo>
                      <a:pt x="35" y="43"/>
                    </a:lnTo>
                    <a:cubicBezTo>
                      <a:pt x="36" y="43"/>
                      <a:pt x="38" y="45"/>
                      <a:pt x="40" y="46"/>
                    </a:cubicBezTo>
                    <a:cubicBezTo>
                      <a:pt x="37" y="46"/>
                      <a:pt x="36" y="46"/>
                      <a:pt x="33" y="46"/>
                    </a:cubicBezTo>
                    <a:cubicBezTo>
                      <a:pt x="23" y="46"/>
                      <a:pt x="17" y="47"/>
                      <a:pt x="12" y="51"/>
                    </a:cubicBezTo>
                    <a:cubicBezTo>
                      <a:pt x="13" y="55"/>
                      <a:pt x="17" y="60"/>
                      <a:pt x="22" y="60"/>
                    </a:cubicBezTo>
                    <a:cubicBezTo>
                      <a:pt x="25" y="60"/>
                      <a:pt x="31" y="59"/>
                      <a:pt x="33" y="61"/>
                    </a:cubicBezTo>
                    <a:cubicBezTo>
                      <a:pt x="36" y="63"/>
                      <a:pt x="34" y="67"/>
                      <a:pt x="37" y="67"/>
                    </a:cubicBezTo>
                    <a:lnTo>
                      <a:pt x="57" y="67"/>
                    </a:lnTo>
                    <a:cubicBezTo>
                      <a:pt x="61" y="64"/>
                      <a:pt x="67" y="66"/>
                      <a:pt x="73" y="63"/>
                    </a:cubicBezTo>
                    <a:cubicBezTo>
                      <a:pt x="76" y="61"/>
                      <a:pt x="75" y="58"/>
                      <a:pt x="78" y="58"/>
                    </a:cubicBezTo>
                    <a:cubicBezTo>
                      <a:pt x="85" y="58"/>
                      <a:pt x="88" y="66"/>
                      <a:pt x="96" y="66"/>
                    </a:cubicBezTo>
                    <a:cubicBezTo>
                      <a:pt x="102" y="66"/>
                      <a:pt x="107" y="66"/>
                      <a:pt x="108" y="61"/>
                    </a:cubicBezTo>
                    <a:cubicBezTo>
                      <a:pt x="108" y="60"/>
                      <a:pt x="107" y="60"/>
                      <a:pt x="107" y="58"/>
                    </a:cubicBezTo>
                    <a:cubicBezTo>
                      <a:pt x="106" y="58"/>
                      <a:pt x="103" y="58"/>
                      <a:pt x="103" y="56"/>
                    </a:cubicBezTo>
                    <a:cubicBezTo>
                      <a:pt x="103" y="54"/>
                      <a:pt x="105" y="53"/>
                      <a:pt x="106" y="5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4" name="Freeform: Shape 752">
                <a:extLst>
                  <a:ext uri="{FF2B5EF4-FFF2-40B4-BE49-F238E27FC236}">
                    <a16:creationId xmlns:a16="http://schemas.microsoft.com/office/drawing/2014/main" id="{6F6D193B-5F81-4017-9CED-89D407090D57}"/>
                  </a:ext>
                </a:extLst>
              </p:cNvPr>
              <p:cNvSpPr/>
              <p:nvPr/>
            </p:nvSpPr>
            <p:spPr>
              <a:xfrm>
                <a:off x="6603620" y="4240183"/>
                <a:ext cx="404137" cy="29332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46">
                    <a:moveTo>
                      <a:pt x="10" y="39"/>
                    </a:moveTo>
                    <a:cubicBezTo>
                      <a:pt x="10" y="40"/>
                      <a:pt x="12" y="44"/>
                      <a:pt x="13" y="44"/>
                    </a:cubicBezTo>
                    <a:cubicBezTo>
                      <a:pt x="15" y="44"/>
                      <a:pt x="15" y="46"/>
                      <a:pt x="16" y="46"/>
                    </a:cubicBezTo>
                    <a:cubicBezTo>
                      <a:pt x="18" y="46"/>
                      <a:pt x="33" y="40"/>
                      <a:pt x="33" y="38"/>
                    </a:cubicBezTo>
                    <a:cubicBezTo>
                      <a:pt x="33" y="32"/>
                      <a:pt x="43" y="22"/>
                      <a:pt x="50" y="20"/>
                    </a:cubicBezTo>
                    <a:cubicBezTo>
                      <a:pt x="52" y="19"/>
                      <a:pt x="63" y="17"/>
                      <a:pt x="63" y="15"/>
                    </a:cubicBezTo>
                    <a:cubicBezTo>
                      <a:pt x="63" y="9"/>
                      <a:pt x="53" y="4"/>
                      <a:pt x="48" y="4"/>
                    </a:cubicBezTo>
                    <a:cubicBezTo>
                      <a:pt x="45" y="4"/>
                      <a:pt x="43" y="7"/>
                      <a:pt x="41" y="5"/>
                    </a:cubicBezTo>
                    <a:cubicBezTo>
                      <a:pt x="36" y="4"/>
                      <a:pt x="34" y="1"/>
                      <a:pt x="29" y="0"/>
                    </a:cubicBezTo>
                    <a:cubicBezTo>
                      <a:pt x="25" y="-1"/>
                      <a:pt x="23" y="2"/>
                      <a:pt x="20" y="2"/>
                    </a:cubicBezTo>
                    <a:cubicBezTo>
                      <a:pt x="15" y="2"/>
                      <a:pt x="13" y="-1"/>
                      <a:pt x="7" y="2"/>
                    </a:cubicBezTo>
                    <a:cubicBezTo>
                      <a:pt x="7" y="4"/>
                      <a:pt x="10" y="8"/>
                      <a:pt x="10" y="10"/>
                    </a:cubicBezTo>
                    <a:cubicBezTo>
                      <a:pt x="10" y="19"/>
                      <a:pt x="0" y="26"/>
                      <a:pt x="0" y="34"/>
                    </a:cubicBezTo>
                    <a:cubicBezTo>
                      <a:pt x="0" y="37"/>
                      <a:pt x="8" y="36"/>
                      <a:pt x="10" y="3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5" name="Freeform: Shape 753">
                <a:extLst>
                  <a:ext uri="{FF2B5EF4-FFF2-40B4-BE49-F238E27FC236}">
                    <a16:creationId xmlns:a16="http://schemas.microsoft.com/office/drawing/2014/main" id="{F73D472E-10F4-428D-8890-0CB3B7805FE1}"/>
                  </a:ext>
                </a:extLst>
              </p:cNvPr>
              <p:cNvSpPr/>
              <p:nvPr/>
            </p:nvSpPr>
            <p:spPr>
              <a:xfrm>
                <a:off x="6929519" y="4018541"/>
                <a:ext cx="495393" cy="22814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" h="36">
                    <a:moveTo>
                      <a:pt x="13" y="9"/>
                    </a:moveTo>
                    <a:cubicBezTo>
                      <a:pt x="11" y="9"/>
                      <a:pt x="9" y="10"/>
                      <a:pt x="8" y="12"/>
                    </a:cubicBezTo>
                    <a:cubicBezTo>
                      <a:pt x="9" y="12"/>
                      <a:pt x="10" y="12"/>
                      <a:pt x="11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7" y="12"/>
                      <a:pt x="6" y="12"/>
                    </a:cubicBezTo>
                    <a:lnTo>
                      <a:pt x="6" y="17"/>
                    </a:lnTo>
                    <a:cubicBezTo>
                      <a:pt x="7" y="17"/>
                      <a:pt x="7" y="17"/>
                      <a:pt x="8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3" y="17"/>
                      <a:pt x="3" y="19"/>
                      <a:pt x="0" y="19"/>
                    </a:cubicBezTo>
                    <a:cubicBezTo>
                      <a:pt x="1" y="21"/>
                      <a:pt x="0" y="21"/>
                      <a:pt x="0" y="23"/>
                    </a:cubicBezTo>
                    <a:cubicBezTo>
                      <a:pt x="0" y="25"/>
                      <a:pt x="2" y="27"/>
                      <a:pt x="3" y="27"/>
                    </a:cubicBezTo>
                    <a:cubicBezTo>
                      <a:pt x="5" y="27"/>
                      <a:pt x="8" y="28"/>
                      <a:pt x="11" y="28"/>
                    </a:cubicBezTo>
                    <a:cubicBezTo>
                      <a:pt x="14" y="28"/>
                      <a:pt x="17" y="27"/>
                      <a:pt x="20" y="27"/>
                    </a:cubicBezTo>
                    <a:cubicBezTo>
                      <a:pt x="20" y="25"/>
                      <a:pt x="21" y="23"/>
                      <a:pt x="23" y="23"/>
                    </a:cubicBezTo>
                    <a:cubicBezTo>
                      <a:pt x="23" y="26"/>
                      <a:pt x="25" y="27"/>
                      <a:pt x="26" y="29"/>
                    </a:cubicBezTo>
                    <a:cubicBezTo>
                      <a:pt x="24" y="29"/>
                      <a:pt x="20" y="28"/>
                      <a:pt x="20" y="32"/>
                    </a:cubicBezTo>
                    <a:cubicBezTo>
                      <a:pt x="20" y="33"/>
                      <a:pt x="24" y="36"/>
                      <a:pt x="26" y="36"/>
                    </a:cubicBezTo>
                    <a:cubicBezTo>
                      <a:pt x="32" y="36"/>
                      <a:pt x="36" y="34"/>
                      <a:pt x="41" y="32"/>
                    </a:cubicBezTo>
                    <a:lnTo>
                      <a:pt x="55" y="28"/>
                    </a:lnTo>
                    <a:cubicBezTo>
                      <a:pt x="55" y="27"/>
                      <a:pt x="68" y="29"/>
                      <a:pt x="69" y="28"/>
                    </a:cubicBezTo>
                    <a:cubicBezTo>
                      <a:pt x="71" y="28"/>
                      <a:pt x="77" y="21"/>
                      <a:pt x="77" y="17"/>
                    </a:cubicBezTo>
                    <a:cubicBezTo>
                      <a:pt x="77" y="14"/>
                      <a:pt x="74" y="11"/>
                      <a:pt x="71" y="11"/>
                    </a:cubicBezTo>
                    <a:cubicBezTo>
                      <a:pt x="68" y="11"/>
                      <a:pt x="68" y="13"/>
                      <a:pt x="66" y="13"/>
                    </a:cubicBezTo>
                    <a:cubicBezTo>
                      <a:pt x="61" y="13"/>
                      <a:pt x="57" y="8"/>
                      <a:pt x="57" y="5"/>
                    </a:cubicBezTo>
                    <a:cubicBezTo>
                      <a:pt x="57" y="4"/>
                      <a:pt x="57" y="3"/>
                      <a:pt x="57" y="2"/>
                    </a:cubicBezTo>
                    <a:cubicBezTo>
                      <a:pt x="56" y="2"/>
                      <a:pt x="54" y="1"/>
                      <a:pt x="53" y="0"/>
                    </a:cubicBezTo>
                    <a:cubicBezTo>
                      <a:pt x="51" y="2"/>
                      <a:pt x="46" y="3"/>
                      <a:pt x="46" y="8"/>
                    </a:cubicBezTo>
                    <a:cubicBezTo>
                      <a:pt x="46" y="10"/>
                      <a:pt x="49" y="11"/>
                      <a:pt x="51" y="11"/>
                    </a:cubicBezTo>
                    <a:lnTo>
                      <a:pt x="51" y="15"/>
                    </a:lnTo>
                    <a:cubicBezTo>
                      <a:pt x="50" y="15"/>
                      <a:pt x="49" y="15"/>
                      <a:pt x="48" y="15"/>
                    </a:cubicBezTo>
                    <a:cubicBezTo>
                      <a:pt x="49" y="16"/>
                      <a:pt x="51" y="17"/>
                      <a:pt x="53" y="17"/>
                    </a:cubicBezTo>
                    <a:cubicBezTo>
                      <a:pt x="52" y="18"/>
                      <a:pt x="51" y="19"/>
                      <a:pt x="48" y="19"/>
                    </a:cubicBezTo>
                    <a:cubicBezTo>
                      <a:pt x="38" y="19"/>
                      <a:pt x="34" y="10"/>
                      <a:pt x="27" y="10"/>
                    </a:cubicBezTo>
                    <a:lnTo>
                      <a:pt x="23" y="10"/>
                    </a:lnTo>
                    <a:cubicBezTo>
                      <a:pt x="22" y="7"/>
                      <a:pt x="19" y="7"/>
                      <a:pt x="18" y="7"/>
                    </a:cubicBezTo>
                    <a:cubicBezTo>
                      <a:pt x="17" y="7"/>
                      <a:pt x="16" y="6"/>
                      <a:pt x="11" y="7"/>
                    </a:cubicBezTo>
                    <a:cubicBezTo>
                      <a:pt x="11" y="8"/>
                      <a:pt x="12" y="8"/>
                      <a:pt x="13" y="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6" name="Freeform: Shape 754">
                <a:extLst>
                  <a:ext uri="{FF2B5EF4-FFF2-40B4-BE49-F238E27FC236}">
                    <a16:creationId xmlns:a16="http://schemas.microsoft.com/office/drawing/2014/main" id="{C27702A3-75FB-454F-A102-19CB388837F4}"/>
                  </a:ext>
                </a:extLst>
              </p:cNvPr>
              <p:cNvSpPr/>
              <p:nvPr/>
            </p:nvSpPr>
            <p:spPr>
              <a:xfrm>
                <a:off x="6857836" y="4096780"/>
                <a:ext cx="65184" cy="5214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" h="9">
                    <a:moveTo>
                      <a:pt x="0" y="6"/>
                    </a:moveTo>
                    <a:cubicBezTo>
                      <a:pt x="0" y="8"/>
                      <a:pt x="2" y="9"/>
                      <a:pt x="4" y="9"/>
                    </a:cubicBezTo>
                    <a:cubicBezTo>
                      <a:pt x="7" y="9"/>
                      <a:pt x="10" y="4"/>
                      <a:pt x="11" y="0"/>
                    </a:cubicBezTo>
                    <a:cubicBezTo>
                      <a:pt x="8" y="0"/>
                      <a:pt x="0" y="2"/>
                      <a:pt x="0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7" name="Freeform: Shape 755">
                <a:extLst>
                  <a:ext uri="{FF2B5EF4-FFF2-40B4-BE49-F238E27FC236}">
                    <a16:creationId xmlns:a16="http://schemas.microsoft.com/office/drawing/2014/main" id="{2747AC00-45E2-4A95-88E2-6F2F9E9800A0}"/>
                  </a:ext>
                </a:extLst>
              </p:cNvPr>
              <p:cNvSpPr/>
              <p:nvPr/>
            </p:nvSpPr>
            <p:spPr>
              <a:xfrm>
                <a:off x="7040331" y="4025060"/>
                <a:ext cx="39111" cy="6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2">
                    <a:moveTo>
                      <a:pt x="2" y="2"/>
                    </a:moveTo>
                    <a:lnTo>
                      <a:pt x="7" y="2"/>
                    </a:lnTo>
                    <a:lnTo>
                      <a:pt x="7" y="0"/>
                    </a:lnTo>
                    <a:lnTo>
                      <a:pt x="0" y="0"/>
                    </a:ln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8" name="Freeform: Shape 756">
                <a:extLst>
                  <a:ext uri="{FF2B5EF4-FFF2-40B4-BE49-F238E27FC236}">
                    <a16:creationId xmlns:a16="http://schemas.microsoft.com/office/drawing/2014/main" id="{223BF06E-5F27-487D-A460-FCBB19DF91CC}"/>
                  </a:ext>
                </a:extLst>
              </p:cNvPr>
              <p:cNvSpPr/>
              <p:nvPr/>
            </p:nvSpPr>
            <p:spPr>
              <a:xfrm>
                <a:off x="6714432" y="3959895"/>
                <a:ext cx="280288" cy="16295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4" h="26">
                    <a:moveTo>
                      <a:pt x="6" y="21"/>
                    </a:moveTo>
                    <a:cubicBezTo>
                      <a:pt x="9" y="21"/>
                      <a:pt x="10" y="23"/>
                      <a:pt x="13" y="21"/>
                    </a:cubicBezTo>
                    <a:cubicBezTo>
                      <a:pt x="13" y="22"/>
                      <a:pt x="14" y="26"/>
                      <a:pt x="16" y="26"/>
                    </a:cubicBezTo>
                    <a:cubicBezTo>
                      <a:pt x="19" y="26"/>
                      <a:pt x="20" y="22"/>
                      <a:pt x="21" y="20"/>
                    </a:cubicBezTo>
                    <a:cubicBezTo>
                      <a:pt x="24" y="20"/>
                      <a:pt x="28" y="17"/>
                      <a:pt x="28" y="12"/>
                    </a:cubicBezTo>
                    <a:cubicBezTo>
                      <a:pt x="30" y="14"/>
                      <a:pt x="30" y="19"/>
                      <a:pt x="34" y="19"/>
                    </a:cubicBezTo>
                    <a:lnTo>
                      <a:pt x="43" y="11"/>
                    </a:lnTo>
                    <a:cubicBezTo>
                      <a:pt x="43" y="10"/>
                      <a:pt x="41" y="9"/>
                      <a:pt x="41" y="7"/>
                    </a:cubicBezTo>
                    <a:cubicBezTo>
                      <a:pt x="43" y="6"/>
                      <a:pt x="44" y="4"/>
                      <a:pt x="44" y="2"/>
                    </a:cubicBezTo>
                    <a:cubicBezTo>
                      <a:pt x="44" y="-2"/>
                      <a:pt x="31" y="2"/>
                      <a:pt x="31" y="2"/>
                    </a:cubicBezTo>
                    <a:cubicBezTo>
                      <a:pt x="29" y="2"/>
                      <a:pt x="29" y="1"/>
                      <a:pt x="27" y="1"/>
                    </a:cubicBezTo>
                    <a:cubicBezTo>
                      <a:pt x="21" y="1"/>
                      <a:pt x="20" y="8"/>
                      <a:pt x="16" y="11"/>
                    </a:cubicBezTo>
                    <a:cubicBezTo>
                      <a:pt x="12" y="13"/>
                      <a:pt x="9" y="14"/>
                      <a:pt x="5" y="16"/>
                    </a:cubicBezTo>
                    <a:cubicBezTo>
                      <a:pt x="4" y="16"/>
                      <a:pt x="0" y="20"/>
                      <a:pt x="0" y="20"/>
                    </a:cubicBezTo>
                    <a:cubicBezTo>
                      <a:pt x="0" y="21"/>
                      <a:pt x="2" y="22"/>
                      <a:pt x="3" y="24"/>
                    </a:cubicBezTo>
                    <a:cubicBezTo>
                      <a:pt x="4" y="23"/>
                      <a:pt x="5" y="21"/>
                      <a:pt x="6" y="2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9" name="Freeform: Shape 757">
                <a:extLst>
                  <a:ext uri="{FF2B5EF4-FFF2-40B4-BE49-F238E27FC236}">
                    <a16:creationId xmlns:a16="http://schemas.microsoft.com/office/drawing/2014/main" id="{2B03DFCA-135A-420B-B69E-62612BA88104}"/>
                  </a:ext>
                </a:extLst>
              </p:cNvPr>
              <p:cNvSpPr/>
              <p:nvPr/>
            </p:nvSpPr>
            <p:spPr>
              <a:xfrm>
                <a:off x="7098995" y="3836046"/>
                <a:ext cx="156440" cy="5214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" h="9">
                    <a:moveTo>
                      <a:pt x="10" y="9"/>
                    </a:moveTo>
                    <a:lnTo>
                      <a:pt x="19" y="9"/>
                    </a:lnTo>
                    <a:cubicBezTo>
                      <a:pt x="21" y="9"/>
                      <a:pt x="23" y="7"/>
                      <a:pt x="25" y="6"/>
                    </a:cubicBezTo>
                    <a:cubicBezTo>
                      <a:pt x="23" y="3"/>
                      <a:pt x="20" y="0"/>
                      <a:pt x="15" y="0"/>
                    </a:cubicBezTo>
                    <a:cubicBezTo>
                      <a:pt x="13" y="0"/>
                      <a:pt x="0" y="5"/>
                      <a:pt x="0" y="9"/>
                    </a:cubicBezTo>
                    <a:cubicBezTo>
                      <a:pt x="1" y="8"/>
                      <a:pt x="2" y="6"/>
                      <a:pt x="4" y="6"/>
                    </a:cubicBezTo>
                    <a:cubicBezTo>
                      <a:pt x="6" y="6"/>
                      <a:pt x="7" y="9"/>
                      <a:pt x="10" y="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0" name="Freeform: Shape 758">
                <a:extLst>
                  <a:ext uri="{FF2B5EF4-FFF2-40B4-BE49-F238E27FC236}">
                    <a16:creationId xmlns:a16="http://schemas.microsoft.com/office/drawing/2014/main" id="{39811AE8-F217-43AE-8E5A-920375933D0B}"/>
                  </a:ext>
                </a:extLst>
              </p:cNvPr>
              <p:cNvSpPr/>
              <p:nvPr/>
            </p:nvSpPr>
            <p:spPr>
              <a:xfrm>
                <a:off x="7098995" y="3901230"/>
                <a:ext cx="136885" cy="7170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2" h="12">
                    <a:moveTo>
                      <a:pt x="18" y="0"/>
                    </a:moveTo>
                    <a:cubicBezTo>
                      <a:pt x="13" y="0"/>
                      <a:pt x="0" y="0"/>
                      <a:pt x="0" y="6"/>
                    </a:cubicBezTo>
                    <a:cubicBezTo>
                      <a:pt x="0" y="8"/>
                      <a:pt x="4" y="12"/>
                      <a:pt x="7" y="12"/>
                    </a:cubicBezTo>
                    <a:cubicBezTo>
                      <a:pt x="12" y="12"/>
                      <a:pt x="20" y="10"/>
                      <a:pt x="19" y="5"/>
                    </a:cubicBezTo>
                    <a:lnTo>
                      <a:pt x="13" y="5"/>
                    </a:lnTo>
                    <a:cubicBezTo>
                      <a:pt x="16" y="5"/>
                      <a:pt x="20" y="5"/>
                      <a:pt x="22" y="2"/>
                    </a:cubicBezTo>
                    <a:cubicBezTo>
                      <a:pt x="21" y="1"/>
                      <a:pt x="21" y="0"/>
                      <a:pt x="18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1" name="Freeform: Shape 759">
                <a:extLst>
                  <a:ext uri="{FF2B5EF4-FFF2-40B4-BE49-F238E27FC236}">
                    <a16:creationId xmlns:a16="http://schemas.microsoft.com/office/drawing/2014/main" id="{D072A59B-8A4A-4287-83DE-5AFA99E0AD43}"/>
                  </a:ext>
                </a:extLst>
              </p:cNvPr>
              <p:cNvSpPr/>
              <p:nvPr/>
            </p:nvSpPr>
            <p:spPr>
              <a:xfrm>
                <a:off x="7033813" y="3907748"/>
                <a:ext cx="39111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6">
                    <a:moveTo>
                      <a:pt x="4" y="6"/>
                    </a:moveTo>
                    <a:cubicBezTo>
                      <a:pt x="6" y="6"/>
                      <a:pt x="7" y="5"/>
                      <a:pt x="7" y="4"/>
                    </a:cubicBezTo>
                    <a:cubicBezTo>
                      <a:pt x="6" y="3"/>
                      <a:pt x="0" y="-3"/>
                      <a:pt x="0" y="3"/>
                    </a:cubicBezTo>
                    <a:cubicBezTo>
                      <a:pt x="0" y="4"/>
                      <a:pt x="2" y="6"/>
                      <a:pt x="4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2" name="Freeform: Shape 760">
                <a:extLst>
                  <a:ext uri="{FF2B5EF4-FFF2-40B4-BE49-F238E27FC236}">
                    <a16:creationId xmlns:a16="http://schemas.microsoft.com/office/drawing/2014/main" id="{A71BCF22-4A44-4B23-A9A3-02B520A051EA}"/>
                  </a:ext>
                </a:extLst>
              </p:cNvPr>
              <p:cNvSpPr/>
              <p:nvPr/>
            </p:nvSpPr>
            <p:spPr>
              <a:xfrm>
                <a:off x="7561816" y="4305367"/>
                <a:ext cx="234660" cy="20858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" h="33">
                    <a:moveTo>
                      <a:pt x="31" y="15"/>
                    </a:moveTo>
                    <a:cubicBezTo>
                      <a:pt x="31" y="13"/>
                      <a:pt x="32" y="15"/>
                      <a:pt x="32" y="12"/>
                    </a:cubicBezTo>
                    <a:cubicBezTo>
                      <a:pt x="32" y="9"/>
                      <a:pt x="26" y="11"/>
                      <a:pt x="24" y="12"/>
                    </a:cubicBezTo>
                    <a:cubicBezTo>
                      <a:pt x="25" y="9"/>
                      <a:pt x="31" y="8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lnTo>
                      <a:pt x="20" y="0"/>
                    </a:lnTo>
                    <a:cubicBezTo>
                      <a:pt x="15" y="0"/>
                      <a:pt x="11" y="-1"/>
                      <a:pt x="7" y="3"/>
                    </a:cubicBezTo>
                    <a:cubicBezTo>
                      <a:pt x="7" y="4"/>
                      <a:pt x="5" y="4"/>
                      <a:pt x="5" y="5"/>
                    </a:cubicBezTo>
                    <a:cubicBezTo>
                      <a:pt x="5" y="8"/>
                      <a:pt x="10" y="8"/>
                      <a:pt x="12" y="8"/>
                    </a:cubicBezTo>
                    <a:lnTo>
                      <a:pt x="12" y="15"/>
                    </a:lnTo>
                    <a:lnTo>
                      <a:pt x="10" y="15"/>
                    </a:lnTo>
                    <a:cubicBezTo>
                      <a:pt x="5" y="15"/>
                      <a:pt x="2" y="12"/>
                      <a:pt x="0" y="12"/>
                    </a:cubicBezTo>
                    <a:lnTo>
                      <a:pt x="0" y="16"/>
                    </a:lnTo>
                    <a:cubicBezTo>
                      <a:pt x="6" y="23"/>
                      <a:pt x="12" y="22"/>
                      <a:pt x="19" y="29"/>
                    </a:cubicBezTo>
                    <a:cubicBezTo>
                      <a:pt x="20" y="30"/>
                      <a:pt x="20" y="33"/>
                      <a:pt x="24" y="33"/>
                    </a:cubicBezTo>
                    <a:cubicBezTo>
                      <a:pt x="25" y="33"/>
                      <a:pt x="26" y="30"/>
                      <a:pt x="28" y="29"/>
                    </a:cubicBezTo>
                    <a:cubicBezTo>
                      <a:pt x="35" y="26"/>
                      <a:pt x="35" y="30"/>
                      <a:pt x="37" y="16"/>
                    </a:cubicBezTo>
                    <a:cubicBezTo>
                      <a:pt x="35" y="16"/>
                      <a:pt x="32" y="16"/>
                      <a:pt x="31" y="1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3" name="Freeform: Shape 761">
                <a:extLst>
                  <a:ext uri="{FF2B5EF4-FFF2-40B4-BE49-F238E27FC236}">
                    <a16:creationId xmlns:a16="http://schemas.microsoft.com/office/drawing/2014/main" id="{2AC8487D-8BFC-441B-964D-CF032B8CDEE3}"/>
                  </a:ext>
                </a:extLst>
              </p:cNvPr>
              <p:cNvSpPr/>
              <p:nvPr/>
            </p:nvSpPr>
            <p:spPr>
              <a:xfrm>
                <a:off x="7470540" y="4038115"/>
                <a:ext cx="260733" cy="14992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1" h="24">
                    <a:moveTo>
                      <a:pt x="3" y="1"/>
                    </a:moveTo>
                    <a:lnTo>
                      <a:pt x="0" y="1"/>
                    </a:lnTo>
                    <a:cubicBezTo>
                      <a:pt x="0" y="2"/>
                      <a:pt x="0" y="3"/>
                      <a:pt x="1" y="4"/>
                    </a:cubicBezTo>
                    <a:lnTo>
                      <a:pt x="1" y="8"/>
                    </a:lnTo>
                    <a:cubicBezTo>
                      <a:pt x="3" y="9"/>
                      <a:pt x="4" y="11"/>
                      <a:pt x="6" y="10"/>
                    </a:cubicBezTo>
                    <a:lnTo>
                      <a:pt x="6" y="13"/>
                    </a:lnTo>
                    <a:lnTo>
                      <a:pt x="10" y="13"/>
                    </a:lnTo>
                    <a:cubicBezTo>
                      <a:pt x="10" y="14"/>
                      <a:pt x="11" y="16"/>
                      <a:pt x="13" y="16"/>
                    </a:cubicBezTo>
                    <a:cubicBezTo>
                      <a:pt x="16" y="16"/>
                      <a:pt x="24" y="14"/>
                      <a:pt x="28" y="14"/>
                    </a:cubicBezTo>
                    <a:cubicBezTo>
                      <a:pt x="29" y="14"/>
                      <a:pt x="30" y="14"/>
                      <a:pt x="31" y="14"/>
                    </a:cubicBezTo>
                    <a:cubicBezTo>
                      <a:pt x="29" y="15"/>
                      <a:pt x="25" y="15"/>
                      <a:pt x="25" y="18"/>
                    </a:cubicBezTo>
                    <a:cubicBezTo>
                      <a:pt x="25" y="18"/>
                      <a:pt x="25" y="19"/>
                      <a:pt x="25" y="20"/>
                    </a:cubicBezTo>
                    <a:lnTo>
                      <a:pt x="24" y="22"/>
                    </a:lnTo>
                    <a:cubicBezTo>
                      <a:pt x="24" y="25"/>
                      <a:pt x="29" y="24"/>
                      <a:pt x="31" y="24"/>
                    </a:cubicBezTo>
                    <a:cubicBezTo>
                      <a:pt x="32" y="24"/>
                      <a:pt x="36" y="24"/>
                      <a:pt x="39" y="22"/>
                    </a:cubicBezTo>
                    <a:cubicBezTo>
                      <a:pt x="39" y="16"/>
                      <a:pt x="41" y="13"/>
                      <a:pt x="41" y="7"/>
                    </a:cubicBezTo>
                    <a:cubicBezTo>
                      <a:pt x="41" y="4"/>
                      <a:pt x="41" y="1"/>
                      <a:pt x="37" y="1"/>
                    </a:cubicBezTo>
                    <a:cubicBezTo>
                      <a:pt x="35" y="1"/>
                      <a:pt x="34" y="3"/>
                      <a:pt x="33" y="3"/>
                    </a:cubicBezTo>
                    <a:cubicBezTo>
                      <a:pt x="28" y="3"/>
                      <a:pt x="26" y="0"/>
                      <a:pt x="23" y="0"/>
                    </a:cubicBezTo>
                    <a:cubicBezTo>
                      <a:pt x="21" y="0"/>
                      <a:pt x="21" y="0"/>
                      <a:pt x="19" y="0"/>
                    </a:cubicBezTo>
                    <a:cubicBezTo>
                      <a:pt x="20" y="4"/>
                      <a:pt x="23" y="4"/>
                      <a:pt x="26" y="4"/>
                    </a:cubicBezTo>
                    <a:lnTo>
                      <a:pt x="26" y="9"/>
                    </a:lnTo>
                    <a:cubicBezTo>
                      <a:pt x="21" y="9"/>
                      <a:pt x="19" y="4"/>
                      <a:pt x="15" y="4"/>
                    </a:cubicBezTo>
                    <a:lnTo>
                      <a:pt x="15" y="7"/>
                    </a:lnTo>
                    <a:cubicBezTo>
                      <a:pt x="15" y="8"/>
                      <a:pt x="17" y="10"/>
                      <a:pt x="19" y="11"/>
                    </a:cubicBezTo>
                    <a:cubicBezTo>
                      <a:pt x="13" y="14"/>
                      <a:pt x="9" y="1"/>
                      <a:pt x="3" y="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4" name="Freeform: Shape 762">
                <a:extLst>
                  <a:ext uri="{FF2B5EF4-FFF2-40B4-BE49-F238E27FC236}">
                    <a16:creationId xmlns:a16="http://schemas.microsoft.com/office/drawing/2014/main" id="{1857DC9F-A666-488D-A021-C39F2E104D13}"/>
                  </a:ext>
                </a:extLst>
              </p:cNvPr>
              <p:cNvSpPr/>
              <p:nvPr/>
            </p:nvSpPr>
            <p:spPr>
              <a:xfrm>
                <a:off x="7679146" y="4644302"/>
                <a:ext cx="149921" cy="9777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" h="16">
                    <a:moveTo>
                      <a:pt x="4" y="8"/>
                    </a:moveTo>
                    <a:cubicBezTo>
                      <a:pt x="3" y="8"/>
                      <a:pt x="0" y="7"/>
                      <a:pt x="0" y="9"/>
                    </a:cubicBezTo>
                    <a:cubicBezTo>
                      <a:pt x="0" y="10"/>
                      <a:pt x="16" y="16"/>
                      <a:pt x="19" y="16"/>
                    </a:cubicBezTo>
                    <a:cubicBezTo>
                      <a:pt x="21" y="16"/>
                      <a:pt x="22" y="14"/>
                      <a:pt x="24" y="12"/>
                    </a:cubicBezTo>
                    <a:cubicBezTo>
                      <a:pt x="23" y="9"/>
                      <a:pt x="14" y="0"/>
                      <a:pt x="10" y="0"/>
                    </a:cubicBezTo>
                    <a:cubicBezTo>
                      <a:pt x="6" y="0"/>
                      <a:pt x="7" y="7"/>
                      <a:pt x="4" y="8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5" name="Freeform: Shape 763">
                <a:extLst>
                  <a:ext uri="{FF2B5EF4-FFF2-40B4-BE49-F238E27FC236}">
                    <a16:creationId xmlns:a16="http://schemas.microsoft.com/office/drawing/2014/main" id="{B10C5BD0-C4C9-4598-80F1-06D6FE217E66}"/>
                  </a:ext>
                </a:extLst>
              </p:cNvPr>
              <p:cNvSpPr/>
              <p:nvPr/>
            </p:nvSpPr>
            <p:spPr>
              <a:xfrm>
                <a:off x="7829068" y="4272775"/>
                <a:ext cx="202068" cy="18251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" h="29">
                    <a:moveTo>
                      <a:pt x="11" y="0"/>
                    </a:moveTo>
                    <a:cubicBezTo>
                      <a:pt x="6" y="0"/>
                      <a:pt x="5" y="3"/>
                      <a:pt x="5" y="3"/>
                    </a:cubicBezTo>
                    <a:cubicBezTo>
                      <a:pt x="5" y="4"/>
                      <a:pt x="4" y="6"/>
                      <a:pt x="5" y="6"/>
                    </a:cubicBezTo>
                    <a:lnTo>
                      <a:pt x="0" y="6"/>
                    </a:lnTo>
                    <a:lnTo>
                      <a:pt x="0" y="10"/>
                    </a:lnTo>
                    <a:cubicBezTo>
                      <a:pt x="1" y="15"/>
                      <a:pt x="0" y="18"/>
                      <a:pt x="3" y="21"/>
                    </a:cubicBezTo>
                    <a:cubicBezTo>
                      <a:pt x="3" y="23"/>
                      <a:pt x="3" y="26"/>
                      <a:pt x="3" y="29"/>
                    </a:cubicBezTo>
                    <a:lnTo>
                      <a:pt x="7" y="29"/>
                    </a:lnTo>
                    <a:cubicBezTo>
                      <a:pt x="10" y="26"/>
                      <a:pt x="12" y="25"/>
                      <a:pt x="12" y="21"/>
                    </a:cubicBezTo>
                    <a:lnTo>
                      <a:pt x="10" y="21"/>
                    </a:lnTo>
                    <a:cubicBezTo>
                      <a:pt x="11" y="16"/>
                      <a:pt x="11" y="19"/>
                      <a:pt x="15" y="19"/>
                    </a:cubicBezTo>
                    <a:cubicBezTo>
                      <a:pt x="22" y="19"/>
                      <a:pt x="25" y="14"/>
                      <a:pt x="29" y="10"/>
                    </a:cubicBezTo>
                    <a:lnTo>
                      <a:pt x="32" y="6"/>
                    </a:lnTo>
                    <a:cubicBezTo>
                      <a:pt x="32" y="4"/>
                      <a:pt x="32" y="4"/>
                      <a:pt x="32" y="3"/>
                    </a:cubicBezTo>
                    <a:cubicBezTo>
                      <a:pt x="24" y="3"/>
                      <a:pt x="18" y="0"/>
                      <a:pt x="11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6" name="Freeform: Shape 764">
                <a:extLst>
                  <a:ext uri="{FF2B5EF4-FFF2-40B4-BE49-F238E27FC236}">
                    <a16:creationId xmlns:a16="http://schemas.microsoft.com/office/drawing/2014/main" id="{15F429B7-C7EB-4EA1-BBBF-DA303160F7E5}"/>
                  </a:ext>
                </a:extLst>
              </p:cNvPr>
              <p:cNvSpPr/>
              <p:nvPr/>
            </p:nvSpPr>
            <p:spPr>
              <a:xfrm>
                <a:off x="7398858" y="3933803"/>
                <a:ext cx="65184" cy="5866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" h="10">
                    <a:moveTo>
                      <a:pt x="8" y="10"/>
                    </a:moveTo>
                    <a:cubicBezTo>
                      <a:pt x="10" y="10"/>
                      <a:pt x="11" y="8"/>
                      <a:pt x="11" y="7"/>
                    </a:cubicBezTo>
                    <a:cubicBezTo>
                      <a:pt x="6" y="5"/>
                      <a:pt x="6" y="0"/>
                      <a:pt x="0" y="0"/>
                    </a:cubicBezTo>
                    <a:cubicBezTo>
                      <a:pt x="0" y="3"/>
                      <a:pt x="6" y="10"/>
                      <a:pt x="8" y="1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7" name="Freeform: Shape 765">
                <a:extLst>
                  <a:ext uri="{FF2B5EF4-FFF2-40B4-BE49-F238E27FC236}">
                    <a16:creationId xmlns:a16="http://schemas.microsoft.com/office/drawing/2014/main" id="{2394BBDD-07B4-4F3C-A992-D07E5A403194}"/>
                  </a:ext>
                </a:extLst>
              </p:cNvPr>
              <p:cNvSpPr/>
              <p:nvPr/>
            </p:nvSpPr>
            <p:spPr>
              <a:xfrm>
                <a:off x="7444486" y="4148927"/>
                <a:ext cx="45628" cy="3911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7">
                    <a:moveTo>
                      <a:pt x="0" y="7"/>
                    </a:moveTo>
                    <a:cubicBezTo>
                      <a:pt x="2" y="7"/>
                      <a:pt x="2" y="7"/>
                      <a:pt x="5" y="7"/>
                    </a:cubicBezTo>
                    <a:cubicBezTo>
                      <a:pt x="6" y="7"/>
                      <a:pt x="8" y="7"/>
                      <a:pt x="8" y="3"/>
                    </a:cubicBezTo>
                    <a:cubicBezTo>
                      <a:pt x="8" y="2"/>
                      <a:pt x="7" y="1"/>
                      <a:pt x="7" y="0"/>
                    </a:cubicBezTo>
                    <a:cubicBezTo>
                      <a:pt x="3" y="1"/>
                      <a:pt x="1" y="2"/>
                      <a:pt x="0" y="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8" name="Freeform: Shape 766">
                <a:extLst>
                  <a:ext uri="{FF2B5EF4-FFF2-40B4-BE49-F238E27FC236}">
                    <a16:creationId xmlns:a16="http://schemas.microsoft.com/office/drawing/2014/main" id="{23F5E264-D6BB-465D-A185-A8959BC00C9D}"/>
                  </a:ext>
                </a:extLst>
              </p:cNvPr>
              <p:cNvSpPr/>
              <p:nvPr/>
            </p:nvSpPr>
            <p:spPr>
              <a:xfrm>
                <a:off x="7424931" y="3777382"/>
                <a:ext cx="254214" cy="14992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" h="24">
                    <a:moveTo>
                      <a:pt x="3" y="5"/>
                    </a:moveTo>
                    <a:cubicBezTo>
                      <a:pt x="3" y="6"/>
                      <a:pt x="2" y="7"/>
                      <a:pt x="2" y="8"/>
                    </a:cubicBezTo>
                    <a:cubicBezTo>
                      <a:pt x="3" y="9"/>
                      <a:pt x="4" y="8"/>
                      <a:pt x="10" y="8"/>
                    </a:cubicBezTo>
                    <a:cubicBezTo>
                      <a:pt x="9" y="8"/>
                      <a:pt x="9" y="10"/>
                      <a:pt x="10" y="11"/>
                    </a:cubicBezTo>
                    <a:cubicBezTo>
                      <a:pt x="6" y="12"/>
                      <a:pt x="5" y="11"/>
                      <a:pt x="2" y="14"/>
                    </a:cubicBezTo>
                    <a:cubicBezTo>
                      <a:pt x="5" y="16"/>
                      <a:pt x="5" y="15"/>
                      <a:pt x="8" y="15"/>
                    </a:cubicBezTo>
                    <a:cubicBezTo>
                      <a:pt x="12" y="15"/>
                      <a:pt x="15" y="14"/>
                      <a:pt x="16" y="16"/>
                    </a:cubicBezTo>
                    <a:cubicBezTo>
                      <a:pt x="20" y="16"/>
                      <a:pt x="22" y="18"/>
                      <a:pt x="26" y="18"/>
                    </a:cubicBezTo>
                    <a:cubicBezTo>
                      <a:pt x="31" y="18"/>
                      <a:pt x="31" y="24"/>
                      <a:pt x="36" y="24"/>
                    </a:cubicBezTo>
                    <a:cubicBezTo>
                      <a:pt x="38" y="24"/>
                      <a:pt x="40" y="23"/>
                      <a:pt x="40" y="20"/>
                    </a:cubicBezTo>
                    <a:cubicBezTo>
                      <a:pt x="40" y="18"/>
                      <a:pt x="35" y="16"/>
                      <a:pt x="33" y="14"/>
                    </a:cubicBezTo>
                    <a:cubicBezTo>
                      <a:pt x="34" y="13"/>
                      <a:pt x="35" y="12"/>
                      <a:pt x="35" y="11"/>
                    </a:cubicBezTo>
                    <a:cubicBezTo>
                      <a:pt x="34" y="10"/>
                      <a:pt x="32" y="6"/>
                      <a:pt x="29" y="6"/>
                    </a:cubicBezTo>
                    <a:cubicBezTo>
                      <a:pt x="28" y="6"/>
                      <a:pt x="27" y="8"/>
                      <a:pt x="25" y="8"/>
                    </a:cubicBezTo>
                    <a:cubicBezTo>
                      <a:pt x="23" y="8"/>
                      <a:pt x="23" y="2"/>
                      <a:pt x="19" y="2"/>
                    </a:cubicBezTo>
                    <a:cubicBezTo>
                      <a:pt x="17" y="2"/>
                      <a:pt x="16" y="4"/>
                      <a:pt x="15" y="4"/>
                    </a:cubicBezTo>
                    <a:cubicBezTo>
                      <a:pt x="12" y="4"/>
                      <a:pt x="11" y="0"/>
                      <a:pt x="6" y="0"/>
                    </a:cubicBezTo>
                    <a:cubicBezTo>
                      <a:pt x="3" y="0"/>
                      <a:pt x="2" y="1"/>
                      <a:pt x="0" y="2"/>
                    </a:cubicBezTo>
                    <a:cubicBezTo>
                      <a:pt x="0" y="5"/>
                      <a:pt x="0" y="5"/>
                      <a:pt x="3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9" name="Freeform: Shape 767">
                <a:extLst>
                  <a:ext uri="{FF2B5EF4-FFF2-40B4-BE49-F238E27FC236}">
                    <a16:creationId xmlns:a16="http://schemas.microsoft.com/office/drawing/2014/main" id="{AD97CDCD-A638-40B5-98D0-2A43557FC846}"/>
                  </a:ext>
                </a:extLst>
              </p:cNvPr>
              <p:cNvSpPr/>
              <p:nvPr/>
            </p:nvSpPr>
            <p:spPr>
              <a:xfrm>
                <a:off x="7542260" y="3907748"/>
                <a:ext cx="45628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4">
                    <a:moveTo>
                      <a:pt x="8" y="2"/>
                    </a:moveTo>
                    <a:cubicBezTo>
                      <a:pt x="6" y="2"/>
                      <a:pt x="5" y="0"/>
                      <a:pt x="3" y="0"/>
                    </a:cubicBezTo>
                    <a:cubicBezTo>
                      <a:pt x="3" y="0"/>
                      <a:pt x="-3" y="4"/>
                      <a:pt x="2" y="4"/>
                    </a:cubicBezTo>
                    <a:cubicBezTo>
                      <a:pt x="4" y="4"/>
                      <a:pt x="7" y="4"/>
                      <a:pt x="8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0" name="Freeform: Shape 768">
                <a:extLst>
                  <a:ext uri="{FF2B5EF4-FFF2-40B4-BE49-F238E27FC236}">
                    <a16:creationId xmlns:a16="http://schemas.microsoft.com/office/drawing/2014/main" id="{22B167DA-9D8A-481F-9546-C5401C0F3EA5}"/>
                  </a:ext>
                </a:extLst>
              </p:cNvPr>
              <p:cNvSpPr/>
              <p:nvPr/>
            </p:nvSpPr>
            <p:spPr>
              <a:xfrm>
                <a:off x="7783421" y="4005505"/>
                <a:ext cx="690944" cy="2346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7" h="37">
                    <a:moveTo>
                      <a:pt x="48" y="33"/>
                    </a:moveTo>
                    <a:lnTo>
                      <a:pt x="51" y="33"/>
                    </a:lnTo>
                    <a:cubicBezTo>
                      <a:pt x="50" y="37"/>
                      <a:pt x="57" y="37"/>
                      <a:pt x="61" y="36"/>
                    </a:cubicBezTo>
                    <a:lnTo>
                      <a:pt x="79" y="36"/>
                    </a:lnTo>
                    <a:cubicBezTo>
                      <a:pt x="81" y="34"/>
                      <a:pt x="81" y="33"/>
                      <a:pt x="84" y="33"/>
                    </a:cubicBezTo>
                    <a:cubicBezTo>
                      <a:pt x="85" y="34"/>
                      <a:pt x="86" y="37"/>
                      <a:pt x="88" y="37"/>
                    </a:cubicBezTo>
                    <a:cubicBezTo>
                      <a:pt x="96" y="37"/>
                      <a:pt x="106" y="37"/>
                      <a:pt x="107" y="28"/>
                    </a:cubicBezTo>
                    <a:cubicBezTo>
                      <a:pt x="107" y="28"/>
                      <a:pt x="105" y="29"/>
                      <a:pt x="104" y="28"/>
                    </a:cubicBezTo>
                    <a:cubicBezTo>
                      <a:pt x="104" y="27"/>
                      <a:pt x="105" y="26"/>
                      <a:pt x="105" y="25"/>
                    </a:cubicBezTo>
                    <a:lnTo>
                      <a:pt x="107" y="25"/>
                    </a:lnTo>
                    <a:cubicBezTo>
                      <a:pt x="104" y="19"/>
                      <a:pt x="98" y="19"/>
                      <a:pt x="89" y="19"/>
                    </a:cubicBezTo>
                    <a:cubicBezTo>
                      <a:pt x="78" y="19"/>
                      <a:pt x="74" y="24"/>
                      <a:pt x="62" y="24"/>
                    </a:cubicBezTo>
                    <a:cubicBezTo>
                      <a:pt x="57" y="24"/>
                      <a:pt x="52" y="23"/>
                      <a:pt x="47" y="21"/>
                    </a:cubicBezTo>
                    <a:cubicBezTo>
                      <a:pt x="46" y="22"/>
                      <a:pt x="44" y="24"/>
                      <a:pt x="44" y="20"/>
                    </a:cubicBezTo>
                    <a:cubicBezTo>
                      <a:pt x="44" y="20"/>
                      <a:pt x="45" y="20"/>
                      <a:pt x="45" y="19"/>
                    </a:cubicBezTo>
                    <a:cubicBezTo>
                      <a:pt x="42" y="16"/>
                      <a:pt x="37" y="20"/>
                      <a:pt x="36" y="13"/>
                    </a:cubicBezTo>
                    <a:lnTo>
                      <a:pt x="44" y="13"/>
                    </a:lnTo>
                    <a:cubicBezTo>
                      <a:pt x="42" y="10"/>
                      <a:pt x="32" y="11"/>
                      <a:pt x="34" y="6"/>
                    </a:cubicBezTo>
                    <a:lnTo>
                      <a:pt x="29" y="6"/>
                    </a:lnTo>
                    <a:cubicBezTo>
                      <a:pt x="29" y="7"/>
                      <a:pt x="28" y="8"/>
                      <a:pt x="26" y="8"/>
                    </a:cubicBezTo>
                    <a:cubicBezTo>
                      <a:pt x="18" y="8"/>
                      <a:pt x="16" y="0"/>
                      <a:pt x="7" y="0"/>
                    </a:cubicBezTo>
                    <a:cubicBezTo>
                      <a:pt x="4" y="0"/>
                      <a:pt x="0" y="0"/>
                      <a:pt x="0" y="3"/>
                    </a:cubicBezTo>
                    <a:cubicBezTo>
                      <a:pt x="0" y="5"/>
                      <a:pt x="13" y="11"/>
                      <a:pt x="16" y="11"/>
                    </a:cubicBezTo>
                    <a:cubicBezTo>
                      <a:pt x="17" y="11"/>
                      <a:pt x="18" y="11"/>
                      <a:pt x="20" y="9"/>
                    </a:cubicBezTo>
                    <a:cubicBezTo>
                      <a:pt x="24" y="13"/>
                      <a:pt x="25" y="17"/>
                      <a:pt x="28" y="21"/>
                    </a:cubicBezTo>
                    <a:cubicBezTo>
                      <a:pt x="28" y="22"/>
                      <a:pt x="26" y="24"/>
                      <a:pt x="26" y="25"/>
                    </a:cubicBezTo>
                    <a:cubicBezTo>
                      <a:pt x="26" y="30"/>
                      <a:pt x="37" y="37"/>
                      <a:pt x="42" y="37"/>
                    </a:cubicBezTo>
                    <a:cubicBezTo>
                      <a:pt x="44" y="37"/>
                      <a:pt x="47" y="34"/>
                      <a:pt x="48" y="3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1" name="Freeform: Shape 769">
                <a:extLst>
                  <a:ext uri="{FF2B5EF4-FFF2-40B4-BE49-F238E27FC236}">
                    <a16:creationId xmlns:a16="http://schemas.microsoft.com/office/drawing/2014/main" id="{B143C1EB-28E6-48B8-9969-AE56C8F73524}"/>
                  </a:ext>
                </a:extLst>
              </p:cNvPr>
              <p:cNvSpPr/>
              <p:nvPr/>
            </p:nvSpPr>
            <p:spPr>
              <a:xfrm>
                <a:off x="7789958" y="4135889"/>
                <a:ext cx="117331" cy="9125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" h="15">
                    <a:moveTo>
                      <a:pt x="19" y="7"/>
                    </a:moveTo>
                    <a:cubicBezTo>
                      <a:pt x="19" y="4"/>
                      <a:pt x="14" y="0"/>
                      <a:pt x="10" y="0"/>
                    </a:cubicBezTo>
                    <a:cubicBezTo>
                      <a:pt x="5" y="0"/>
                      <a:pt x="6" y="5"/>
                      <a:pt x="3" y="5"/>
                    </a:cubicBezTo>
                    <a:cubicBezTo>
                      <a:pt x="3" y="5"/>
                      <a:pt x="0" y="6"/>
                      <a:pt x="0" y="9"/>
                    </a:cubicBezTo>
                    <a:cubicBezTo>
                      <a:pt x="0" y="9"/>
                      <a:pt x="13" y="15"/>
                      <a:pt x="15" y="15"/>
                    </a:cubicBezTo>
                    <a:cubicBezTo>
                      <a:pt x="17" y="15"/>
                      <a:pt x="19" y="11"/>
                      <a:pt x="19" y="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2" name="Freeform: Shape 770">
                <a:extLst>
                  <a:ext uri="{FF2B5EF4-FFF2-40B4-BE49-F238E27FC236}">
                    <a16:creationId xmlns:a16="http://schemas.microsoft.com/office/drawing/2014/main" id="{54C495F1-7A18-4419-8669-4E5046CC42B6}"/>
                  </a:ext>
                </a:extLst>
              </p:cNvPr>
              <p:cNvSpPr/>
              <p:nvPr/>
            </p:nvSpPr>
            <p:spPr>
              <a:xfrm>
                <a:off x="7809512" y="3933803"/>
                <a:ext cx="104293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" h="5">
                    <a:moveTo>
                      <a:pt x="17" y="3"/>
                    </a:moveTo>
                    <a:lnTo>
                      <a:pt x="17" y="0"/>
                    </a:lnTo>
                    <a:cubicBezTo>
                      <a:pt x="14" y="1"/>
                      <a:pt x="16" y="0"/>
                      <a:pt x="14" y="0"/>
                    </a:cubicBezTo>
                    <a:cubicBezTo>
                      <a:pt x="10" y="0"/>
                      <a:pt x="2" y="1"/>
                      <a:pt x="0" y="3"/>
                    </a:cubicBezTo>
                    <a:cubicBezTo>
                      <a:pt x="0" y="3"/>
                      <a:pt x="12" y="5"/>
                      <a:pt x="13" y="5"/>
                    </a:cubicBezTo>
                    <a:cubicBezTo>
                      <a:pt x="15" y="5"/>
                      <a:pt x="17" y="4"/>
                      <a:pt x="17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3" name="Freeform: Shape 771">
                <a:extLst>
                  <a:ext uri="{FF2B5EF4-FFF2-40B4-BE49-F238E27FC236}">
                    <a16:creationId xmlns:a16="http://schemas.microsoft.com/office/drawing/2014/main" id="{1170E3EF-2DD6-4863-906B-183E2F62C679}"/>
                  </a:ext>
                </a:extLst>
              </p:cNvPr>
              <p:cNvSpPr/>
              <p:nvPr/>
            </p:nvSpPr>
            <p:spPr>
              <a:xfrm>
                <a:off x="7724774" y="3816491"/>
                <a:ext cx="123848" cy="10429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0" h="17">
                    <a:moveTo>
                      <a:pt x="7" y="13"/>
                    </a:moveTo>
                    <a:cubicBezTo>
                      <a:pt x="6" y="13"/>
                      <a:pt x="5" y="14"/>
                      <a:pt x="5" y="15"/>
                    </a:cubicBezTo>
                    <a:cubicBezTo>
                      <a:pt x="5" y="18"/>
                      <a:pt x="12" y="17"/>
                      <a:pt x="20" y="15"/>
                    </a:cubicBezTo>
                    <a:cubicBezTo>
                      <a:pt x="19" y="12"/>
                      <a:pt x="20" y="11"/>
                      <a:pt x="20" y="9"/>
                    </a:cubicBezTo>
                    <a:cubicBezTo>
                      <a:pt x="20" y="4"/>
                      <a:pt x="12" y="9"/>
                      <a:pt x="12" y="3"/>
                    </a:cubicBezTo>
                    <a:cubicBezTo>
                      <a:pt x="10" y="3"/>
                      <a:pt x="5" y="2"/>
                      <a:pt x="5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8"/>
                      <a:pt x="4" y="10"/>
                      <a:pt x="7" y="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4" name="Freeform: Shape 772">
                <a:extLst>
                  <a:ext uri="{FF2B5EF4-FFF2-40B4-BE49-F238E27FC236}">
                    <a16:creationId xmlns:a16="http://schemas.microsoft.com/office/drawing/2014/main" id="{33229B13-B880-436A-9611-C8F6E871F246}"/>
                  </a:ext>
                </a:extLst>
              </p:cNvPr>
              <p:cNvSpPr/>
              <p:nvPr/>
            </p:nvSpPr>
            <p:spPr>
              <a:xfrm>
                <a:off x="7672627" y="3705679"/>
                <a:ext cx="45628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5">
                    <a:moveTo>
                      <a:pt x="4" y="5"/>
                    </a:moveTo>
                    <a:lnTo>
                      <a:pt x="8" y="5"/>
                    </a:lnTo>
                    <a:lnTo>
                      <a:pt x="8" y="0"/>
                    </a:lnTo>
                    <a:cubicBezTo>
                      <a:pt x="6" y="0"/>
                      <a:pt x="3" y="0"/>
                      <a:pt x="0" y="0"/>
                    </a:cubicBezTo>
                    <a:cubicBezTo>
                      <a:pt x="0" y="3"/>
                      <a:pt x="3" y="4"/>
                      <a:pt x="4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5" name="Freeform: Shape 773">
                <a:extLst>
                  <a:ext uri="{FF2B5EF4-FFF2-40B4-BE49-F238E27FC236}">
                    <a16:creationId xmlns:a16="http://schemas.microsoft.com/office/drawing/2014/main" id="{434AEF13-4B22-4FC2-AAA3-E78536DEC01F}"/>
                  </a:ext>
                </a:extLst>
              </p:cNvPr>
              <p:cNvSpPr/>
              <p:nvPr/>
            </p:nvSpPr>
            <p:spPr>
              <a:xfrm>
                <a:off x="7816031" y="3568795"/>
                <a:ext cx="430210" cy="3259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7" h="51">
                    <a:moveTo>
                      <a:pt x="9" y="21"/>
                    </a:moveTo>
                    <a:cubicBezTo>
                      <a:pt x="8" y="21"/>
                      <a:pt x="4" y="20"/>
                      <a:pt x="3" y="19"/>
                    </a:cubicBezTo>
                    <a:lnTo>
                      <a:pt x="0" y="19"/>
                    </a:lnTo>
                    <a:cubicBezTo>
                      <a:pt x="1" y="26"/>
                      <a:pt x="5" y="27"/>
                      <a:pt x="12" y="27"/>
                    </a:cubicBezTo>
                    <a:cubicBezTo>
                      <a:pt x="11" y="29"/>
                      <a:pt x="9" y="29"/>
                      <a:pt x="8" y="30"/>
                    </a:cubicBezTo>
                    <a:cubicBezTo>
                      <a:pt x="8" y="31"/>
                      <a:pt x="8" y="33"/>
                      <a:pt x="9" y="33"/>
                    </a:cubicBezTo>
                    <a:cubicBezTo>
                      <a:pt x="11" y="33"/>
                      <a:pt x="12" y="31"/>
                      <a:pt x="13" y="31"/>
                    </a:cubicBezTo>
                    <a:cubicBezTo>
                      <a:pt x="14" y="32"/>
                      <a:pt x="14" y="34"/>
                      <a:pt x="17" y="34"/>
                    </a:cubicBezTo>
                    <a:cubicBezTo>
                      <a:pt x="19" y="34"/>
                      <a:pt x="20" y="32"/>
                      <a:pt x="23" y="32"/>
                    </a:cubicBezTo>
                    <a:cubicBezTo>
                      <a:pt x="26" y="32"/>
                      <a:pt x="29" y="33"/>
                      <a:pt x="32" y="34"/>
                    </a:cubicBezTo>
                    <a:cubicBezTo>
                      <a:pt x="29" y="34"/>
                      <a:pt x="16" y="34"/>
                      <a:pt x="16" y="38"/>
                    </a:cubicBezTo>
                    <a:cubicBezTo>
                      <a:pt x="16" y="42"/>
                      <a:pt x="22" y="45"/>
                      <a:pt x="25" y="45"/>
                    </a:cubicBezTo>
                    <a:cubicBezTo>
                      <a:pt x="24" y="46"/>
                      <a:pt x="24" y="46"/>
                      <a:pt x="23" y="46"/>
                    </a:cubicBezTo>
                    <a:cubicBezTo>
                      <a:pt x="23" y="50"/>
                      <a:pt x="28" y="51"/>
                      <a:pt x="31" y="51"/>
                    </a:cubicBezTo>
                    <a:cubicBezTo>
                      <a:pt x="34" y="51"/>
                      <a:pt x="36" y="50"/>
                      <a:pt x="36" y="45"/>
                    </a:cubicBezTo>
                    <a:cubicBezTo>
                      <a:pt x="39" y="47"/>
                      <a:pt x="42" y="50"/>
                      <a:pt x="44" y="50"/>
                    </a:cubicBezTo>
                    <a:lnTo>
                      <a:pt x="44" y="46"/>
                    </a:lnTo>
                    <a:lnTo>
                      <a:pt x="48" y="46"/>
                    </a:lnTo>
                    <a:cubicBezTo>
                      <a:pt x="47" y="44"/>
                      <a:pt x="47" y="44"/>
                      <a:pt x="46" y="41"/>
                    </a:cubicBezTo>
                    <a:cubicBezTo>
                      <a:pt x="46" y="40"/>
                      <a:pt x="47" y="39"/>
                      <a:pt x="48" y="38"/>
                    </a:cubicBezTo>
                    <a:cubicBezTo>
                      <a:pt x="49" y="40"/>
                      <a:pt x="49" y="43"/>
                      <a:pt x="52" y="43"/>
                    </a:cubicBezTo>
                    <a:cubicBezTo>
                      <a:pt x="54" y="43"/>
                      <a:pt x="57" y="36"/>
                      <a:pt x="62" y="35"/>
                    </a:cubicBezTo>
                    <a:cubicBezTo>
                      <a:pt x="63" y="35"/>
                      <a:pt x="66" y="35"/>
                      <a:pt x="67" y="34"/>
                    </a:cubicBezTo>
                    <a:cubicBezTo>
                      <a:pt x="67" y="33"/>
                      <a:pt x="67" y="32"/>
                      <a:pt x="67" y="30"/>
                    </a:cubicBezTo>
                    <a:cubicBezTo>
                      <a:pt x="64" y="30"/>
                      <a:pt x="59" y="27"/>
                      <a:pt x="56" y="27"/>
                    </a:cubicBezTo>
                    <a:cubicBezTo>
                      <a:pt x="56" y="27"/>
                      <a:pt x="53" y="29"/>
                      <a:pt x="53" y="27"/>
                    </a:cubicBezTo>
                    <a:cubicBezTo>
                      <a:pt x="53" y="26"/>
                      <a:pt x="54" y="25"/>
                      <a:pt x="54" y="23"/>
                    </a:cubicBezTo>
                    <a:cubicBezTo>
                      <a:pt x="54" y="21"/>
                      <a:pt x="52" y="21"/>
                      <a:pt x="52" y="20"/>
                    </a:cubicBezTo>
                    <a:cubicBezTo>
                      <a:pt x="52" y="17"/>
                      <a:pt x="52" y="16"/>
                      <a:pt x="49" y="16"/>
                    </a:cubicBezTo>
                    <a:lnTo>
                      <a:pt x="46" y="16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5" y="20"/>
                    </a:lnTo>
                    <a:cubicBezTo>
                      <a:pt x="43" y="18"/>
                      <a:pt x="44" y="15"/>
                      <a:pt x="41" y="14"/>
                    </a:cubicBezTo>
                    <a:cubicBezTo>
                      <a:pt x="38" y="12"/>
                      <a:pt x="36" y="14"/>
                      <a:pt x="32" y="13"/>
                    </a:cubicBezTo>
                    <a:cubicBezTo>
                      <a:pt x="29" y="11"/>
                      <a:pt x="30" y="4"/>
                      <a:pt x="25" y="3"/>
                    </a:cubicBezTo>
                    <a:cubicBezTo>
                      <a:pt x="22" y="1"/>
                      <a:pt x="17" y="0"/>
                      <a:pt x="12" y="0"/>
                    </a:cubicBezTo>
                    <a:cubicBezTo>
                      <a:pt x="12" y="3"/>
                      <a:pt x="16" y="4"/>
                      <a:pt x="18" y="5"/>
                    </a:cubicBezTo>
                    <a:lnTo>
                      <a:pt x="14" y="5"/>
                    </a:lnTo>
                    <a:cubicBezTo>
                      <a:pt x="11" y="4"/>
                      <a:pt x="9" y="6"/>
                      <a:pt x="6" y="7"/>
                    </a:cubicBezTo>
                    <a:cubicBezTo>
                      <a:pt x="6" y="7"/>
                      <a:pt x="8" y="11"/>
                      <a:pt x="9" y="11"/>
                    </a:cubicBezTo>
                    <a:cubicBezTo>
                      <a:pt x="11" y="11"/>
                      <a:pt x="13" y="10"/>
                      <a:pt x="15" y="11"/>
                    </a:cubicBezTo>
                    <a:cubicBezTo>
                      <a:pt x="14" y="12"/>
                      <a:pt x="14" y="14"/>
                      <a:pt x="13" y="14"/>
                    </a:cubicBezTo>
                    <a:cubicBezTo>
                      <a:pt x="11" y="14"/>
                      <a:pt x="10" y="12"/>
                      <a:pt x="7" y="12"/>
                    </a:cubicBezTo>
                    <a:cubicBezTo>
                      <a:pt x="5" y="12"/>
                      <a:pt x="2" y="11"/>
                      <a:pt x="2" y="14"/>
                    </a:cubicBezTo>
                    <a:cubicBezTo>
                      <a:pt x="2" y="17"/>
                      <a:pt x="9" y="18"/>
                      <a:pt x="12" y="20"/>
                    </a:cubicBezTo>
                    <a:cubicBezTo>
                      <a:pt x="12" y="20"/>
                      <a:pt x="11" y="21"/>
                      <a:pt x="9" y="2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6" name="Freeform: Shape 774">
                <a:extLst>
                  <a:ext uri="{FF2B5EF4-FFF2-40B4-BE49-F238E27FC236}">
                    <a16:creationId xmlns:a16="http://schemas.microsoft.com/office/drawing/2014/main" id="{30E14F13-593E-43BB-AF2E-7924172C2745}"/>
                  </a:ext>
                </a:extLst>
              </p:cNvPr>
              <p:cNvSpPr/>
              <p:nvPr/>
            </p:nvSpPr>
            <p:spPr>
              <a:xfrm>
                <a:off x="8168021" y="4950682"/>
                <a:ext cx="286806" cy="19555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5" h="31">
                    <a:moveTo>
                      <a:pt x="35" y="19"/>
                    </a:moveTo>
                    <a:cubicBezTo>
                      <a:pt x="34" y="17"/>
                      <a:pt x="35" y="16"/>
                      <a:pt x="33" y="14"/>
                    </a:cubicBezTo>
                    <a:cubicBezTo>
                      <a:pt x="29" y="9"/>
                      <a:pt x="23" y="11"/>
                      <a:pt x="18" y="4"/>
                    </a:cubicBezTo>
                    <a:cubicBezTo>
                      <a:pt x="18" y="5"/>
                      <a:pt x="17" y="6"/>
                      <a:pt x="16" y="6"/>
                    </a:cubicBezTo>
                    <a:cubicBezTo>
                      <a:pt x="15" y="4"/>
                      <a:pt x="14" y="3"/>
                      <a:pt x="13" y="0"/>
                    </a:cubicBezTo>
                    <a:cubicBezTo>
                      <a:pt x="7" y="0"/>
                      <a:pt x="6" y="10"/>
                      <a:pt x="6" y="14"/>
                    </a:cubicBezTo>
                    <a:lnTo>
                      <a:pt x="6" y="18"/>
                    </a:lnTo>
                    <a:cubicBezTo>
                      <a:pt x="6" y="19"/>
                      <a:pt x="5" y="20"/>
                      <a:pt x="3" y="21"/>
                    </a:cubicBezTo>
                    <a:cubicBezTo>
                      <a:pt x="3" y="22"/>
                      <a:pt x="0" y="21"/>
                      <a:pt x="0" y="26"/>
                    </a:cubicBezTo>
                    <a:cubicBezTo>
                      <a:pt x="2" y="26"/>
                      <a:pt x="6" y="25"/>
                      <a:pt x="9" y="26"/>
                    </a:cubicBezTo>
                    <a:cubicBezTo>
                      <a:pt x="9" y="29"/>
                      <a:pt x="8" y="31"/>
                      <a:pt x="11" y="31"/>
                    </a:cubicBezTo>
                    <a:cubicBezTo>
                      <a:pt x="12" y="31"/>
                      <a:pt x="12" y="30"/>
                      <a:pt x="13" y="29"/>
                    </a:cubicBezTo>
                    <a:cubicBezTo>
                      <a:pt x="16" y="30"/>
                      <a:pt x="23" y="25"/>
                      <a:pt x="23" y="20"/>
                    </a:cubicBezTo>
                    <a:cubicBezTo>
                      <a:pt x="25" y="20"/>
                      <a:pt x="31" y="26"/>
                      <a:pt x="31" y="26"/>
                    </a:cubicBezTo>
                    <a:lnTo>
                      <a:pt x="37" y="26"/>
                    </a:lnTo>
                    <a:cubicBezTo>
                      <a:pt x="40" y="26"/>
                      <a:pt x="42" y="25"/>
                      <a:pt x="45" y="23"/>
                    </a:cubicBezTo>
                    <a:cubicBezTo>
                      <a:pt x="42" y="20"/>
                      <a:pt x="39" y="21"/>
                      <a:pt x="35" y="1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7" name="Freeform: Shape 775">
                <a:extLst>
                  <a:ext uri="{FF2B5EF4-FFF2-40B4-BE49-F238E27FC236}">
                    <a16:creationId xmlns:a16="http://schemas.microsoft.com/office/drawing/2014/main" id="{FB657237-9795-49E8-A49A-9385BCC3F2C3}"/>
                  </a:ext>
                </a:extLst>
              </p:cNvPr>
              <p:cNvSpPr/>
              <p:nvPr/>
            </p:nvSpPr>
            <p:spPr>
              <a:xfrm>
                <a:off x="8578676" y="4768150"/>
                <a:ext cx="78220" cy="7170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" h="12">
                    <a:moveTo>
                      <a:pt x="13" y="7"/>
                    </a:moveTo>
                    <a:cubicBezTo>
                      <a:pt x="13" y="-2"/>
                      <a:pt x="0" y="-3"/>
                      <a:pt x="0" y="7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8" y="12"/>
                      <a:pt x="13" y="9"/>
                      <a:pt x="13" y="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8" name="Freeform: Shape 776">
                <a:extLst>
                  <a:ext uri="{FF2B5EF4-FFF2-40B4-BE49-F238E27FC236}">
                    <a16:creationId xmlns:a16="http://schemas.microsoft.com/office/drawing/2014/main" id="{9D389274-CDF7-424B-B5EC-0083F903AD8D}"/>
                  </a:ext>
                </a:extLst>
              </p:cNvPr>
              <p:cNvSpPr/>
              <p:nvPr/>
            </p:nvSpPr>
            <p:spPr>
              <a:xfrm>
                <a:off x="8317943" y="5159269"/>
                <a:ext cx="58665" cy="5214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" h="9">
                    <a:moveTo>
                      <a:pt x="5" y="1"/>
                    </a:moveTo>
                    <a:cubicBezTo>
                      <a:pt x="4" y="2"/>
                      <a:pt x="2" y="4"/>
                      <a:pt x="0" y="7"/>
                    </a:cubicBezTo>
                    <a:lnTo>
                      <a:pt x="0" y="9"/>
                    </a:lnTo>
                    <a:cubicBezTo>
                      <a:pt x="3" y="9"/>
                      <a:pt x="9" y="4"/>
                      <a:pt x="10" y="1"/>
                    </a:cubicBezTo>
                    <a:cubicBezTo>
                      <a:pt x="8" y="0"/>
                      <a:pt x="9" y="0"/>
                      <a:pt x="5" y="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9" name="Freeform: Shape 777">
                <a:extLst>
                  <a:ext uri="{FF2B5EF4-FFF2-40B4-BE49-F238E27FC236}">
                    <a16:creationId xmlns:a16="http://schemas.microsoft.com/office/drawing/2014/main" id="{AA9FE06F-85C9-434F-BBD7-D61005608549}"/>
                  </a:ext>
                </a:extLst>
              </p:cNvPr>
              <p:cNvSpPr/>
              <p:nvPr/>
            </p:nvSpPr>
            <p:spPr>
              <a:xfrm>
                <a:off x="8428755" y="4305367"/>
                <a:ext cx="182513" cy="847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" h="14">
                    <a:moveTo>
                      <a:pt x="11" y="14"/>
                    </a:moveTo>
                    <a:cubicBezTo>
                      <a:pt x="15" y="14"/>
                      <a:pt x="16" y="12"/>
                      <a:pt x="19" y="12"/>
                    </a:cubicBezTo>
                    <a:cubicBezTo>
                      <a:pt x="22" y="12"/>
                      <a:pt x="23" y="14"/>
                      <a:pt x="26" y="14"/>
                    </a:cubicBezTo>
                    <a:cubicBezTo>
                      <a:pt x="28" y="14"/>
                      <a:pt x="29" y="12"/>
                      <a:pt x="29" y="9"/>
                    </a:cubicBezTo>
                    <a:cubicBezTo>
                      <a:pt x="26" y="8"/>
                      <a:pt x="20" y="2"/>
                      <a:pt x="15" y="2"/>
                    </a:cubicBezTo>
                    <a:cubicBezTo>
                      <a:pt x="10" y="2"/>
                      <a:pt x="9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6"/>
                      <a:pt x="2" y="8"/>
                      <a:pt x="5" y="9"/>
                    </a:cubicBezTo>
                    <a:cubicBezTo>
                      <a:pt x="3" y="13"/>
                      <a:pt x="6" y="14"/>
                      <a:pt x="11" y="1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0" name="Freeform: Shape 778">
                <a:extLst>
                  <a:ext uri="{FF2B5EF4-FFF2-40B4-BE49-F238E27FC236}">
                    <a16:creationId xmlns:a16="http://schemas.microsoft.com/office/drawing/2014/main" id="{000A4913-165D-4C85-BA5A-130D5B17F091}"/>
                  </a:ext>
                </a:extLst>
              </p:cNvPr>
              <p:cNvSpPr/>
              <p:nvPr/>
            </p:nvSpPr>
            <p:spPr>
              <a:xfrm>
                <a:off x="8448309" y="5204896"/>
                <a:ext cx="39111" cy="4562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8">
                    <a:moveTo>
                      <a:pt x="3" y="8"/>
                    </a:moveTo>
                    <a:cubicBezTo>
                      <a:pt x="5" y="8"/>
                      <a:pt x="6" y="4"/>
                      <a:pt x="7" y="2"/>
                    </a:cubicBezTo>
                    <a:cubicBezTo>
                      <a:pt x="5" y="-1"/>
                      <a:pt x="0" y="0"/>
                      <a:pt x="0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1" name="Freeform: Shape 779">
                <a:extLst>
                  <a:ext uri="{FF2B5EF4-FFF2-40B4-BE49-F238E27FC236}">
                    <a16:creationId xmlns:a16="http://schemas.microsoft.com/office/drawing/2014/main" id="{BE1E34F3-DA7C-4691-9EE3-FA9D0DEAB788}"/>
                  </a:ext>
                </a:extLst>
              </p:cNvPr>
              <p:cNvSpPr/>
              <p:nvPr/>
            </p:nvSpPr>
            <p:spPr>
              <a:xfrm>
                <a:off x="8682969" y="4774686"/>
                <a:ext cx="39111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4">
                    <a:moveTo>
                      <a:pt x="7" y="4"/>
                    </a:moveTo>
                    <a:cubicBezTo>
                      <a:pt x="6" y="3"/>
                      <a:pt x="4" y="0"/>
                      <a:pt x="3" y="0"/>
                    </a:cubicBezTo>
                    <a:cubicBezTo>
                      <a:pt x="2" y="0"/>
                      <a:pt x="0" y="2"/>
                      <a:pt x="0" y="2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4" y="4"/>
                      <a:pt x="4" y="4"/>
                      <a:pt x="7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2" name="Freeform: Shape 780">
                <a:extLst>
                  <a:ext uri="{FF2B5EF4-FFF2-40B4-BE49-F238E27FC236}">
                    <a16:creationId xmlns:a16="http://schemas.microsoft.com/office/drawing/2014/main" id="{BABDE0C9-8F4F-4EAD-B8C1-9855320DE8FE}"/>
                  </a:ext>
                </a:extLst>
              </p:cNvPr>
              <p:cNvSpPr/>
              <p:nvPr/>
            </p:nvSpPr>
            <p:spPr>
              <a:xfrm>
                <a:off x="8487420" y="4683411"/>
                <a:ext cx="26073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6">
                    <a:moveTo>
                      <a:pt x="5" y="0"/>
                    </a:moveTo>
                    <a:cubicBezTo>
                      <a:pt x="3" y="0"/>
                      <a:pt x="-2" y="6"/>
                      <a:pt x="0" y="6"/>
                    </a:cubicBezTo>
                    <a:cubicBezTo>
                      <a:pt x="3" y="6"/>
                      <a:pt x="5" y="2"/>
                      <a:pt x="5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3" name="Freeform: Shape 781">
                <a:extLst>
                  <a:ext uri="{FF2B5EF4-FFF2-40B4-BE49-F238E27FC236}">
                    <a16:creationId xmlns:a16="http://schemas.microsoft.com/office/drawing/2014/main" id="{4776F8A3-1AF6-4F72-A851-DF74DBE3D33C}"/>
                  </a:ext>
                </a:extLst>
              </p:cNvPr>
              <p:cNvSpPr/>
              <p:nvPr/>
            </p:nvSpPr>
            <p:spPr>
              <a:xfrm>
                <a:off x="8050691" y="4298848"/>
                <a:ext cx="1160265" cy="93212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9" h="144">
                    <a:moveTo>
                      <a:pt x="120" y="36"/>
                    </a:moveTo>
                    <a:cubicBezTo>
                      <a:pt x="121" y="32"/>
                      <a:pt x="116" y="32"/>
                      <a:pt x="113" y="32"/>
                    </a:cubicBezTo>
                    <a:lnTo>
                      <a:pt x="107" y="32"/>
                    </a:lnTo>
                    <a:cubicBezTo>
                      <a:pt x="100" y="32"/>
                      <a:pt x="99" y="23"/>
                      <a:pt x="94" y="19"/>
                    </a:cubicBezTo>
                    <a:cubicBezTo>
                      <a:pt x="91" y="17"/>
                      <a:pt x="82" y="16"/>
                      <a:pt x="78" y="16"/>
                    </a:cubicBezTo>
                    <a:cubicBezTo>
                      <a:pt x="74" y="16"/>
                      <a:pt x="73" y="22"/>
                      <a:pt x="69" y="22"/>
                    </a:cubicBezTo>
                    <a:cubicBezTo>
                      <a:pt x="67" y="22"/>
                      <a:pt x="66" y="19"/>
                      <a:pt x="64" y="19"/>
                    </a:cubicBezTo>
                    <a:cubicBezTo>
                      <a:pt x="62" y="19"/>
                      <a:pt x="61" y="22"/>
                      <a:pt x="60" y="22"/>
                    </a:cubicBezTo>
                    <a:cubicBezTo>
                      <a:pt x="58" y="22"/>
                      <a:pt x="60" y="18"/>
                      <a:pt x="60" y="17"/>
                    </a:cubicBezTo>
                    <a:cubicBezTo>
                      <a:pt x="60" y="12"/>
                      <a:pt x="57" y="3"/>
                      <a:pt x="51" y="3"/>
                    </a:cubicBezTo>
                    <a:cubicBezTo>
                      <a:pt x="42" y="3"/>
                      <a:pt x="27" y="6"/>
                      <a:pt x="27" y="15"/>
                    </a:cubicBezTo>
                    <a:cubicBezTo>
                      <a:pt x="27" y="17"/>
                      <a:pt x="30" y="19"/>
                      <a:pt x="30" y="22"/>
                    </a:cubicBezTo>
                    <a:cubicBezTo>
                      <a:pt x="30" y="24"/>
                      <a:pt x="27" y="27"/>
                      <a:pt x="26" y="27"/>
                    </a:cubicBezTo>
                    <a:cubicBezTo>
                      <a:pt x="23" y="27"/>
                      <a:pt x="23" y="25"/>
                      <a:pt x="23" y="23"/>
                    </a:cubicBezTo>
                    <a:cubicBezTo>
                      <a:pt x="23" y="23"/>
                      <a:pt x="23" y="20"/>
                      <a:pt x="23" y="18"/>
                    </a:cubicBezTo>
                    <a:cubicBezTo>
                      <a:pt x="22" y="18"/>
                      <a:pt x="21" y="17"/>
                      <a:pt x="21" y="16"/>
                    </a:cubicBezTo>
                    <a:cubicBezTo>
                      <a:pt x="21" y="9"/>
                      <a:pt x="28" y="8"/>
                      <a:pt x="31" y="3"/>
                    </a:cubicBezTo>
                    <a:cubicBezTo>
                      <a:pt x="30" y="3"/>
                      <a:pt x="24" y="0"/>
                      <a:pt x="24" y="0"/>
                    </a:cubicBezTo>
                    <a:cubicBezTo>
                      <a:pt x="16" y="0"/>
                      <a:pt x="10" y="5"/>
                      <a:pt x="6" y="10"/>
                    </a:cubicBezTo>
                    <a:cubicBezTo>
                      <a:pt x="5" y="10"/>
                      <a:pt x="6" y="15"/>
                      <a:pt x="5" y="16"/>
                    </a:cubicBezTo>
                    <a:cubicBezTo>
                      <a:pt x="1" y="19"/>
                      <a:pt x="0" y="20"/>
                      <a:pt x="0" y="27"/>
                    </a:cubicBezTo>
                    <a:cubicBezTo>
                      <a:pt x="0" y="30"/>
                      <a:pt x="4" y="34"/>
                      <a:pt x="4" y="34"/>
                    </a:cubicBezTo>
                    <a:cubicBezTo>
                      <a:pt x="4" y="34"/>
                      <a:pt x="14" y="35"/>
                      <a:pt x="16" y="36"/>
                    </a:cubicBezTo>
                    <a:lnTo>
                      <a:pt x="16" y="40"/>
                    </a:lnTo>
                    <a:cubicBezTo>
                      <a:pt x="12" y="39"/>
                      <a:pt x="8" y="37"/>
                      <a:pt x="6" y="39"/>
                    </a:cubicBezTo>
                    <a:cubicBezTo>
                      <a:pt x="6" y="42"/>
                      <a:pt x="10" y="43"/>
                      <a:pt x="10" y="46"/>
                    </a:cubicBezTo>
                    <a:lnTo>
                      <a:pt x="21" y="46"/>
                    </a:lnTo>
                    <a:cubicBezTo>
                      <a:pt x="22" y="48"/>
                      <a:pt x="26" y="51"/>
                      <a:pt x="27" y="51"/>
                    </a:cubicBezTo>
                    <a:cubicBezTo>
                      <a:pt x="37" y="51"/>
                      <a:pt x="54" y="50"/>
                      <a:pt x="61" y="51"/>
                    </a:cubicBezTo>
                    <a:cubicBezTo>
                      <a:pt x="60" y="53"/>
                      <a:pt x="60" y="56"/>
                      <a:pt x="63" y="56"/>
                    </a:cubicBezTo>
                    <a:cubicBezTo>
                      <a:pt x="66" y="56"/>
                      <a:pt x="70" y="47"/>
                      <a:pt x="73" y="47"/>
                    </a:cubicBezTo>
                    <a:cubicBezTo>
                      <a:pt x="75" y="47"/>
                      <a:pt x="87" y="59"/>
                      <a:pt x="89" y="61"/>
                    </a:cubicBezTo>
                    <a:cubicBezTo>
                      <a:pt x="87" y="61"/>
                      <a:pt x="84" y="61"/>
                      <a:pt x="84" y="64"/>
                    </a:cubicBezTo>
                    <a:cubicBezTo>
                      <a:pt x="84" y="65"/>
                      <a:pt x="84" y="67"/>
                      <a:pt x="86" y="67"/>
                    </a:cubicBezTo>
                    <a:cubicBezTo>
                      <a:pt x="88" y="67"/>
                      <a:pt x="90" y="64"/>
                      <a:pt x="92" y="64"/>
                    </a:cubicBezTo>
                    <a:cubicBezTo>
                      <a:pt x="97" y="64"/>
                      <a:pt x="111" y="76"/>
                      <a:pt x="111" y="82"/>
                    </a:cubicBezTo>
                    <a:cubicBezTo>
                      <a:pt x="111" y="86"/>
                      <a:pt x="106" y="91"/>
                      <a:pt x="104" y="93"/>
                    </a:cubicBezTo>
                    <a:cubicBezTo>
                      <a:pt x="102" y="94"/>
                      <a:pt x="99" y="93"/>
                      <a:pt x="99" y="97"/>
                    </a:cubicBezTo>
                    <a:cubicBezTo>
                      <a:pt x="99" y="99"/>
                      <a:pt x="101" y="101"/>
                      <a:pt x="102" y="101"/>
                    </a:cubicBezTo>
                    <a:cubicBezTo>
                      <a:pt x="100" y="104"/>
                      <a:pt x="95" y="105"/>
                      <a:pt x="93" y="105"/>
                    </a:cubicBezTo>
                    <a:lnTo>
                      <a:pt x="84" y="105"/>
                    </a:lnTo>
                    <a:cubicBezTo>
                      <a:pt x="80" y="105"/>
                      <a:pt x="75" y="109"/>
                      <a:pt x="75" y="111"/>
                    </a:cubicBezTo>
                    <a:cubicBezTo>
                      <a:pt x="75" y="115"/>
                      <a:pt x="82" y="119"/>
                      <a:pt x="84" y="119"/>
                    </a:cubicBezTo>
                    <a:cubicBezTo>
                      <a:pt x="87" y="119"/>
                      <a:pt x="88" y="115"/>
                      <a:pt x="91" y="115"/>
                    </a:cubicBezTo>
                    <a:cubicBezTo>
                      <a:pt x="92" y="115"/>
                      <a:pt x="92" y="117"/>
                      <a:pt x="94" y="117"/>
                    </a:cubicBezTo>
                    <a:cubicBezTo>
                      <a:pt x="96" y="117"/>
                      <a:pt x="98" y="114"/>
                      <a:pt x="99" y="113"/>
                    </a:cubicBezTo>
                    <a:cubicBezTo>
                      <a:pt x="105" y="117"/>
                      <a:pt x="108" y="121"/>
                      <a:pt x="116" y="125"/>
                    </a:cubicBezTo>
                    <a:cubicBezTo>
                      <a:pt x="112" y="133"/>
                      <a:pt x="125" y="133"/>
                      <a:pt x="130" y="136"/>
                    </a:cubicBezTo>
                    <a:cubicBezTo>
                      <a:pt x="136" y="140"/>
                      <a:pt x="140" y="138"/>
                      <a:pt x="146" y="141"/>
                    </a:cubicBezTo>
                    <a:cubicBezTo>
                      <a:pt x="147" y="142"/>
                      <a:pt x="147" y="144"/>
                      <a:pt x="148" y="144"/>
                    </a:cubicBezTo>
                    <a:cubicBezTo>
                      <a:pt x="149" y="144"/>
                      <a:pt x="151" y="143"/>
                      <a:pt x="151" y="141"/>
                    </a:cubicBezTo>
                    <a:cubicBezTo>
                      <a:pt x="151" y="135"/>
                      <a:pt x="138" y="130"/>
                      <a:pt x="135" y="124"/>
                    </a:cubicBezTo>
                    <a:lnTo>
                      <a:pt x="138" y="124"/>
                    </a:lnTo>
                    <a:cubicBezTo>
                      <a:pt x="140" y="128"/>
                      <a:pt x="154" y="134"/>
                      <a:pt x="158" y="134"/>
                    </a:cubicBezTo>
                    <a:cubicBezTo>
                      <a:pt x="159" y="131"/>
                      <a:pt x="161" y="127"/>
                      <a:pt x="161" y="124"/>
                    </a:cubicBezTo>
                    <a:cubicBezTo>
                      <a:pt x="161" y="122"/>
                      <a:pt x="158" y="121"/>
                      <a:pt x="158" y="119"/>
                    </a:cubicBezTo>
                    <a:cubicBezTo>
                      <a:pt x="157" y="118"/>
                      <a:pt x="157" y="118"/>
                      <a:pt x="158" y="114"/>
                    </a:cubicBezTo>
                    <a:lnTo>
                      <a:pt x="154" y="114"/>
                    </a:lnTo>
                    <a:cubicBezTo>
                      <a:pt x="154" y="110"/>
                      <a:pt x="152" y="113"/>
                      <a:pt x="148" y="111"/>
                    </a:cubicBezTo>
                    <a:cubicBezTo>
                      <a:pt x="146" y="110"/>
                      <a:pt x="144" y="105"/>
                      <a:pt x="143" y="102"/>
                    </a:cubicBezTo>
                    <a:lnTo>
                      <a:pt x="140" y="102"/>
                    </a:lnTo>
                    <a:lnTo>
                      <a:pt x="140" y="99"/>
                    </a:lnTo>
                    <a:cubicBezTo>
                      <a:pt x="141" y="99"/>
                      <a:pt x="142" y="99"/>
                      <a:pt x="144" y="99"/>
                    </a:cubicBezTo>
                    <a:lnTo>
                      <a:pt x="144" y="96"/>
                    </a:lnTo>
                    <a:cubicBezTo>
                      <a:pt x="141" y="96"/>
                      <a:pt x="141" y="96"/>
                      <a:pt x="139" y="95"/>
                    </a:cubicBezTo>
                    <a:cubicBezTo>
                      <a:pt x="139" y="95"/>
                      <a:pt x="142" y="92"/>
                      <a:pt x="144" y="92"/>
                    </a:cubicBezTo>
                    <a:cubicBezTo>
                      <a:pt x="154" y="92"/>
                      <a:pt x="154" y="109"/>
                      <a:pt x="165" y="109"/>
                    </a:cubicBezTo>
                    <a:cubicBezTo>
                      <a:pt x="168" y="109"/>
                      <a:pt x="168" y="104"/>
                      <a:pt x="168" y="102"/>
                    </a:cubicBezTo>
                    <a:cubicBezTo>
                      <a:pt x="172" y="102"/>
                      <a:pt x="173" y="100"/>
                      <a:pt x="173" y="99"/>
                    </a:cubicBezTo>
                    <a:cubicBezTo>
                      <a:pt x="173" y="98"/>
                      <a:pt x="173" y="99"/>
                      <a:pt x="173" y="96"/>
                    </a:cubicBezTo>
                    <a:cubicBezTo>
                      <a:pt x="175" y="96"/>
                      <a:pt x="179" y="95"/>
                      <a:pt x="179" y="91"/>
                    </a:cubicBezTo>
                    <a:cubicBezTo>
                      <a:pt x="179" y="88"/>
                      <a:pt x="178" y="86"/>
                      <a:pt x="174" y="86"/>
                    </a:cubicBezTo>
                    <a:cubicBezTo>
                      <a:pt x="172" y="86"/>
                      <a:pt x="171" y="86"/>
                      <a:pt x="169" y="85"/>
                    </a:cubicBezTo>
                    <a:cubicBezTo>
                      <a:pt x="168" y="80"/>
                      <a:pt x="167" y="84"/>
                      <a:pt x="162" y="84"/>
                    </a:cubicBezTo>
                    <a:cubicBezTo>
                      <a:pt x="159" y="84"/>
                      <a:pt x="158" y="80"/>
                      <a:pt x="157" y="75"/>
                    </a:cubicBezTo>
                    <a:cubicBezTo>
                      <a:pt x="152" y="75"/>
                      <a:pt x="147" y="72"/>
                      <a:pt x="146" y="67"/>
                    </a:cubicBezTo>
                    <a:cubicBezTo>
                      <a:pt x="144" y="67"/>
                      <a:pt x="142" y="66"/>
                      <a:pt x="140" y="65"/>
                    </a:cubicBezTo>
                    <a:cubicBezTo>
                      <a:pt x="142" y="61"/>
                      <a:pt x="144" y="61"/>
                      <a:pt x="147" y="59"/>
                    </a:cubicBezTo>
                    <a:cubicBezTo>
                      <a:pt x="147" y="58"/>
                      <a:pt x="145" y="57"/>
                      <a:pt x="144" y="57"/>
                    </a:cubicBezTo>
                    <a:cubicBezTo>
                      <a:pt x="142" y="57"/>
                      <a:pt x="141" y="57"/>
                      <a:pt x="138" y="56"/>
                    </a:cubicBezTo>
                    <a:cubicBezTo>
                      <a:pt x="139" y="54"/>
                      <a:pt x="142" y="54"/>
                      <a:pt x="145" y="53"/>
                    </a:cubicBezTo>
                    <a:cubicBezTo>
                      <a:pt x="144" y="50"/>
                      <a:pt x="142" y="47"/>
                      <a:pt x="139" y="47"/>
                    </a:cubicBezTo>
                    <a:lnTo>
                      <a:pt x="135" y="47"/>
                    </a:lnTo>
                    <a:lnTo>
                      <a:pt x="135" y="43"/>
                    </a:lnTo>
                    <a:cubicBezTo>
                      <a:pt x="129" y="42"/>
                      <a:pt x="126" y="39"/>
                      <a:pt x="120" y="3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4" name="Freeform: Shape 782">
                <a:extLst>
                  <a:ext uri="{FF2B5EF4-FFF2-40B4-BE49-F238E27FC236}">
                    <a16:creationId xmlns:a16="http://schemas.microsoft.com/office/drawing/2014/main" id="{1CD55405-79A1-4F8B-8BF2-46E63658632B}"/>
                  </a:ext>
                </a:extLst>
              </p:cNvPr>
              <p:cNvSpPr/>
              <p:nvPr/>
            </p:nvSpPr>
            <p:spPr>
              <a:xfrm>
                <a:off x="8533048" y="5120158"/>
                <a:ext cx="19555" cy="1303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" h="3">
                    <a:moveTo>
                      <a:pt x="0" y="2"/>
                    </a:moveTo>
                    <a:cubicBezTo>
                      <a:pt x="2" y="4"/>
                      <a:pt x="3" y="4"/>
                      <a:pt x="4" y="2"/>
                    </a:cubicBezTo>
                    <a:cubicBezTo>
                      <a:pt x="2" y="1"/>
                      <a:pt x="2" y="-1"/>
                      <a:pt x="0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5" name="Freeform: Shape 783">
                <a:extLst>
                  <a:ext uri="{FF2B5EF4-FFF2-40B4-BE49-F238E27FC236}">
                    <a16:creationId xmlns:a16="http://schemas.microsoft.com/office/drawing/2014/main" id="{670C53ED-B9BB-41FD-8FD2-3313C033EA94}"/>
                  </a:ext>
                </a:extLst>
              </p:cNvPr>
              <p:cNvSpPr/>
              <p:nvPr/>
            </p:nvSpPr>
            <p:spPr>
              <a:xfrm>
                <a:off x="8291869" y="4937627"/>
                <a:ext cx="19555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" h="4">
                    <a:moveTo>
                      <a:pt x="4" y="4"/>
                    </a:moveTo>
                    <a:cubicBezTo>
                      <a:pt x="3" y="2"/>
                      <a:pt x="3" y="-1"/>
                      <a:pt x="0" y="1"/>
                    </a:cubicBezTo>
                    <a:cubicBezTo>
                      <a:pt x="0" y="2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6" name="Freeform: Shape 784">
                <a:extLst>
                  <a:ext uri="{FF2B5EF4-FFF2-40B4-BE49-F238E27FC236}">
                    <a16:creationId xmlns:a16="http://schemas.microsoft.com/office/drawing/2014/main" id="{4EEDB92D-9B20-4E03-893C-B76E53D5B677}"/>
                  </a:ext>
                </a:extLst>
              </p:cNvPr>
              <p:cNvSpPr/>
              <p:nvPr/>
            </p:nvSpPr>
            <p:spPr>
              <a:xfrm>
                <a:off x="7978990" y="3360207"/>
                <a:ext cx="1245002" cy="72353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2" h="112">
                    <a:moveTo>
                      <a:pt x="8" y="27"/>
                    </a:moveTo>
                    <a:lnTo>
                      <a:pt x="15" y="27"/>
                    </a:lnTo>
                    <a:cubicBezTo>
                      <a:pt x="12" y="28"/>
                      <a:pt x="11" y="29"/>
                      <a:pt x="9" y="31"/>
                    </a:cubicBezTo>
                    <a:cubicBezTo>
                      <a:pt x="9" y="31"/>
                      <a:pt x="12" y="33"/>
                      <a:pt x="13" y="33"/>
                    </a:cubicBezTo>
                    <a:cubicBezTo>
                      <a:pt x="17" y="33"/>
                      <a:pt x="17" y="29"/>
                      <a:pt x="21" y="29"/>
                    </a:cubicBezTo>
                    <a:cubicBezTo>
                      <a:pt x="23" y="29"/>
                      <a:pt x="24" y="29"/>
                      <a:pt x="26" y="29"/>
                    </a:cubicBezTo>
                    <a:cubicBezTo>
                      <a:pt x="20" y="31"/>
                      <a:pt x="15" y="30"/>
                      <a:pt x="12" y="36"/>
                    </a:cubicBezTo>
                    <a:cubicBezTo>
                      <a:pt x="14" y="36"/>
                      <a:pt x="18" y="36"/>
                      <a:pt x="22" y="36"/>
                    </a:cubicBezTo>
                    <a:cubicBezTo>
                      <a:pt x="19" y="37"/>
                      <a:pt x="18" y="38"/>
                      <a:pt x="17" y="39"/>
                    </a:cubicBezTo>
                    <a:cubicBezTo>
                      <a:pt x="18" y="42"/>
                      <a:pt x="24" y="45"/>
                      <a:pt x="29" y="45"/>
                    </a:cubicBezTo>
                    <a:cubicBezTo>
                      <a:pt x="31" y="45"/>
                      <a:pt x="32" y="43"/>
                      <a:pt x="34" y="42"/>
                    </a:cubicBezTo>
                    <a:lnTo>
                      <a:pt x="37" y="42"/>
                    </a:lnTo>
                    <a:cubicBezTo>
                      <a:pt x="35" y="45"/>
                      <a:pt x="41" y="47"/>
                      <a:pt x="45" y="47"/>
                    </a:cubicBezTo>
                    <a:cubicBezTo>
                      <a:pt x="47" y="47"/>
                      <a:pt x="48" y="45"/>
                      <a:pt x="49" y="45"/>
                    </a:cubicBezTo>
                    <a:cubicBezTo>
                      <a:pt x="52" y="45"/>
                      <a:pt x="53" y="46"/>
                      <a:pt x="57" y="46"/>
                    </a:cubicBezTo>
                    <a:cubicBezTo>
                      <a:pt x="64" y="46"/>
                      <a:pt x="69" y="45"/>
                      <a:pt x="74" y="40"/>
                    </a:cubicBezTo>
                    <a:lnTo>
                      <a:pt x="77" y="40"/>
                    </a:lnTo>
                    <a:cubicBezTo>
                      <a:pt x="74" y="45"/>
                      <a:pt x="70" y="46"/>
                      <a:pt x="66" y="48"/>
                    </a:cubicBezTo>
                    <a:lnTo>
                      <a:pt x="55" y="48"/>
                    </a:lnTo>
                    <a:cubicBezTo>
                      <a:pt x="55" y="48"/>
                      <a:pt x="54" y="49"/>
                      <a:pt x="54" y="50"/>
                    </a:cubicBezTo>
                    <a:cubicBezTo>
                      <a:pt x="54" y="51"/>
                      <a:pt x="61" y="56"/>
                      <a:pt x="62" y="58"/>
                    </a:cubicBezTo>
                    <a:cubicBezTo>
                      <a:pt x="56" y="58"/>
                      <a:pt x="54" y="51"/>
                      <a:pt x="48" y="49"/>
                    </a:cubicBezTo>
                    <a:cubicBezTo>
                      <a:pt x="44" y="48"/>
                      <a:pt x="39" y="49"/>
                      <a:pt x="37" y="49"/>
                    </a:cubicBezTo>
                    <a:cubicBezTo>
                      <a:pt x="36" y="49"/>
                      <a:pt x="35" y="48"/>
                      <a:pt x="34" y="49"/>
                    </a:cubicBezTo>
                    <a:cubicBezTo>
                      <a:pt x="34" y="50"/>
                      <a:pt x="34" y="52"/>
                      <a:pt x="37" y="52"/>
                    </a:cubicBezTo>
                    <a:cubicBezTo>
                      <a:pt x="35" y="52"/>
                      <a:pt x="31" y="51"/>
                      <a:pt x="31" y="53"/>
                    </a:cubicBezTo>
                    <a:cubicBezTo>
                      <a:pt x="31" y="58"/>
                      <a:pt x="46" y="58"/>
                      <a:pt x="46" y="66"/>
                    </a:cubicBezTo>
                    <a:cubicBezTo>
                      <a:pt x="46" y="72"/>
                      <a:pt x="39" y="70"/>
                      <a:pt x="34" y="72"/>
                    </a:cubicBezTo>
                    <a:cubicBezTo>
                      <a:pt x="31" y="73"/>
                      <a:pt x="29" y="76"/>
                      <a:pt x="28" y="80"/>
                    </a:cubicBezTo>
                    <a:lnTo>
                      <a:pt x="28" y="83"/>
                    </a:lnTo>
                    <a:lnTo>
                      <a:pt x="31" y="83"/>
                    </a:lnTo>
                    <a:cubicBezTo>
                      <a:pt x="32" y="82"/>
                      <a:pt x="32" y="82"/>
                      <a:pt x="33" y="82"/>
                    </a:cubicBezTo>
                    <a:lnTo>
                      <a:pt x="37" y="82"/>
                    </a:lnTo>
                    <a:cubicBezTo>
                      <a:pt x="37" y="88"/>
                      <a:pt x="43" y="90"/>
                      <a:pt x="46" y="93"/>
                    </a:cubicBezTo>
                    <a:lnTo>
                      <a:pt x="42" y="93"/>
                    </a:lnTo>
                    <a:cubicBezTo>
                      <a:pt x="38" y="91"/>
                      <a:pt x="36" y="87"/>
                      <a:pt x="29" y="87"/>
                    </a:cubicBezTo>
                    <a:cubicBezTo>
                      <a:pt x="27" y="87"/>
                      <a:pt x="23" y="86"/>
                      <a:pt x="23" y="89"/>
                    </a:cubicBezTo>
                    <a:cubicBezTo>
                      <a:pt x="23" y="93"/>
                      <a:pt x="28" y="94"/>
                      <a:pt x="31" y="96"/>
                    </a:cubicBezTo>
                    <a:cubicBezTo>
                      <a:pt x="26" y="100"/>
                      <a:pt x="15" y="96"/>
                      <a:pt x="15" y="106"/>
                    </a:cubicBezTo>
                    <a:cubicBezTo>
                      <a:pt x="15" y="107"/>
                      <a:pt x="16" y="108"/>
                      <a:pt x="17" y="108"/>
                    </a:cubicBezTo>
                    <a:cubicBezTo>
                      <a:pt x="18" y="108"/>
                      <a:pt x="19" y="107"/>
                      <a:pt x="19" y="106"/>
                    </a:cubicBezTo>
                    <a:cubicBezTo>
                      <a:pt x="27" y="109"/>
                      <a:pt x="33" y="110"/>
                      <a:pt x="40" y="110"/>
                    </a:cubicBezTo>
                    <a:cubicBezTo>
                      <a:pt x="43" y="110"/>
                      <a:pt x="45" y="108"/>
                      <a:pt x="47" y="108"/>
                    </a:cubicBezTo>
                    <a:lnTo>
                      <a:pt x="63" y="108"/>
                    </a:lnTo>
                    <a:cubicBezTo>
                      <a:pt x="67" y="108"/>
                      <a:pt x="65" y="112"/>
                      <a:pt x="70" y="112"/>
                    </a:cubicBezTo>
                    <a:cubicBezTo>
                      <a:pt x="75" y="112"/>
                      <a:pt x="88" y="108"/>
                      <a:pt x="88" y="103"/>
                    </a:cubicBezTo>
                    <a:cubicBezTo>
                      <a:pt x="88" y="101"/>
                      <a:pt x="85" y="102"/>
                      <a:pt x="84" y="102"/>
                    </a:cubicBezTo>
                    <a:lnTo>
                      <a:pt x="79" y="102"/>
                    </a:lnTo>
                    <a:cubicBezTo>
                      <a:pt x="79" y="93"/>
                      <a:pt x="88" y="98"/>
                      <a:pt x="88" y="90"/>
                    </a:cubicBezTo>
                    <a:cubicBezTo>
                      <a:pt x="88" y="89"/>
                      <a:pt x="87" y="88"/>
                      <a:pt x="87" y="86"/>
                    </a:cubicBezTo>
                    <a:lnTo>
                      <a:pt x="97" y="86"/>
                    </a:lnTo>
                    <a:cubicBezTo>
                      <a:pt x="101" y="83"/>
                      <a:pt x="102" y="78"/>
                      <a:pt x="107" y="75"/>
                    </a:cubicBezTo>
                    <a:cubicBezTo>
                      <a:pt x="106" y="72"/>
                      <a:pt x="103" y="71"/>
                      <a:pt x="101" y="69"/>
                    </a:cubicBezTo>
                    <a:cubicBezTo>
                      <a:pt x="105" y="70"/>
                      <a:pt x="108" y="70"/>
                      <a:pt x="107" y="65"/>
                    </a:cubicBezTo>
                    <a:lnTo>
                      <a:pt x="101" y="65"/>
                    </a:lnTo>
                    <a:cubicBezTo>
                      <a:pt x="105" y="62"/>
                      <a:pt x="110" y="61"/>
                      <a:pt x="115" y="60"/>
                    </a:cubicBezTo>
                    <a:cubicBezTo>
                      <a:pt x="118" y="59"/>
                      <a:pt x="123" y="61"/>
                      <a:pt x="126" y="59"/>
                    </a:cubicBezTo>
                    <a:cubicBezTo>
                      <a:pt x="133" y="53"/>
                      <a:pt x="138" y="44"/>
                      <a:pt x="146" y="40"/>
                    </a:cubicBezTo>
                    <a:cubicBezTo>
                      <a:pt x="154" y="38"/>
                      <a:pt x="166" y="35"/>
                      <a:pt x="172" y="29"/>
                    </a:cubicBezTo>
                    <a:cubicBezTo>
                      <a:pt x="166" y="29"/>
                      <a:pt x="157" y="30"/>
                      <a:pt x="155" y="28"/>
                    </a:cubicBezTo>
                    <a:cubicBezTo>
                      <a:pt x="166" y="22"/>
                      <a:pt x="178" y="26"/>
                      <a:pt x="186" y="19"/>
                    </a:cubicBezTo>
                    <a:cubicBezTo>
                      <a:pt x="188" y="18"/>
                      <a:pt x="192" y="18"/>
                      <a:pt x="192" y="15"/>
                    </a:cubicBezTo>
                    <a:cubicBezTo>
                      <a:pt x="192" y="10"/>
                      <a:pt x="180" y="12"/>
                      <a:pt x="178" y="9"/>
                    </a:cubicBezTo>
                    <a:cubicBezTo>
                      <a:pt x="176" y="8"/>
                      <a:pt x="176" y="6"/>
                      <a:pt x="173" y="5"/>
                    </a:cubicBezTo>
                    <a:cubicBezTo>
                      <a:pt x="172" y="5"/>
                      <a:pt x="171" y="4"/>
                      <a:pt x="170" y="3"/>
                    </a:cubicBezTo>
                    <a:lnTo>
                      <a:pt x="152" y="9"/>
                    </a:lnTo>
                    <a:cubicBezTo>
                      <a:pt x="154" y="8"/>
                      <a:pt x="155" y="8"/>
                      <a:pt x="156" y="6"/>
                    </a:cubicBezTo>
                    <a:cubicBezTo>
                      <a:pt x="152" y="1"/>
                      <a:pt x="133" y="2"/>
                      <a:pt x="128" y="2"/>
                    </a:cubicBezTo>
                    <a:lnTo>
                      <a:pt x="122" y="2"/>
                    </a:lnTo>
                    <a:cubicBezTo>
                      <a:pt x="120" y="2"/>
                      <a:pt x="118" y="0"/>
                      <a:pt x="115" y="0"/>
                    </a:cubicBezTo>
                    <a:cubicBezTo>
                      <a:pt x="112" y="0"/>
                      <a:pt x="111" y="4"/>
                      <a:pt x="108" y="4"/>
                    </a:cubicBezTo>
                    <a:cubicBezTo>
                      <a:pt x="105" y="4"/>
                      <a:pt x="104" y="1"/>
                      <a:pt x="100" y="1"/>
                    </a:cubicBezTo>
                    <a:cubicBezTo>
                      <a:pt x="99" y="1"/>
                      <a:pt x="98" y="2"/>
                      <a:pt x="97" y="3"/>
                    </a:cubicBezTo>
                    <a:lnTo>
                      <a:pt x="72" y="3"/>
                    </a:lnTo>
                    <a:cubicBezTo>
                      <a:pt x="70" y="3"/>
                      <a:pt x="68" y="3"/>
                      <a:pt x="67" y="7"/>
                    </a:cubicBezTo>
                    <a:cubicBezTo>
                      <a:pt x="64" y="9"/>
                      <a:pt x="67" y="7"/>
                      <a:pt x="63" y="7"/>
                    </a:cubicBezTo>
                    <a:cubicBezTo>
                      <a:pt x="57" y="7"/>
                      <a:pt x="54" y="12"/>
                      <a:pt x="52" y="18"/>
                    </a:cubicBezTo>
                    <a:cubicBezTo>
                      <a:pt x="50" y="17"/>
                      <a:pt x="41" y="12"/>
                      <a:pt x="37" y="12"/>
                    </a:cubicBezTo>
                    <a:cubicBezTo>
                      <a:pt x="33" y="12"/>
                      <a:pt x="36" y="18"/>
                      <a:pt x="29" y="18"/>
                    </a:cubicBezTo>
                    <a:cubicBezTo>
                      <a:pt x="29" y="19"/>
                      <a:pt x="28" y="19"/>
                      <a:pt x="27" y="19"/>
                    </a:cubicBezTo>
                    <a:lnTo>
                      <a:pt x="22" y="19"/>
                    </a:lnTo>
                    <a:cubicBezTo>
                      <a:pt x="16" y="19"/>
                      <a:pt x="2" y="22"/>
                      <a:pt x="0" y="29"/>
                    </a:cubicBezTo>
                    <a:lnTo>
                      <a:pt x="6" y="29"/>
                    </a:lnTo>
                    <a:cubicBezTo>
                      <a:pt x="6" y="28"/>
                      <a:pt x="7" y="28"/>
                      <a:pt x="8" y="2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7" name="Freeform: Shape 785">
                <a:extLst>
                  <a:ext uri="{FF2B5EF4-FFF2-40B4-BE49-F238E27FC236}">
                    <a16:creationId xmlns:a16="http://schemas.microsoft.com/office/drawing/2014/main" id="{6D2632B9-EDC5-4ABF-9194-A0A838B0FB32}"/>
                  </a:ext>
                </a:extLst>
              </p:cNvPr>
              <p:cNvSpPr/>
              <p:nvPr/>
            </p:nvSpPr>
            <p:spPr>
              <a:xfrm>
                <a:off x="8761190" y="3288506"/>
                <a:ext cx="2431340" cy="205979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4" h="317">
                    <a:moveTo>
                      <a:pt x="314" y="202"/>
                    </a:moveTo>
                    <a:cubicBezTo>
                      <a:pt x="310" y="201"/>
                      <a:pt x="290" y="202"/>
                      <a:pt x="290" y="195"/>
                    </a:cubicBezTo>
                    <a:cubicBezTo>
                      <a:pt x="291" y="194"/>
                      <a:pt x="295" y="194"/>
                      <a:pt x="295" y="191"/>
                    </a:cubicBezTo>
                    <a:cubicBezTo>
                      <a:pt x="295" y="190"/>
                      <a:pt x="292" y="189"/>
                      <a:pt x="292" y="185"/>
                    </a:cubicBezTo>
                    <a:cubicBezTo>
                      <a:pt x="294" y="186"/>
                      <a:pt x="295" y="185"/>
                      <a:pt x="296" y="185"/>
                    </a:cubicBezTo>
                    <a:cubicBezTo>
                      <a:pt x="305" y="185"/>
                      <a:pt x="302" y="197"/>
                      <a:pt x="313" y="197"/>
                    </a:cubicBezTo>
                    <a:cubicBezTo>
                      <a:pt x="315" y="197"/>
                      <a:pt x="319" y="197"/>
                      <a:pt x="319" y="195"/>
                    </a:cubicBezTo>
                    <a:cubicBezTo>
                      <a:pt x="319" y="181"/>
                      <a:pt x="305" y="177"/>
                      <a:pt x="297" y="168"/>
                    </a:cubicBezTo>
                    <a:lnTo>
                      <a:pt x="297" y="164"/>
                    </a:lnTo>
                    <a:cubicBezTo>
                      <a:pt x="297" y="164"/>
                      <a:pt x="298" y="164"/>
                      <a:pt x="300" y="164"/>
                    </a:cubicBezTo>
                    <a:cubicBezTo>
                      <a:pt x="301" y="169"/>
                      <a:pt x="308" y="175"/>
                      <a:pt x="312" y="175"/>
                    </a:cubicBezTo>
                    <a:cubicBezTo>
                      <a:pt x="314" y="175"/>
                      <a:pt x="315" y="171"/>
                      <a:pt x="315" y="168"/>
                    </a:cubicBezTo>
                    <a:cubicBezTo>
                      <a:pt x="315" y="162"/>
                      <a:pt x="305" y="164"/>
                      <a:pt x="303" y="157"/>
                    </a:cubicBezTo>
                    <a:lnTo>
                      <a:pt x="306" y="157"/>
                    </a:lnTo>
                    <a:cubicBezTo>
                      <a:pt x="308" y="160"/>
                      <a:pt x="311" y="161"/>
                      <a:pt x="313" y="163"/>
                    </a:cubicBezTo>
                    <a:cubicBezTo>
                      <a:pt x="315" y="158"/>
                      <a:pt x="323" y="161"/>
                      <a:pt x="325" y="154"/>
                    </a:cubicBezTo>
                    <a:cubicBezTo>
                      <a:pt x="324" y="153"/>
                      <a:pt x="322" y="152"/>
                      <a:pt x="322" y="150"/>
                    </a:cubicBezTo>
                    <a:cubicBezTo>
                      <a:pt x="326" y="150"/>
                      <a:pt x="331" y="147"/>
                      <a:pt x="332" y="144"/>
                    </a:cubicBezTo>
                    <a:cubicBezTo>
                      <a:pt x="330" y="143"/>
                      <a:pt x="324" y="143"/>
                      <a:pt x="324" y="139"/>
                    </a:cubicBezTo>
                    <a:cubicBezTo>
                      <a:pt x="324" y="135"/>
                      <a:pt x="327" y="135"/>
                      <a:pt x="331" y="135"/>
                    </a:cubicBezTo>
                    <a:cubicBezTo>
                      <a:pt x="330" y="134"/>
                      <a:pt x="331" y="132"/>
                      <a:pt x="331" y="130"/>
                    </a:cubicBezTo>
                    <a:cubicBezTo>
                      <a:pt x="331" y="127"/>
                      <a:pt x="327" y="125"/>
                      <a:pt x="327" y="120"/>
                    </a:cubicBezTo>
                    <a:cubicBezTo>
                      <a:pt x="324" y="120"/>
                      <a:pt x="321" y="120"/>
                      <a:pt x="321" y="115"/>
                    </a:cubicBezTo>
                    <a:cubicBezTo>
                      <a:pt x="321" y="114"/>
                      <a:pt x="322" y="112"/>
                      <a:pt x="325" y="112"/>
                    </a:cubicBezTo>
                    <a:cubicBezTo>
                      <a:pt x="329" y="112"/>
                      <a:pt x="340" y="114"/>
                      <a:pt x="340" y="109"/>
                    </a:cubicBezTo>
                    <a:cubicBezTo>
                      <a:pt x="340" y="103"/>
                      <a:pt x="332" y="104"/>
                      <a:pt x="331" y="100"/>
                    </a:cubicBezTo>
                    <a:cubicBezTo>
                      <a:pt x="332" y="100"/>
                      <a:pt x="334" y="99"/>
                      <a:pt x="335" y="99"/>
                    </a:cubicBezTo>
                    <a:cubicBezTo>
                      <a:pt x="332" y="96"/>
                      <a:pt x="330" y="94"/>
                      <a:pt x="326" y="94"/>
                    </a:cubicBezTo>
                    <a:cubicBezTo>
                      <a:pt x="324" y="94"/>
                      <a:pt x="322" y="95"/>
                      <a:pt x="320" y="94"/>
                    </a:cubicBezTo>
                    <a:cubicBezTo>
                      <a:pt x="321" y="91"/>
                      <a:pt x="321" y="86"/>
                      <a:pt x="323" y="83"/>
                    </a:cubicBezTo>
                    <a:cubicBezTo>
                      <a:pt x="327" y="80"/>
                      <a:pt x="332" y="78"/>
                      <a:pt x="332" y="73"/>
                    </a:cubicBezTo>
                    <a:cubicBezTo>
                      <a:pt x="332" y="72"/>
                      <a:pt x="332" y="72"/>
                      <a:pt x="332" y="69"/>
                    </a:cubicBezTo>
                    <a:cubicBezTo>
                      <a:pt x="336" y="68"/>
                      <a:pt x="342" y="67"/>
                      <a:pt x="342" y="63"/>
                    </a:cubicBezTo>
                    <a:cubicBezTo>
                      <a:pt x="342" y="61"/>
                      <a:pt x="343" y="64"/>
                      <a:pt x="342" y="60"/>
                    </a:cubicBezTo>
                    <a:cubicBezTo>
                      <a:pt x="345" y="59"/>
                      <a:pt x="351" y="59"/>
                      <a:pt x="351" y="53"/>
                    </a:cubicBezTo>
                    <a:cubicBezTo>
                      <a:pt x="349" y="54"/>
                      <a:pt x="349" y="54"/>
                      <a:pt x="346" y="53"/>
                    </a:cubicBezTo>
                    <a:cubicBezTo>
                      <a:pt x="356" y="53"/>
                      <a:pt x="361" y="46"/>
                      <a:pt x="368" y="43"/>
                    </a:cubicBezTo>
                    <a:cubicBezTo>
                      <a:pt x="369" y="42"/>
                      <a:pt x="374" y="40"/>
                      <a:pt x="374" y="37"/>
                    </a:cubicBezTo>
                    <a:cubicBezTo>
                      <a:pt x="374" y="34"/>
                      <a:pt x="364" y="29"/>
                      <a:pt x="361" y="29"/>
                    </a:cubicBezTo>
                    <a:cubicBezTo>
                      <a:pt x="359" y="29"/>
                      <a:pt x="357" y="29"/>
                      <a:pt x="356" y="31"/>
                    </a:cubicBezTo>
                    <a:lnTo>
                      <a:pt x="346" y="31"/>
                    </a:lnTo>
                    <a:cubicBezTo>
                      <a:pt x="342" y="34"/>
                      <a:pt x="342" y="35"/>
                      <a:pt x="338" y="37"/>
                    </a:cubicBezTo>
                    <a:cubicBezTo>
                      <a:pt x="337" y="37"/>
                      <a:pt x="333" y="36"/>
                      <a:pt x="333" y="36"/>
                    </a:cubicBezTo>
                    <a:lnTo>
                      <a:pt x="318" y="36"/>
                    </a:lnTo>
                    <a:cubicBezTo>
                      <a:pt x="315" y="39"/>
                      <a:pt x="304" y="55"/>
                      <a:pt x="298" y="57"/>
                    </a:cubicBezTo>
                    <a:cubicBezTo>
                      <a:pt x="299" y="54"/>
                      <a:pt x="313" y="38"/>
                      <a:pt x="313" y="36"/>
                    </a:cubicBezTo>
                    <a:cubicBezTo>
                      <a:pt x="313" y="31"/>
                      <a:pt x="311" y="28"/>
                      <a:pt x="307" y="28"/>
                    </a:cubicBezTo>
                    <a:cubicBezTo>
                      <a:pt x="300" y="28"/>
                      <a:pt x="287" y="42"/>
                      <a:pt x="282" y="42"/>
                    </a:cubicBezTo>
                    <a:cubicBezTo>
                      <a:pt x="280" y="42"/>
                      <a:pt x="290" y="31"/>
                      <a:pt x="290" y="30"/>
                    </a:cubicBezTo>
                    <a:cubicBezTo>
                      <a:pt x="286" y="28"/>
                      <a:pt x="250" y="33"/>
                      <a:pt x="246" y="30"/>
                    </a:cubicBezTo>
                    <a:lnTo>
                      <a:pt x="294" y="27"/>
                    </a:lnTo>
                    <a:cubicBezTo>
                      <a:pt x="300" y="24"/>
                      <a:pt x="314" y="26"/>
                      <a:pt x="315" y="18"/>
                    </a:cubicBezTo>
                    <a:cubicBezTo>
                      <a:pt x="310" y="16"/>
                      <a:pt x="302" y="18"/>
                      <a:pt x="296" y="14"/>
                    </a:cubicBezTo>
                    <a:cubicBezTo>
                      <a:pt x="286" y="10"/>
                      <a:pt x="277" y="0"/>
                      <a:pt x="264" y="0"/>
                    </a:cubicBezTo>
                    <a:lnTo>
                      <a:pt x="232" y="0"/>
                    </a:lnTo>
                    <a:cubicBezTo>
                      <a:pt x="221" y="0"/>
                      <a:pt x="213" y="8"/>
                      <a:pt x="202" y="8"/>
                    </a:cubicBezTo>
                    <a:cubicBezTo>
                      <a:pt x="199" y="8"/>
                      <a:pt x="197" y="7"/>
                      <a:pt x="193" y="8"/>
                    </a:cubicBezTo>
                    <a:lnTo>
                      <a:pt x="193" y="10"/>
                    </a:lnTo>
                    <a:lnTo>
                      <a:pt x="189" y="10"/>
                    </a:lnTo>
                    <a:cubicBezTo>
                      <a:pt x="184" y="9"/>
                      <a:pt x="181" y="9"/>
                      <a:pt x="176" y="9"/>
                    </a:cubicBezTo>
                    <a:cubicBezTo>
                      <a:pt x="169" y="9"/>
                      <a:pt x="163" y="10"/>
                      <a:pt x="157" y="13"/>
                    </a:cubicBezTo>
                    <a:cubicBezTo>
                      <a:pt x="158" y="15"/>
                      <a:pt x="160" y="16"/>
                      <a:pt x="161" y="18"/>
                    </a:cubicBezTo>
                    <a:cubicBezTo>
                      <a:pt x="159" y="18"/>
                      <a:pt x="153" y="16"/>
                      <a:pt x="153" y="20"/>
                    </a:cubicBezTo>
                    <a:cubicBezTo>
                      <a:pt x="153" y="24"/>
                      <a:pt x="161" y="28"/>
                      <a:pt x="165" y="30"/>
                    </a:cubicBezTo>
                    <a:lnTo>
                      <a:pt x="155" y="30"/>
                    </a:lnTo>
                    <a:cubicBezTo>
                      <a:pt x="150" y="27"/>
                      <a:pt x="144" y="21"/>
                      <a:pt x="136" y="21"/>
                    </a:cubicBezTo>
                    <a:cubicBezTo>
                      <a:pt x="133" y="21"/>
                      <a:pt x="130" y="21"/>
                      <a:pt x="130" y="24"/>
                    </a:cubicBezTo>
                    <a:cubicBezTo>
                      <a:pt x="130" y="26"/>
                      <a:pt x="131" y="28"/>
                      <a:pt x="132" y="30"/>
                    </a:cubicBezTo>
                    <a:lnTo>
                      <a:pt x="129" y="30"/>
                    </a:lnTo>
                    <a:cubicBezTo>
                      <a:pt x="124" y="28"/>
                      <a:pt x="120" y="29"/>
                      <a:pt x="118" y="24"/>
                    </a:cubicBezTo>
                    <a:lnTo>
                      <a:pt x="116" y="26"/>
                    </a:lnTo>
                    <a:cubicBezTo>
                      <a:pt x="116" y="28"/>
                      <a:pt x="118" y="29"/>
                      <a:pt x="118" y="31"/>
                    </a:cubicBezTo>
                    <a:cubicBezTo>
                      <a:pt x="113" y="31"/>
                      <a:pt x="112" y="24"/>
                      <a:pt x="108" y="24"/>
                    </a:cubicBezTo>
                    <a:cubicBezTo>
                      <a:pt x="102" y="24"/>
                      <a:pt x="98" y="28"/>
                      <a:pt x="92" y="29"/>
                    </a:cubicBezTo>
                    <a:cubicBezTo>
                      <a:pt x="83" y="29"/>
                      <a:pt x="80" y="31"/>
                      <a:pt x="72" y="33"/>
                    </a:cubicBezTo>
                    <a:cubicBezTo>
                      <a:pt x="65" y="34"/>
                      <a:pt x="70" y="45"/>
                      <a:pt x="63" y="45"/>
                    </a:cubicBezTo>
                    <a:cubicBezTo>
                      <a:pt x="60" y="45"/>
                      <a:pt x="59" y="44"/>
                      <a:pt x="57" y="43"/>
                    </a:cubicBezTo>
                    <a:cubicBezTo>
                      <a:pt x="53" y="48"/>
                      <a:pt x="43" y="54"/>
                      <a:pt x="35" y="57"/>
                    </a:cubicBezTo>
                    <a:cubicBezTo>
                      <a:pt x="35" y="57"/>
                      <a:pt x="31" y="58"/>
                      <a:pt x="31" y="60"/>
                    </a:cubicBezTo>
                    <a:cubicBezTo>
                      <a:pt x="31" y="65"/>
                      <a:pt x="43" y="64"/>
                      <a:pt x="48" y="65"/>
                    </a:cubicBezTo>
                    <a:cubicBezTo>
                      <a:pt x="48" y="71"/>
                      <a:pt x="45" y="76"/>
                      <a:pt x="42" y="78"/>
                    </a:cubicBezTo>
                    <a:cubicBezTo>
                      <a:pt x="37" y="81"/>
                      <a:pt x="29" y="77"/>
                      <a:pt x="23" y="80"/>
                    </a:cubicBezTo>
                    <a:cubicBezTo>
                      <a:pt x="19" y="81"/>
                      <a:pt x="17" y="84"/>
                      <a:pt x="13" y="85"/>
                    </a:cubicBezTo>
                    <a:cubicBezTo>
                      <a:pt x="8" y="87"/>
                      <a:pt x="0" y="84"/>
                      <a:pt x="0" y="92"/>
                    </a:cubicBezTo>
                    <a:cubicBezTo>
                      <a:pt x="0" y="95"/>
                      <a:pt x="21" y="102"/>
                      <a:pt x="22" y="102"/>
                    </a:cubicBezTo>
                    <a:lnTo>
                      <a:pt x="29" y="102"/>
                    </a:lnTo>
                    <a:cubicBezTo>
                      <a:pt x="30" y="102"/>
                      <a:pt x="31" y="101"/>
                      <a:pt x="32" y="100"/>
                    </a:cubicBezTo>
                    <a:lnTo>
                      <a:pt x="40" y="100"/>
                    </a:lnTo>
                    <a:cubicBezTo>
                      <a:pt x="40" y="103"/>
                      <a:pt x="40" y="103"/>
                      <a:pt x="38" y="105"/>
                    </a:cubicBezTo>
                    <a:lnTo>
                      <a:pt x="25" y="105"/>
                    </a:lnTo>
                    <a:cubicBezTo>
                      <a:pt x="24" y="107"/>
                      <a:pt x="23" y="107"/>
                      <a:pt x="21" y="107"/>
                    </a:cubicBezTo>
                    <a:lnTo>
                      <a:pt x="16" y="107"/>
                    </a:lnTo>
                    <a:cubicBezTo>
                      <a:pt x="14" y="107"/>
                      <a:pt x="10" y="109"/>
                      <a:pt x="9" y="112"/>
                    </a:cubicBezTo>
                    <a:cubicBezTo>
                      <a:pt x="13" y="114"/>
                      <a:pt x="12" y="112"/>
                      <a:pt x="17" y="112"/>
                    </a:cubicBezTo>
                    <a:cubicBezTo>
                      <a:pt x="19" y="112"/>
                      <a:pt x="22" y="114"/>
                      <a:pt x="26" y="116"/>
                    </a:cubicBezTo>
                    <a:cubicBezTo>
                      <a:pt x="25" y="119"/>
                      <a:pt x="23" y="119"/>
                      <a:pt x="21" y="120"/>
                    </a:cubicBezTo>
                    <a:cubicBezTo>
                      <a:pt x="24" y="124"/>
                      <a:pt x="31" y="125"/>
                      <a:pt x="35" y="125"/>
                    </a:cubicBezTo>
                    <a:cubicBezTo>
                      <a:pt x="37" y="125"/>
                      <a:pt x="37" y="127"/>
                      <a:pt x="38" y="125"/>
                    </a:cubicBezTo>
                    <a:cubicBezTo>
                      <a:pt x="38" y="125"/>
                      <a:pt x="37" y="124"/>
                      <a:pt x="36" y="123"/>
                    </a:cubicBezTo>
                    <a:cubicBezTo>
                      <a:pt x="37" y="123"/>
                      <a:pt x="38" y="122"/>
                      <a:pt x="40" y="122"/>
                    </a:cubicBezTo>
                    <a:cubicBezTo>
                      <a:pt x="43" y="122"/>
                      <a:pt x="45" y="124"/>
                      <a:pt x="47" y="124"/>
                    </a:cubicBezTo>
                    <a:cubicBezTo>
                      <a:pt x="50" y="124"/>
                      <a:pt x="51" y="121"/>
                      <a:pt x="54" y="121"/>
                    </a:cubicBezTo>
                    <a:lnTo>
                      <a:pt x="60" y="121"/>
                    </a:lnTo>
                    <a:cubicBezTo>
                      <a:pt x="85" y="121"/>
                      <a:pt x="100" y="142"/>
                      <a:pt x="106" y="163"/>
                    </a:cubicBezTo>
                    <a:lnTo>
                      <a:pt x="106" y="167"/>
                    </a:lnTo>
                    <a:cubicBezTo>
                      <a:pt x="108" y="167"/>
                      <a:pt x="112" y="167"/>
                      <a:pt x="112" y="171"/>
                    </a:cubicBezTo>
                    <a:cubicBezTo>
                      <a:pt x="112" y="176"/>
                      <a:pt x="107" y="176"/>
                      <a:pt x="107" y="181"/>
                    </a:cubicBezTo>
                    <a:cubicBezTo>
                      <a:pt x="107" y="185"/>
                      <a:pt x="109" y="185"/>
                      <a:pt x="113" y="185"/>
                    </a:cubicBezTo>
                    <a:cubicBezTo>
                      <a:pt x="116" y="185"/>
                      <a:pt x="116" y="181"/>
                      <a:pt x="118" y="181"/>
                    </a:cubicBezTo>
                    <a:cubicBezTo>
                      <a:pt x="126" y="181"/>
                      <a:pt x="128" y="192"/>
                      <a:pt x="134" y="195"/>
                    </a:cubicBezTo>
                    <a:cubicBezTo>
                      <a:pt x="134" y="196"/>
                      <a:pt x="134" y="199"/>
                      <a:pt x="132" y="199"/>
                    </a:cubicBezTo>
                    <a:cubicBezTo>
                      <a:pt x="127" y="199"/>
                      <a:pt x="123" y="195"/>
                      <a:pt x="119" y="195"/>
                    </a:cubicBezTo>
                    <a:cubicBezTo>
                      <a:pt x="117" y="195"/>
                      <a:pt x="118" y="194"/>
                      <a:pt x="115" y="195"/>
                    </a:cubicBezTo>
                    <a:cubicBezTo>
                      <a:pt x="116" y="202"/>
                      <a:pt x="131" y="203"/>
                      <a:pt x="139" y="205"/>
                    </a:cubicBezTo>
                    <a:cubicBezTo>
                      <a:pt x="137" y="212"/>
                      <a:pt x="133" y="215"/>
                      <a:pt x="132" y="222"/>
                    </a:cubicBezTo>
                    <a:cubicBezTo>
                      <a:pt x="129" y="221"/>
                      <a:pt x="129" y="221"/>
                      <a:pt x="126" y="222"/>
                    </a:cubicBezTo>
                    <a:lnTo>
                      <a:pt x="126" y="223"/>
                    </a:lnTo>
                    <a:cubicBezTo>
                      <a:pt x="122" y="227"/>
                      <a:pt x="120" y="232"/>
                      <a:pt x="118" y="236"/>
                    </a:cubicBezTo>
                    <a:lnTo>
                      <a:pt x="118" y="242"/>
                    </a:lnTo>
                    <a:cubicBezTo>
                      <a:pt x="119" y="241"/>
                      <a:pt x="120" y="241"/>
                      <a:pt x="122" y="242"/>
                    </a:cubicBezTo>
                    <a:cubicBezTo>
                      <a:pt x="121" y="244"/>
                      <a:pt x="119" y="245"/>
                      <a:pt x="119" y="248"/>
                    </a:cubicBezTo>
                    <a:cubicBezTo>
                      <a:pt x="119" y="255"/>
                      <a:pt x="125" y="257"/>
                      <a:pt x="127" y="262"/>
                    </a:cubicBezTo>
                    <a:cubicBezTo>
                      <a:pt x="128" y="264"/>
                      <a:pt x="128" y="269"/>
                      <a:pt x="129" y="270"/>
                    </a:cubicBezTo>
                    <a:cubicBezTo>
                      <a:pt x="133" y="272"/>
                      <a:pt x="133" y="266"/>
                      <a:pt x="137" y="271"/>
                    </a:cubicBezTo>
                    <a:cubicBezTo>
                      <a:pt x="135" y="272"/>
                      <a:pt x="133" y="272"/>
                      <a:pt x="133" y="275"/>
                    </a:cubicBezTo>
                    <a:cubicBezTo>
                      <a:pt x="133" y="282"/>
                      <a:pt x="141" y="293"/>
                      <a:pt x="146" y="297"/>
                    </a:cubicBezTo>
                    <a:cubicBezTo>
                      <a:pt x="147" y="297"/>
                      <a:pt x="146" y="301"/>
                      <a:pt x="147" y="302"/>
                    </a:cubicBezTo>
                    <a:cubicBezTo>
                      <a:pt x="151" y="305"/>
                      <a:pt x="153" y="303"/>
                      <a:pt x="155" y="309"/>
                    </a:cubicBezTo>
                    <a:cubicBezTo>
                      <a:pt x="157" y="308"/>
                      <a:pt x="161" y="306"/>
                      <a:pt x="164" y="306"/>
                    </a:cubicBezTo>
                    <a:cubicBezTo>
                      <a:pt x="170" y="306"/>
                      <a:pt x="169" y="316"/>
                      <a:pt x="174" y="316"/>
                    </a:cubicBezTo>
                    <a:cubicBezTo>
                      <a:pt x="176" y="316"/>
                      <a:pt x="176" y="315"/>
                      <a:pt x="179" y="315"/>
                    </a:cubicBezTo>
                    <a:cubicBezTo>
                      <a:pt x="179" y="316"/>
                      <a:pt x="180" y="317"/>
                      <a:pt x="181" y="317"/>
                    </a:cubicBezTo>
                    <a:cubicBezTo>
                      <a:pt x="187" y="317"/>
                      <a:pt x="185" y="305"/>
                      <a:pt x="190" y="302"/>
                    </a:cubicBezTo>
                    <a:cubicBezTo>
                      <a:pt x="189" y="299"/>
                      <a:pt x="190" y="293"/>
                      <a:pt x="190" y="289"/>
                    </a:cubicBezTo>
                    <a:cubicBezTo>
                      <a:pt x="190" y="282"/>
                      <a:pt x="200" y="284"/>
                      <a:pt x="200" y="276"/>
                    </a:cubicBezTo>
                    <a:cubicBezTo>
                      <a:pt x="200" y="274"/>
                      <a:pt x="197" y="272"/>
                      <a:pt x="197" y="271"/>
                    </a:cubicBezTo>
                    <a:cubicBezTo>
                      <a:pt x="197" y="269"/>
                      <a:pt x="199" y="268"/>
                      <a:pt x="199" y="268"/>
                    </a:cubicBezTo>
                    <a:cubicBezTo>
                      <a:pt x="199" y="266"/>
                      <a:pt x="199" y="266"/>
                      <a:pt x="199" y="265"/>
                    </a:cubicBezTo>
                    <a:cubicBezTo>
                      <a:pt x="199" y="257"/>
                      <a:pt x="210" y="259"/>
                      <a:pt x="215" y="254"/>
                    </a:cubicBezTo>
                    <a:cubicBezTo>
                      <a:pt x="217" y="252"/>
                      <a:pt x="216" y="249"/>
                      <a:pt x="219" y="248"/>
                    </a:cubicBezTo>
                    <a:lnTo>
                      <a:pt x="219" y="253"/>
                    </a:lnTo>
                    <a:lnTo>
                      <a:pt x="223" y="253"/>
                    </a:lnTo>
                    <a:cubicBezTo>
                      <a:pt x="227" y="249"/>
                      <a:pt x="234" y="251"/>
                      <a:pt x="238" y="245"/>
                    </a:cubicBezTo>
                    <a:cubicBezTo>
                      <a:pt x="242" y="242"/>
                      <a:pt x="242" y="237"/>
                      <a:pt x="246" y="234"/>
                    </a:cubicBezTo>
                    <a:lnTo>
                      <a:pt x="252" y="229"/>
                    </a:lnTo>
                    <a:cubicBezTo>
                      <a:pt x="252" y="227"/>
                      <a:pt x="254" y="226"/>
                      <a:pt x="256" y="225"/>
                    </a:cubicBezTo>
                    <a:lnTo>
                      <a:pt x="267" y="225"/>
                    </a:lnTo>
                    <a:cubicBezTo>
                      <a:pt x="275" y="221"/>
                      <a:pt x="281" y="222"/>
                      <a:pt x="289" y="219"/>
                    </a:cubicBezTo>
                    <a:cubicBezTo>
                      <a:pt x="295" y="216"/>
                      <a:pt x="297" y="210"/>
                      <a:pt x="305" y="207"/>
                    </a:cubicBezTo>
                    <a:cubicBezTo>
                      <a:pt x="308" y="206"/>
                      <a:pt x="311" y="205"/>
                      <a:pt x="314" y="20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8" name="Freeform: Shape 786">
                <a:extLst>
                  <a:ext uri="{FF2B5EF4-FFF2-40B4-BE49-F238E27FC236}">
                    <a16:creationId xmlns:a16="http://schemas.microsoft.com/office/drawing/2014/main" id="{0590FCCB-E32A-4928-B73E-A2F4D8E7E33F}"/>
                  </a:ext>
                </a:extLst>
              </p:cNvPr>
              <p:cNvSpPr/>
              <p:nvPr/>
            </p:nvSpPr>
            <p:spPr>
              <a:xfrm>
                <a:off x="9491243" y="4592155"/>
                <a:ext cx="104293" cy="782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" h="13">
                    <a:moveTo>
                      <a:pt x="4" y="13"/>
                    </a:moveTo>
                    <a:lnTo>
                      <a:pt x="8" y="13"/>
                    </a:lnTo>
                    <a:cubicBezTo>
                      <a:pt x="12" y="13"/>
                      <a:pt x="17" y="12"/>
                      <a:pt x="17" y="8"/>
                    </a:cubicBezTo>
                    <a:cubicBezTo>
                      <a:pt x="11" y="6"/>
                      <a:pt x="10" y="0"/>
                      <a:pt x="4" y="0"/>
                    </a:cubicBezTo>
                    <a:cubicBezTo>
                      <a:pt x="2" y="0"/>
                      <a:pt x="0" y="1"/>
                      <a:pt x="0" y="5"/>
                    </a:cubicBezTo>
                    <a:cubicBezTo>
                      <a:pt x="0" y="8"/>
                      <a:pt x="2" y="13"/>
                      <a:pt x="4" y="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9" name="Freeform: Shape 787">
                <a:extLst>
                  <a:ext uri="{FF2B5EF4-FFF2-40B4-BE49-F238E27FC236}">
                    <a16:creationId xmlns:a16="http://schemas.microsoft.com/office/drawing/2014/main" id="{3DD0990F-10C9-4666-9B33-76AA929937B0}"/>
                  </a:ext>
                </a:extLst>
              </p:cNvPr>
              <p:cNvSpPr/>
              <p:nvPr/>
            </p:nvSpPr>
            <p:spPr>
              <a:xfrm>
                <a:off x="10931796" y="4148927"/>
                <a:ext cx="58665" cy="3911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" h="7">
                    <a:moveTo>
                      <a:pt x="2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7"/>
                      <a:pt x="2" y="7"/>
                    </a:cubicBezTo>
                    <a:cubicBezTo>
                      <a:pt x="5" y="7"/>
                      <a:pt x="8" y="3"/>
                      <a:pt x="10" y="3"/>
                    </a:cubicBezTo>
                    <a:lnTo>
                      <a:pt x="6" y="3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0" name="Freeform: Shape 788">
                <a:extLst>
                  <a:ext uri="{FF2B5EF4-FFF2-40B4-BE49-F238E27FC236}">
                    <a16:creationId xmlns:a16="http://schemas.microsoft.com/office/drawing/2014/main" id="{8A171D1C-7A37-4C99-9F0D-9274B411793E}"/>
                  </a:ext>
                </a:extLst>
              </p:cNvPr>
              <p:cNvSpPr/>
              <p:nvPr/>
            </p:nvSpPr>
            <p:spPr>
              <a:xfrm>
                <a:off x="9308730" y="5902359"/>
                <a:ext cx="260733" cy="28028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1" h="44">
                    <a:moveTo>
                      <a:pt x="22" y="2"/>
                    </a:moveTo>
                    <a:cubicBezTo>
                      <a:pt x="22" y="1"/>
                      <a:pt x="22" y="0"/>
                      <a:pt x="21" y="0"/>
                    </a:cubicBezTo>
                    <a:cubicBezTo>
                      <a:pt x="18" y="0"/>
                      <a:pt x="16" y="4"/>
                      <a:pt x="15" y="7"/>
                    </a:cubicBezTo>
                    <a:cubicBezTo>
                      <a:pt x="11" y="13"/>
                      <a:pt x="9" y="24"/>
                      <a:pt x="3" y="27"/>
                    </a:cubicBezTo>
                    <a:cubicBezTo>
                      <a:pt x="3" y="27"/>
                      <a:pt x="4" y="28"/>
                      <a:pt x="5" y="28"/>
                    </a:cubicBezTo>
                    <a:lnTo>
                      <a:pt x="5" y="30"/>
                    </a:lnTo>
                    <a:lnTo>
                      <a:pt x="0" y="34"/>
                    </a:lnTo>
                    <a:cubicBezTo>
                      <a:pt x="0" y="35"/>
                      <a:pt x="2" y="37"/>
                      <a:pt x="3" y="37"/>
                    </a:cubicBezTo>
                    <a:cubicBezTo>
                      <a:pt x="5" y="37"/>
                      <a:pt x="6" y="35"/>
                      <a:pt x="9" y="35"/>
                    </a:cubicBezTo>
                    <a:cubicBezTo>
                      <a:pt x="12" y="35"/>
                      <a:pt x="13" y="37"/>
                      <a:pt x="16" y="37"/>
                    </a:cubicBezTo>
                    <a:cubicBezTo>
                      <a:pt x="18" y="37"/>
                      <a:pt x="19" y="36"/>
                      <a:pt x="20" y="36"/>
                    </a:cubicBezTo>
                    <a:cubicBezTo>
                      <a:pt x="22" y="38"/>
                      <a:pt x="24" y="37"/>
                      <a:pt x="26" y="37"/>
                    </a:cubicBezTo>
                    <a:cubicBezTo>
                      <a:pt x="26" y="38"/>
                      <a:pt x="24" y="38"/>
                      <a:pt x="24" y="41"/>
                    </a:cubicBezTo>
                    <a:lnTo>
                      <a:pt x="25" y="41"/>
                    </a:lnTo>
                    <a:cubicBezTo>
                      <a:pt x="28" y="41"/>
                      <a:pt x="30" y="37"/>
                      <a:pt x="32" y="34"/>
                    </a:cubicBezTo>
                    <a:cubicBezTo>
                      <a:pt x="34" y="36"/>
                      <a:pt x="32" y="41"/>
                      <a:pt x="34" y="41"/>
                    </a:cubicBezTo>
                    <a:cubicBezTo>
                      <a:pt x="35" y="41"/>
                      <a:pt x="35" y="41"/>
                      <a:pt x="36" y="41"/>
                    </a:cubicBezTo>
                    <a:cubicBezTo>
                      <a:pt x="36" y="42"/>
                      <a:pt x="36" y="44"/>
                      <a:pt x="38" y="44"/>
                    </a:cubicBezTo>
                    <a:cubicBezTo>
                      <a:pt x="40" y="44"/>
                      <a:pt x="41" y="41"/>
                      <a:pt x="41" y="38"/>
                    </a:cubicBezTo>
                    <a:cubicBezTo>
                      <a:pt x="41" y="36"/>
                      <a:pt x="39" y="36"/>
                      <a:pt x="39" y="33"/>
                    </a:cubicBezTo>
                    <a:cubicBezTo>
                      <a:pt x="38" y="34"/>
                      <a:pt x="39" y="35"/>
                      <a:pt x="36" y="35"/>
                    </a:cubicBezTo>
                    <a:cubicBezTo>
                      <a:pt x="36" y="33"/>
                      <a:pt x="35" y="32"/>
                      <a:pt x="35" y="31"/>
                    </a:cubicBezTo>
                    <a:cubicBezTo>
                      <a:pt x="35" y="30"/>
                      <a:pt x="37" y="29"/>
                      <a:pt x="38" y="27"/>
                    </a:cubicBezTo>
                    <a:cubicBezTo>
                      <a:pt x="36" y="27"/>
                      <a:pt x="35" y="27"/>
                      <a:pt x="35" y="27"/>
                    </a:cubicBezTo>
                    <a:cubicBezTo>
                      <a:pt x="35" y="24"/>
                      <a:pt x="35" y="22"/>
                      <a:pt x="35" y="20"/>
                    </a:cubicBezTo>
                    <a:cubicBezTo>
                      <a:pt x="34" y="21"/>
                      <a:pt x="31" y="21"/>
                      <a:pt x="29" y="20"/>
                    </a:cubicBezTo>
                    <a:lnTo>
                      <a:pt x="26" y="21"/>
                    </a:lnTo>
                    <a:lnTo>
                      <a:pt x="26" y="19"/>
                    </a:lnTo>
                    <a:lnTo>
                      <a:pt x="22" y="19"/>
                    </a:lnTo>
                    <a:lnTo>
                      <a:pt x="22" y="17"/>
                    </a:lnTo>
                    <a:lnTo>
                      <a:pt x="24" y="16"/>
                    </a:lnTo>
                    <a:cubicBezTo>
                      <a:pt x="22" y="15"/>
                      <a:pt x="21" y="15"/>
                      <a:pt x="20" y="15"/>
                    </a:cubicBezTo>
                    <a:cubicBezTo>
                      <a:pt x="18" y="15"/>
                      <a:pt x="18" y="16"/>
                      <a:pt x="16" y="17"/>
                    </a:cubicBezTo>
                    <a:lnTo>
                      <a:pt x="16" y="15"/>
                    </a:lnTo>
                    <a:cubicBezTo>
                      <a:pt x="18" y="10"/>
                      <a:pt x="22" y="7"/>
                      <a:pt x="22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1" name="Freeform: Shape 789">
                <a:extLst>
                  <a:ext uri="{FF2B5EF4-FFF2-40B4-BE49-F238E27FC236}">
                    <a16:creationId xmlns:a16="http://schemas.microsoft.com/office/drawing/2014/main" id="{0F3925C3-5866-411E-8943-7AEDEF26D869}"/>
                  </a:ext>
                </a:extLst>
              </p:cNvPr>
              <p:cNvSpPr/>
              <p:nvPr/>
            </p:nvSpPr>
            <p:spPr>
              <a:xfrm>
                <a:off x="17235009" y="4057669"/>
                <a:ext cx="299844" cy="13036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7" h="21">
                    <a:moveTo>
                      <a:pt x="11" y="21"/>
                    </a:moveTo>
                    <a:cubicBezTo>
                      <a:pt x="13" y="21"/>
                      <a:pt x="14" y="19"/>
                      <a:pt x="15" y="17"/>
                    </a:cubicBezTo>
                    <a:cubicBezTo>
                      <a:pt x="16" y="19"/>
                      <a:pt x="17" y="19"/>
                      <a:pt x="19" y="19"/>
                    </a:cubicBezTo>
                    <a:cubicBezTo>
                      <a:pt x="22" y="19"/>
                      <a:pt x="23" y="17"/>
                      <a:pt x="24" y="17"/>
                    </a:cubicBezTo>
                    <a:cubicBezTo>
                      <a:pt x="26" y="17"/>
                      <a:pt x="27" y="16"/>
                      <a:pt x="29" y="16"/>
                    </a:cubicBezTo>
                    <a:cubicBezTo>
                      <a:pt x="30" y="16"/>
                      <a:pt x="31" y="18"/>
                      <a:pt x="32" y="18"/>
                    </a:cubicBezTo>
                    <a:cubicBezTo>
                      <a:pt x="35" y="18"/>
                      <a:pt x="36" y="16"/>
                      <a:pt x="38" y="16"/>
                    </a:cubicBezTo>
                    <a:lnTo>
                      <a:pt x="44" y="16"/>
                    </a:lnTo>
                    <a:cubicBezTo>
                      <a:pt x="44" y="14"/>
                      <a:pt x="47" y="11"/>
                      <a:pt x="47" y="7"/>
                    </a:cubicBezTo>
                    <a:cubicBezTo>
                      <a:pt x="43" y="6"/>
                      <a:pt x="30" y="1"/>
                      <a:pt x="26" y="1"/>
                    </a:cubicBezTo>
                    <a:cubicBezTo>
                      <a:pt x="23" y="1"/>
                      <a:pt x="23" y="4"/>
                      <a:pt x="23" y="7"/>
                    </a:cubicBezTo>
                    <a:cubicBezTo>
                      <a:pt x="17" y="7"/>
                      <a:pt x="16" y="0"/>
                      <a:pt x="9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2" name="Freeform: Shape 790">
                <a:extLst>
                  <a:ext uri="{FF2B5EF4-FFF2-40B4-BE49-F238E27FC236}">
                    <a16:creationId xmlns:a16="http://schemas.microsoft.com/office/drawing/2014/main" id="{2AB55C82-2831-49FD-93F4-EFBA01036208}"/>
                  </a:ext>
                </a:extLst>
              </p:cNvPr>
              <p:cNvSpPr/>
              <p:nvPr/>
            </p:nvSpPr>
            <p:spPr>
              <a:xfrm>
                <a:off x="8389626" y="5811084"/>
                <a:ext cx="45628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8" y="5"/>
                      <a:pt x="8" y="4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5" y="4"/>
                      <a:pt x="6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3" name="Freeform: Shape 791">
                <a:extLst>
                  <a:ext uri="{FF2B5EF4-FFF2-40B4-BE49-F238E27FC236}">
                    <a16:creationId xmlns:a16="http://schemas.microsoft.com/office/drawing/2014/main" id="{E25E7312-CC7B-4F97-858B-EBFCC08E810E}"/>
                  </a:ext>
                </a:extLst>
              </p:cNvPr>
              <p:cNvSpPr/>
              <p:nvPr/>
            </p:nvSpPr>
            <p:spPr>
              <a:xfrm>
                <a:off x="6512345" y="5961005"/>
                <a:ext cx="189032" cy="13036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" h="21">
                    <a:moveTo>
                      <a:pt x="11" y="12"/>
                    </a:moveTo>
                    <a:cubicBezTo>
                      <a:pt x="15" y="15"/>
                      <a:pt x="22" y="21"/>
                      <a:pt x="28" y="21"/>
                    </a:cubicBezTo>
                    <a:lnTo>
                      <a:pt x="30" y="21"/>
                    </a:lnTo>
                    <a:lnTo>
                      <a:pt x="30" y="19"/>
                    </a:lnTo>
                    <a:cubicBezTo>
                      <a:pt x="24" y="13"/>
                      <a:pt x="19" y="7"/>
                      <a:pt x="9" y="3"/>
                    </a:cubicBezTo>
                    <a:cubicBezTo>
                      <a:pt x="8" y="3"/>
                      <a:pt x="6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lnTo>
                      <a:pt x="1" y="1"/>
                    </a:lnTo>
                    <a:cubicBezTo>
                      <a:pt x="1" y="1"/>
                      <a:pt x="3" y="2"/>
                      <a:pt x="4" y="2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3" y="7"/>
                      <a:pt x="9" y="10"/>
                      <a:pt x="14" y="10"/>
                    </a:cubicBezTo>
                    <a:cubicBezTo>
                      <a:pt x="13" y="10"/>
                      <a:pt x="12" y="10"/>
                      <a:pt x="11" y="1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4" name="Freeform: Shape 792">
                <a:extLst>
                  <a:ext uri="{FF2B5EF4-FFF2-40B4-BE49-F238E27FC236}">
                    <a16:creationId xmlns:a16="http://schemas.microsoft.com/office/drawing/2014/main" id="{D2E51B96-1D14-4CFB-B42D-0E8BB67CADA8}"/>
                  </a:ext>
                </a:extLst>
              </p:cNvPr>
              <p:cNvSpPr/>
              <p:nvPr/>
            </p:nvSpPr>
            <p:spPr>
              <a:xfrm>
                <a:off x="6323313" y="5758937"/>
                <a:ext cx="52147" cy="10429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17">
                    <a:moveTo>
                      <a:pt x="8" y="10"/>
                    </a:moveTo>
                    <a:cubicBezTo>
                      <a:pt x="8" y="9"/>
                      <a:pt x="7" y="8"/>
                      <a:pt x="7" y="7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6" y="3"/>
                      <a:pt x="5" y="5"/>
                      <a:pt x="4" y="5"/>
                    </a:cubicBezTo>
                    <a:cubicBezTo>
                      <a:pt x="3" y="5"/>
                      <a:pt x="5" y="3"/>
                      <a:pt x="5" y="2"/>
                    </a:cubicBezTo>
                    <a:cubicBezTo>
                      <a:pt x="3" y="2"/>
                      <a:pt x="2" y="0"/>
                      <a:pt x="0" y="0"/>
                    </a:cubicBezTo>
                    <a:lnTo>
                      <a:pt x="0" y="3"/>
                    </a:lnTo>
                    <a:cubicBezTo>
                      <a:pt x="1" y="4"/>
                      <a:pt x="2" y="7"/>
                      <a:pt x="3" y="7"/>
                    </a:cubicBezTo>
                    <a:cubicBezTo>
                      <a:pt x="4" y="7"/>
                      <a:pt x="5" y="10"/>
                      <a:pt x="6" y="10"/>
                    </a:cubicBezTo>
                    <a:cubicBezTo>
                      <a:pt x="6" y="10"/>
                      <a:pt x="5" y="11"/>
                      <a:pt x="5" y="13"/>
                    </a:cubicBezTo>
                    <a:cubicBezTo>
                      <a:pt x="5" y="14"/>
                      <a:pt x="7" y="17"/>
                      <a:pt x="9" y="17"/>
                    </a:cubicBezTo>
                    <a:cubicBezTo>
                      <a:pt x="10" y="17"/>
                      <a:pt x="7" y="14"/>
                      <a:pt x="7" y="13"/>
                    </a:cubicBezTo>
                    <a:cubicBezTo>
                      <a:pt x="7" y="11"/>
                      <a:pt x="8" y="11"/>
                      <a:pt x="8" y="1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5" name="Freeform: Shape 793">
                <a:extLst>
                  <a:ext uri="{FF2B5EF4-FFF2-40B4-BE49-F238E27FC236}">
                    <a16:creationId xmlns:a16="http://schemas.microsoft.com/office/drawing/2014/main" id="{E14A619F-EC55-4F8C-8471-69649D663715}"/>
                  </a:ext>
                </a:extLst>
              </p:cNvPr>
              <p:cNvSpPr/>
              <p:nvPr/>
            </p:nvSpPr>
            <p:spPr>
              <a:xfrm>
                <a:off x="5456392" y="5524295"/>
                <a:ext cx="78220" cy="5214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" h="9">
                    <a:moveTo>
                      <a:pt x="0" y="3"/>
                    </a:moveTo>
                    <a:lnTo>
                      <a:pt x="0" y="6"/>
                    </a:lnTo>
                    <a:cubicBezTo>
                      <a:pt x="2" y="7"/>
                      <a:pt x="2" y="7"/>
                      <a:pt x="5" y="9"/>
                    </a:cubicBezTo>
                    <a:cubicBezTo>
                      <a:pt x="8" y="6"/>
                      <a:pt x="10" y="5"/>
                      <a:pt x="13" y="3"/>
                    </a:cubicBezTo>
                    <a:lnTo>
                      <a:pt x="13" y="0"/>
                    </a:lnTo>
                    <a:lnTo>
                      <a:pt x="11" y="0"/>
                    </a:lnTo>
                    <a:cubicBezTo>
                      <a:pt x="7" y="0"/>
                      <a:pt x="4" y="2"/>
                      <a:pt x="0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6" name="Freeform: Shape 794">
                <a:extLst>
                  <a:ext uri="{FF2B5EF4-FFF2-40B4-BE49-F238E27FC236}">
                    <a16:creationId xmlns:a16="http://schemas.microsoft.com/office/drawing/2014/main" id="{2EBC5A89-01A7-4926-8CC7-2D4106C05541}"/>
                  </a:ext>
                </a:extLst>
              </p:cNvPr>
              <p:cNvSpPr/>
              <p:nvPr/>
            </p:nvSpPr>
            <p:spPr>
              <a:xfrm>
                <a:off x="12196354" y="6651967"/>
                <a:ext cx="104293" cy="6518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" h="11">
                    <a:moveTo>
                      <a:pt x="17" y="0"/>
                    </a:moveTo>
                    <a:cubicBezTo>
                      <a:pt x="14" y="0"/>
                      <a:pt x="12" y="2"/>
                      <a:pt x="9" y="2"/>
                    </a:cubicBezTo>
                    <a:cubicBezTo>
                      <a:pt x="6" y="2"/>
                      <a:pt x="4" y="-2"/>
                      <a:pt x="0" y="1"/>
                    </a:cubicBezTo>
                    <a:lnTo>
                      <a:pt x="0" y="2"/>
                    </a:lnTo>
                    <a:cubicBezTo>
                      <a:pt x="0" y="3"/>
                      <a:pt x="2" y="3"/>
                      <a:pt x="3" y="3"/>
                    </a:cubicBezTo>
                    <a:cubicBezTo>
                      <a:pt x="6" y="5"/>
                      <a:pt x="9" y="10"/>
                      <a:pt x="13" y="10"/>
                    </a:cubicBezTo>
                    <a:cubicBezTo>
                      <a:pt x="13" y="11"/>
                      <a:pt x="14" y="11"/>
                      <a:pt x="15" y="11"/>
                    </a:cubicBezTo>
                    <a:lnTo>
                      <a:pt x="16" y="10"/>
                    </a:lnTo>
                    <a:cubicBezTo>
                      <a:pt x="16" y="8"/>
                      <a:pt x="15" y="7"/>
                      <a:pt x="15" y="5"/>
                    </a:cubicBezTo>
                    <a:lnTo>
                      <a:pt x="16" y="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7" name="Freeform: Shape 795">
                <a:extLst>
                  <a:ext uri="{FF2B5EF4-FFF2-40B4-BE49-F238E27FC236}">
                    <a16:creationId xmlns:a16="http://schemas.microsoft.com/office/drawing/2014/main" id="{66F20589-BF59-4328-B3B0-3F24C2372198}"/>
                  </a:ext>
                </a:extLst>
              </p:cNvPr>
              <p:cNvSpPr/>
              <p:nvPr/>
            </p:nvSpPr>
            <p:spPr>
              <a:xfrm>
                <a:off x="12039914" y="6397753"/>
                <a:ext cx="32592" cy="7170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12">
                    <a:moveTo>
                      <a:pt x="4" y="12"/>
                    </a:moveTo>
                    <a:cubicBezTo>
                      <a:pt x="4" y="10"/>
                      <a:pt x="5" y="5"/>
                      <a:pt x="6" y="2"/>
                    </a:cubicBezTo>
                    <a:cubicBezTo>
                      <a:pt x="5" y="2"/>
                      <a:pt x="5" y="1"/>
                      <a:pt x="5" y="0"/>
                    </a:cubicBezTo>
                    <a:cubicBezTo>
                      <a:pt x="4" y="0"/>
                      <a:pt x="3" y="2"/>
                      <a:pt x="2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4"/>
                      <a:pt x="2" y="11"/>
                      <a:pt x="4" y="1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8" name="Freeform: Shape 796">
                <a:extLst>
                  <a:ext uri="{FF2B5EF4-FFF2-40B4-BE49-F238E27FC236}">
                    <a16:creationId xmlns:a16="http://schemas.microsoft.com/office/drawing/2014/main" id="{5721CE48-5E61-4BDE-86D3-770C28B7316A}"/>
                  </a:ext>
                </a:extLst>
              </p:cNvPr>
              <p:cNvSpPr/>
              <p:nvPr/>
            </p:nvSpPr>
            <p:spPr>
              <a:xfrm>
                <a:off x="12033395" y="6489009"/>
                <a:ext cx="52147" cy="11081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18">
                    <a:moveTo>
                      <a:pt x="0" y="3"/>
                    </a:moveTo>
                    <a:cubicBezTo>
                      <a:pt x="0" y="5"/>
                      <a:pt x="2" y="6"/>
                      <a:pt x="2" y="8"/>
                    </a:cubicBezTo>
                    <a:cubicBezTo>
                      <a:pt x="2" y="10"/>
                      <a:pt x="1" y="11"/>
                      <a:pt x="0" y="13"/>
                    </a:cubicBezTo>
                    <a:cubicBezTo>
                      <a:pt x="0" y="15"/>
                      <a:pt x="0" y="18"/>
                      <a:pt x="3" y="18"/>
                    </a:cubicBezTo>
                    <a:cubicBezTo>
                      <a:pt x="4" y="18"/>
                      <a:pt x="9" y="15"/>
                      <a:pt x="9" y="11"/>
                    </a:cubicBezTo>
                    <a:cubicBezTo>
                      <a:pt x="9" y="7"/>
                      <a:pt x="9" y="5"/>
                      <a:pt x="7" y="1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2" y="0"/>
                      <a:pt x="2" y="2"/>
                      <a:pt x="0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9" name="Freeform: Shape 797">
                <a:extLst>
                  <a:ext uri="{FF2B5EF4-FFF2-40B4-BE49-F238E27FC236}">
                    <a16:creationId xmlns:a16="http://schemas.microsoft.com/office/drawing/2014/main" id="{18E69518-5262-4BE3-9133-94ECD893D9C5}"/>
                  </a:ext>
                </a:extLst>
              </p:cNvPr>
              <p:cNvSpPr/>
              <p:nvPr/>
            </p:nvSpPr>
            <p:spPr>
              <a:xfrm>
                <a:off x="11798735" y="6554193"/>
                <a:ext cx="26073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5">
                    <a:moveTo>
                      <a:pt x="5" y="3"/>
                    </a:moveTo>
                    <a:cubicBezTo>
                      <a:pt x="5" y="3"/>
                      <a:pt x="4" y="1"/>
                      <a:pt x="4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0" y="3"/>
                      <a:pt x="2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0" name="Freeform: Shape 798">
                <a:extLst>
                  <a:ext uri="{FF2B5EF4-FFF2-40B4-BE49-F238E27FC236}">
                    <a16:creationId xmlns:a16="http://schemas.microsoft.com/office/drawing/2014/main" id="{6B7D49DE-D3FF-4D65-94B5-5D32D3AE4EAA}"/>
                  </a:ext>
                </a:extLst>
              </p:cNvPr>
              <p:cNvSpPr/>
              <p:nvPr/>
            </p:nvSpPr>
            <p:spPr>
              <a:xfrm>
                <a:off x="12098578" y="5648144"/>
                <a:ext cx="26073" cy="3911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7">
                    <a:moveTo>
                      <a:pt x="5" y="5"/>
                    </a:moveTo>
                    <a:cubicBezTo>
                      <a:pt x="5" y="3"/>
                      <a:pt x="4" y="3"/>
                      <a:pt x="4" y="0"/>
                    </a:cubicBezTo>
                    <a:lnTo>
                      <a:pt x="0" y="0"/>
                    </a:lnTo>
                    <a:lnTo>
                      <a:pt x="0" y="3"/>
                    </a:lnTo>
                    <a:cubicBezTo>
                      <a:pt x="0" y="5"/>
                      <a:pt x="2" y="5"/>
                      <a:pt x="4" y="5"/>
                    </a:cubicBezTo>
                    <a:lnTo>
                      <a:pt x="4" y="7"/>
                    </a:lnTo>
                    <a:cubicBezTo>
                      <a:pt x="5" y="6"/>
                      <a:pt x="5" y="7"/>
                      <a:pt x="5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1" name="Freeform: Shape 799">
                <a:extLst>
                  <a:ext uri="{FF2B5EF4-FFF2-40B4-BE49-F238E27FC236}">
                    <a16:creationId xmlns:a16="http://schemas.microsoft.com/office/drawing/2014/main" id="{6B171E31-E926-475C-9A98-1B81CAC56435}"/>
                  </a:ext>
                </a:extLst>
              </p:cNvPr>
              <p:cNvSpPr/>
              <p:nvPr/>
            </p:nvSpPr>
            <p:spPr>
              <a:xfrm>
                <a:off x="12137688" y="5602515"/>
                <a:ext cx="58665" cy="9777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" h="16">
                    <a:moveTo>
                      <a:pt x="2" y="14"/>
                    </a:moveTo>
                    <a:lnTo>
                      <a:pt x="1" y="13"/>
                    </a:lnTo>
                    <a:cubicBezTo>
                      <a:pt x="1" y="14"/>
                      <a:pt x="1" y="14"/>
                      <a:pt x="0" y="14"/>
                    </a:cubicBezTo>
                    <a:cubicBezTo>
                      <a:pt x="1" y="15"/>
                      <a:pt x="2" y="16"/>
                      <a:pt x="3" y="16"/>
                    </a:cubicBezTo>
                    <a:cubicBezTo>
                      <a:pt x="8" y="16"/>
                      <a:pt x="7" y="7"/>
                      <a:pt x="10" y="6"/>
                    </a:cubicBezTo>
                    <a:cubicBezTo>
                      <a:pt x="9" y="2"/>
                      <a:pt x="9" y="0"/>
                      <a:pt x="4" y="0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0" y="8"/>
                      <a:pt x="3" y="11"/>
                      <a:pt x="5" y="11"/>
                    </a:cubicBezTo>
                    <a:cubicBezTo>
                      <a:pt x="5" y="12"/>
                      <a:pt x="3" y="14"/>
                      <a:pt x="2" y="1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2" name="Freeform: Shape 800">
                <a:extLst>
                  <a:ext uri="{FF2B5EF4-FFF2-40B4-BE49-F238E27FC236}">
                    <a16:creationId xmlns:a16="http://schemas.microsoft.com/office/drawing/2014/main" id="{D3B5B9B9-89DA-4087-B731-D88F9CACB662}"/>
                  </a:ext>
                </a:extLst>
              </p:cNvPr>
              <p:cNvSpPr/>
              <p:nvPr/>
            </p:nvSpPr>
            <p:spPr>
              <a:xfrm>
                <a:off x="12424495" y="5485186"/>
                <a:ext cx="26073" cy="5214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9">
                    <a:moveTo>
                      <a:pt x="5" y="0"/>
                    </a:moveTo>
                    <a:cubicBezTo>
                      <a:pt x="1" y="0"/>
                      <a:pt x="0" y="5"/>
                      <a:pt x="0" y="6"/>
                    </a:cubicBezTo>
                    <a:cubicBezTo>
                      <a:pt x="0" y="8"/>
                      <a:pt x="-1" y="8"/>
                      <a:pt x="0" y="9"/>
                    </a:cubicBezTo>
                    <a:cubicBezTo>
                      <a:pt x="1" y="7"/>
                      <a:pt x="3" y="6"/>
                      <a:pt x="3" y="4"/>
                    </a:cubicBezTo>
                    <a:cubicBezTo>
                      <a:pt x="3" y="2"/>
                      <a:pt x="4" y="1"/>
                      <a:pt x="5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3" name="Freeform: Shape 801">
                <a:extLst>
                  <a:ext uri="{FF2B5EF4-FFF2-40B4-BE49-F238E27FC236}">
                    <a16:creationId xmlns:a16="http://schemas.microsoft.com/office/drawing/2014/main" id="{88E720CC-FFF5-4289-AA98-5A3056052BB2}"/>
                  </a:ext>
                </a:extLst>
              </p:cNvPr>
              <p:cNvSpPr/>
              <p:nvPr/>
            </p:nvSpPr>
            <p:spPr>
              <a:xfrm>
                <a:off x="12567899" y="5406966"/>
                <a:ext cx="45628" cy="6518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11">
                    <a:moveTo>
                      <a:pt x="2" y="11"/>
                    </a:moveTo>
                    <a:cubicBezTo>
                      <a:pt x="3" y="11"/>
                      <a:pt x="6" y="9"/>
                      <a:pt x="6" y="8"/>
                    </a:cubicBezTo>
                    <a:lnTo>
                      <a:pt x="6" y="6"/>
                    </a:lnTo>
                    <a:cubicBezTo>
                      <a:pt x="6" y="6"/>
                      <a:pt x="8" y="4"/>
                      <a:pt x="8" y="2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5" y="0"/>
                      <a:pt x="3" y="1"/>
                      <a:pt x="3" y="2"/>
                    </a:cubicBezTo>
                    <a:cubicBezTo>
                      <a:pt x="3" y="4"/>
                      <a:pt x="4" y="4"/>
                      <a:pt x="5" y="6"/>
                    </a:cubicBezTo>
                    <a:cubicBezTo>
                      <a:pt x="3" y="6"/>
                      <a:pt x="2" y="7"/>
                      <a:pt x="0" y="7"/>
                    </a:cubicBezTo>
                    <a:cubicBezTo>
                      <a:pt x="0" y="9"/>
                      <a:pt x="1" y="11"/>
                      <a:pt x="2" y="1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4" name="Freeform: Shape 802">
                <a:extLst>
                  <a:ext uri="{FF2B5EF4-FFF2-40B4-BE49-F238E27FC236}">
                    <a16:creationId xmlns:a16="http://schemas.microsoft.com/office/drawing/2014/main" id="{6BE1F0EE-2352-4828-B846-24C62F973093}"/>
                  </a:ext>
                </a:extLst>
              </p:cNvPr>
              <p:cNvSpPr/>
              <p:nvPr/>
            </p:nvSpPr>
            <p:spPr>
              <a:xfrm>
                <a:off x="12652637" y="6788853"/>
                <a:ext cx="91257" cy="1303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" h="3">
                    <a:moveTo>
                      <a:pt x="15" y="1"/>
                    </a:moveTo>
                    <a:cubicBezTo>
                      <a:pt x="10" y="0"/>
                      <a:pt x="5" y="-1"/>
                      <a:pt x="0" y="0"/>
                    </a:cubicBezTo>
                    <a:cubicBezTo>
                      <a:pt x="3" y="1"/>
                      <a:pt x="7" y="2"/>
                      <a:pt x="9" y="2"/>
                    </a:cubicBezTo>
                    <a:cubicBezTo>
                      <a:pt x="10" y="2"/>
                      <a:pt x="11" y="3"/>
                      <a:pt x="15" y="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5" name="Freeform: Shape 803">
                <a:extLst>
                  <a:ext uri="{FF2B5EF4-FFF2-40B4-BE49-F238E27FC236}">
                    <a16:creationId xmlns:a16="http://schemas.microsoft.com/office/drawing/2014/main" id="{35164339-52B9-40BC-BBEA-B4E8CAD6BD9F}"/>
                  </a:ext>
                </a:extLst>
              </p:cNvPr>
              <p:cNvSpPr/>
              <p:nvPr/>
            </p:nvSpPr>
            <p:spPr>
              <a:xfrm>
                <a:off x="12998090" y="6775815"/>
                <a:ext cx="78220" cy="4562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" h="8">
                    <a:moveTo>
                      <a:pt x="13" y="0"/>
                    </a:moveTo>
                    <a:cubicBezTo>
                      <a:pt x="9" y="1"/>
                      <a:pt x="3" y="3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5" y="8"/>
                      <a:pt x="8" y="6"/>
                      <a:pt x="10" y="4"/>
                    </a:cubicBezTo>
                    <a:cubicBezTo>
                      <a:pt x="10" y="4"/>
                      <a:pt x="9" y="3"/>
                      <a:pt x="10" y="2"/>
                    </a:cubicBezTo>
                    <a:cubicBezTo>
                      <a:pt x="11" y="2"/>
                      <a:pt x="12" y="3"/>
                      <a:pt x="13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6" name="Freeform: Shape 804">
                <a:extLst>
                  <a:ext uri="{FF2B5EF4-FFF2-40B4-BE49-F238E27FC236}">
                    <a16:creationId xmlns:a16="http://schemas.microsoft.com/office/drawing/2014/main" id="{50437604-580A-4983-A629-941084E0C7D1}"/>
                  </a:ext>
                </a:extLst>
              </p:cNvPr>
              <p:cNvSpPr/>
              <p:nvPr/>
            </p:nvSpPr>
            <p:spPr>
              <a:xfrm>
                <a:off x="13838974" y="7890452"/>
                <a:ext cx="39111" cy="1303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3">
                    <a:moveTo>
                      <a:pt x="3" y="3"/>
                    </a:moveTo>
                    <a:cubicBezTo>
                      <a:pt x="5" y="3"/>
                      <a:pt x="7" y="2"/>
                      <a:pt x="7" y="0"/>
                    </a:cubicBezTo>
                    <a:cubicBezTo>
                      <a:pt x="3" y="0"/>
                      <a:pt x="2" y="1"/>
                      <a:pt x="0" y="2"/>
                    </a:cubicBezTo>
                    <a:cubicBezTo>
                      <a:pt x="0" y="3"/>
                      <a:pt x="2" y="3"/>
                      <a:pt x="3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7" name="Freeform: Shape 805">
                <a:extLst>
                  <a:ext uri="{FF2B5EF4-FFF2-40B4-BE49-F238E27FC236}">
                    <a16:creationId xmlns:a16="http://schemas.microsoft.com/office/drawing/2014/main" id="{87C24EB7-1271-4998-A783-C60D65B7C3C9}"/>
                  </a:ext>
                </a:extLst>
              </p:cNvPr>
              <p:cNvSpPr/>
              <p:nvPr/>
            </p:nvSpPr>
            <p:spPr>
              <a:xfrm>
                <a:off x="13623851" y="4644302"/>
                <a:ext cx="78220" cy="7170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" h="12">
                    <a:moveTo>
                      <a:pt x="2" y="3"/>
                    </a:moveTo>
                    <a:cubicBezTo>
                      <a:pt x="2" y="3"/>
                      <a:pt x="0" y="7"/>
                      <a:pt x="0" y="8"/>
                    </a:cubicBezTo>
                    <a:cubicBezTo>
                      <a:pt x="0" y="11"/>
                      <a:pt x="1" y="12"/>
                      <a:pt x="3" y="12"/>
                    </a:cubicBezTo>
                    <a:cubicBezTo>
                      <a:pt x="7" y="12"/>
                      <a:pt x="10" y="9"/>
                      <a:pt x="13" y="7"/>
                    </a:cubicBezTo>
                    <a:lnTo>
                      <a:pt x="13" y="4"/>
                    </a:lnTo>
                    <a:cubicBezTo>
                      <a:pt x="10" y="4"/>
                      <a:pt x="8" y="0"/>
                      <a:pt x="5" y="0"/>
                    </a:cubicBezTo>
                    <a:cubicBezTo>
                      <a:pt x="4" y="0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8" name="Freeform: Shape 806">
                <a:extLst>
                  <a:ext uri="{FF2B5EF4-FFF2-40B4-BE49-F238E27FC236}">
                    <a16:creationId xmlns:a16="http://schemas.microsoft.com/office/drawing/2014/main" id="{77DE788D-12F5-45E4-AA27-E821EB4A204F}"/>
                  </a:ext>
                </a:extLst>
              </p:cNvPr>
              <p:cNvSpPr/>
              <p:nvPr/>
            </p:nvSpPr>
            <p:spPr>
              <a:xfrm>
                <a:off x="14047560" y="4585637"/>
                <a:ext cx="65184" cy="3911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" h="7">
                    <a:moveTo>
                      <a:pt x="0" y="2"/>
                    </a:moveTo>
                    <a:cubicBezTo>
                      <a:pt x="0" y="5"/>
                      <a:pt x="5" y="7"/>
                      <a:pt x="8" y="7"/>
                    </a:cubicBezTo>
                    <a:cubicBezTo>
                      <a:pt x="8" y="7"/>
                      <a:pt x="11" y="8"/>
                      <a:pt x="11" y="6"/>
                    </a:cubicBezTo>
                    <a:cubicBezTo>
                      <a:pt x="11" y="2"/>
                      <a:pt x="0" y="-3"/>
                      <a:pt x="0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9" name="Freeform: Shape 808">
                <a:extLst>
                  <a:ext uri="{FF2B5EF4-FFF2-40B4-BE49-F238E27FC236}">
                    <a16:creationId xmlns:a16="http://schemas.microsoft.com/office/drawing/2014/main" id="{E589C427-DEED-4A35-AFC4-6A68F639B6C1}"/>
                  </a:ext>
                </a:extLst>
              </p:cNvPr>
              <p:cNvSpPr/>
              <p:nvPr/>
            </p:nvSpPr>
            <p:spPr>
              <a:xfrm>
                <a:off x="17358876" y="4266238"/>
                <a:ext cx="123848" cy="5866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0" h="10">
                    <a:moveTo>
                      <a:pt x="14" y="10"/>
                    </a:moveTo>
                    <a:lnTo>
                      <a:pt x="20" y="10"/>
                    </a:lnTo>
                    <a:cubicBezTo>
                      <a:pt x="20" y="4"/>
                      <a:pt x="16" y="0"/>
                      <a:pt x="10" y="0"/>
                    </a:cubicBezTo>
                    <a:cubicBezTo>
                      <a:pt x="5" y="0"/>
                      <a:pt x="2" y="3"/>
                      <a:pt x="0" y="7"/>
                    </a:cubicBezTo>
                    <a:lnTo>
                      <a:pt x="1" y="5"/>
                    </a:lnTo>
                    <a:cubicBezTo>
                      <a:pt x="5" y="7"/>
                      <a:pt x="10" y="7"/>
                      <a:pt x="14" y="1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0" name="Freeform: Shape 809">
                <a:extLst>
                  <a:ext uri="{FF2B5EF4-FFF2-40B4-BE49-F238E27FC236}">
                    <a16:creationId xmlns:a16="http://schemas.microsoft.com/office/drawing/2014/main" id="{E323949E-5811-4E58-B518-2AC8438A0DBB}"/>
                  </a:ext>
                </a:extLst>
              </p:cNvPr>
              <p:cNvSpPr/>
              <p:nvPr/>
            </p:nvSpPr>
            <p:spPr>
              <a:xfrm>
                <a:off x="17613092" y="4116335"/>
                <a:ext cx="175995" cy="6518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8" h="11">
                    <a:moveTo>
                      <a:pt x="18" y="11"/>
                    </a:moveTo>
                    <a:cubicBezTo>
                      <a:pt x="21" y="11"/>
                      <a:pt x="28" y="10"/>
                      <a:pt x="28" y="7"/>
                    </a:cubicBezTo>
                    <a:cubicBezTo>
                      <a:pt x="28" y="6"/>
                      <a:pt x="27" y="5"/>
                      <a:pt x="25" y="5"/>
                    </a:cubicBezTo>
                    <a:cubicBezTo>
                      <a:pt x="25" y="5"/>
                      <a:pt x="2" y="2"/>
                      <a:pt x="0" y="0"/>
                    </a:cubicBezTo>
                    <a:lnTo>
                      <a:pt x="2" y="2"/>
                    </a:lnTo>
                    <a:cubicBezTo>
                      <a:pt x="2" y="8"/>
                      <a:pt x="12" y="11"/>
                      <a:pt x="18" y="1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1" name="Freeform: Shape 810">
                <a:extLst>
                  <a:ext uri="{FF2B5EF4-FFF2-40B4-BE49-F238E27FC236}">
                    <a16:creationId xmlns:a16="http://schemas.microsoft.com/office/drawing/2014/main" id="{E5509A3E-B25F-49B8-A661-26DB806D950F}"/>
                  </a:ext>
                </a:extLst>
              </p:cNvPr>
              <p:cNvSpPr/>
              <p:nvPr/>
            </p:nvSpPr>
            <p:spPr>
              <a:xfrm>
                <a:off x="17352359" y="4227147"/>
                <a:ext cx="32592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6">
                    <a:moveTo>
                      <a:pt x="6" y="3"/>
                    </a:moveTo>
                    <a:cubicBezTo>
                      <a:pt x="6" y="-1"/>
                      <a:pt x="0" y="-1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4" y="6"/>
                      <a:pt x="6" y="4"/>
                      <a:pt x="6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2" name="Freeform: Shape 811">
                <a:extLst>
                  <a:ext uri="{FF2B5EF4-FFF2-40B4-BE49-F238E27FC236}">
                    <a16:creationId xmlns:a16="http://schemas.microsoft.com/office/drawing/2014/main" id="{E55007BF-6D51-46EF-BB5F-838DA0567C16}"/>
                  </a:ext>
                </a:extLst>
              </p:cNvPr>
              <p:cNvSpPr/>
              <p:nvPr/>
            </p:nvSpPr>
            <p:spPr>
              <a:xfrm>
                <a:off x="9106643" y="6006652"/>
                <a:ext cx="91257" cy="4562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" h="8">
                    <a:moveTo>
                      <a:pt x="15" y="6"/>
                    </a:moveTo>
                    <a:cubicBezTo>
                      <a:pt x="10" y="3"/>
                      <a:pt x="6" y="-1"/>
                      <a:pt x="0" y="0"/>
                    </a:cubicBezTo>
                    <a:cubicBezTo>
                      <a:pt x="2" y="2"/>
                      <a:pt x="9" y="8"/>
                      <a:pt x="12" y="8"/>
                    </a:cubicBezTo>
                    <a:cubicBezTo>
                      <a:pt x="14" y="8"/>
                      <a:pt x="15" y="7"/>
                      <a:pt x="15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3" name="Freeform: Shape 812">
                <a:extLst>
                  <a:ext uri="{FF2B5EF4-FFF2-40B4-BE49-F238E27FC236}">
                    <a16:creationId xmlns:a16="http://schemas.microsoft.com/office/drawing/2014/main" id="{39365CAF-59C7-4E5C-AACE-CB587E399F2E}"/>
                  </a:ext>
                </a:extLst>
              </p:cNvPr>
              <p:cNvSpPr/>
              <p:nvPr/>
            </p:nvSpPr>
            <p:spPr>
              <a:xfrm>
                <a:off x="9113179" y="6176129"/>
                <a:ext cx="71701" cy="4562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" h="8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8" y="8"/>
                      <a:pt x="9" y="8"/>
                    </a:cubicBezTo>
                    <a:cubicBezTo>
                      <a:pt x="10" y="8"/>
                      <a:pt x="12" y="7"/>
                      <a:pt x="12" y="5"/>
                    </a:cubicBezTo>
                    <a:lnTo>
                      <a:pt x="12" y="4"/>
                    </a:lnTo>
                    <a:lnTo>
                      <a:pt x="5" y="4"/>
                    </a:lnTo>
                    <a:cubicBezTo>
                      <a:pt x="4" y="4"/>
                      <a:pt x="2" y="3"/>
                      <a:pt x="1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4" name="Freeform: Shape 813">
                <a:extLst>
                  <a:ext uri="{FF2B5EF4-FFF2-40B4-BE49-F238E27FC236}">
                    <a16:creationId xmlns:a16="http://schemas.microsoft.com/office/drawing/2014/main" id="{83A58F7B-1EA1-4DA7-94BF-87E082EEBCCC}"/>
                  </a:ext>
                </a:extLst>
              </p:cNvPr>
              <p:cNvSpPr/>
              <p:nvPr/>
            </p:nvSpPr>
            <p:spPr>
              <a:xfrm>
                <a:off x="9230510" y="6182648"/>
                <a:ext cx="45628" cy="5866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10">
                    <a:moveTo>
                      <a:pt x="8" y="7"/>
                    </a:moveTo>
                    <a:lnTo>
                      <a:pt x="8" y="6"/>
                    </a:lnTo>
                    <a:cubicBezTo>
                      <a:pt x="3" y="6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0" y="6"/>
                      <a:pt x="0" y="8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6" y="10"/>
                      <a:pt x="8" y="9"/>
                      <a:pt x="8" y="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5" name="Freeform: Shape 814">
                <a:extLst>
                  <a:ext uri="{FF2B5EF4-FFF2-40B4-BE49-F238E27FC236}">
                    <a16:creationId xmlns:a16="http://schemas.microsoft.com/office/drawing/2014/main" id="{6CFBF2B0-5EB7-4419-B800-772C3510F785}"/>
                  </a:ext>
                </a:extLst>
              </p:cNvPr>
              <p:cNvSpPr/>
              <p:nvPr/>
            </p:nvSpPr>
            <p:spPr>
              <a:xfrm>
                <a:off x="4947963" y="5354819"/>
                <a:ext cx="58665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" h="4">
                    <a:moveTo>
                      <a:pt x="7" y="0"/>
                    </a:moveTo>
                    <a:cubicBezTo>
                      <a:pt x="5" y="0"/>
                      <a:pt x="5" y="0"/>
                      <a:pt x="4" y="2"/>
                    </a:cubicBezTo>
                    <a:lnTo>
                      <a:pt x="0" y="2"/>
                    </a:lnTo>
                    <a:cubicBezTo>
                      <a:pt x="0" y="3"/>
                      <a:pt x="2" y="4"/>
                      <a:pt x="3" y="4"/>
                    </a:cubicBezTo>
                    <a:lnTo>
                      <a:pt x="10" y="4"/>
                    </a:lnTo>
                    <a:cubicBezTo>
                      <a:pt x="9" y="2"/>
                      <a:pt x="9" y="0"/>
                      <a:pt x="7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6" name="Freeform: Shape 711">
                <a:extLst>
                  <a:ext uri="{FF2B5EF4-FFF2-40B4-BE49-F238E27FC236}">
                    <a16:creationId xmlns:a16="http://schemas.microsoft.com/office/drawing/2014/main" id="{BFA26E48-86EB-4116-8160-BC2473457031}"/>
                  </a:ext>
                </a:extLst>
              </p:cNvPr>
              <p:cNvSpPr/>
              <p:nvPr/>
            </p:nvSpPr>
            <p:spPr>
              <a:xfrm>
                <a:off x="17156808" y="4090261"/>
                <a:ext cx="19555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" h="6">
                    <a:moveTo>
                      <a:pt x="2" y="6"/>
                    </a:moveTo>
                    <a:cubicBezTo>
                      <a:pt x="4" y="6"/>
                      <a:pt x="4" y="4"/>
                      <a:pt x="4" y="2"/>
                    </a:cubicBezTo>
                    <a:lnTo>
                      <a:pt x="2" y="0"/>
                    </a:lnTo>
                    <a:cubicBezTo>
                      <a:pt x="1" y="1"/>
                      <a:pt x="0" y="2"/>
                      <a:pt x="0" y="4"/>
                    </a:cubicBezTo>
                    <a:cubicBezTo>
                      <a:pt x="0" y="6"/>
                      <a:pt x="1" y="6"/>
                      <a:pt x="2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7" name="Freeform: Shape 712">
                <a:extLst>
                  <a:ext uri="{FF2B5EF4-FFF2-40B4-BE49-F238E27FC236}">
                    <a16:creationId xmlns:a16="http://schemas.microsoft.com/office/drawing/2014/main" id="{FDA24F25-9FC6-45A0-BC26-2EE29A20E836}"/>
                  </a:ext>
                </a:extLst>
              </p:cNvPr>
              <p:cNvSpPr/>
              <p:nvPr/>
            </p:nvSpPr>
            <p:spPr>
              <a:xfrm>
                <a:off x="16205131" y="4207592"/>
                <a:ext cx="52147" cy="3911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7">
                    <a:moveTo>
                      <a:pt x="5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5" y="7"/>
                    </a:cubicBezTo>
                    <a:cubicBezTo>
                      <a:pt x="6" y="7"/>
                      <a:pt x="8" y="6"/>
                      <a:pt x="9" y="5"/>
                    </a:cubicBezTo>
                    <a:lnTo>
                      <a:pt x="9" y="4"/>
                    </a:lnTo>
                    <a:cubicBezTo>
                      <a:pt x="9" y="1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8" name="Freeform: Shape 713">
                <a:extLst>
                  <a:ext uri="{FF2B5EF4-FFF2-40B4-BE49-F238E27FC236}">
                    <a16:creationId xmlns:a16="http://schemas.microsoft.com/office/drawing/2014/main" id="{C6B62412-4D26-44C0-A9A9-847C9BBFC43C}"/>
                  </a:ext>
                </a:extLst>
              </p:cNvPr>
              <p:cNvSpPr/>
              <p:nvPr/>
            </p:nvSpPr>
            <p:spPr>
              <a:xfrm>
                <a:off x="16257259" y="4240183"/>
                <a:ext cx="0" cy="6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9" name="Freeform: Shape 714">
                <a:extLst>
                  <a:ext uri="{FF2B5EF4-FFF2-40B4-BE49-F238E27FC236}">
                    <a16:creationId xmlns:a16="http://schemas.microsoft.com/office/drawing/2014/main" id="{C5768222-9029-4440-97E2-21B2C374DA76}"/>
                  </a:ext>
                </a:extLst>
              </p:cNvPr>
              <p:cNvSpPr/>
              <p:nvPr/>
            </p:nvSpPr>
            <p:spPr>
              <a:xfrm>
                <a:off x="15703218" y="3751308"/>
                <a:ext cx="234660" cy="1434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" h="23">
                    <a:moveTo>
                      <a:pt x="0" y="19"/>
                    </a:moveTo>
                    <a:cubicBezTo>
                      <a:pt x="0" y="22"/>
                      <a:pt x="0" y="23"/>
                      <a:pt x="3" y="23"/>
                    </a:cubicBezTo>
                    <a:lnTo>
                      <a:pt x="15" y="19"/>
                    </a:lnTo>
                    <a:lnTo>
                      <a:pt x="22" y="18"/>
                    </a:lnTo>
                    <a:cubicBezTo>
                      <a:pt x="26" y="19"/>
                      <a:pt x="37" y="18"/>
                      <a:pt x="37" y="12"/>
                    </a:cubicBezTo>
                    <a:cubicBezTo>
                      <a:pt x="37" y="9"/>
                      <a:pt x="29" y="3"/>
                      <a:pt x="26" y="3"/>
                    </a:cubicBezTo>
                    <a:cubicBezTo>
                      <a:pt x="24" y="3"/>
                      <a:pt x="24" y="5"/>
                      <a:pt x="22" y="5"/>
                    </a:cubicBezTo>
                    <a:cubicBezTo>
                      <a:pt x="24" y="3"/>
                      <a:pt x="22" y="3"/>
                      <a:pt x="22" y="0"/>
                    </a:cubicBezTo>
                    <a:lnTo>
                      <a:pt x="19" y="0"/>
                    </a:lnTo>
                    <a:cubicBezTo>
                      <a:pt x="10" y="0"/>
                      <a:pt x="9" y="9"/>
                      <a:pt x="4" y="14"/>
                    </a:cubicBezTo>
                    <a:cubicBezTo>
                      <a:pt x="2" y="16"/>
                      <a:pt x="0" y="16"/>
                      <a:pt x="0" y="1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0" name="Freeform: Shape 715">
                <a:extLst>
                  <a:ext uri="{FF2B5EF4-FFF2-40B4-BE49-F238E27FC236}">
                    <a16:creationId xmlns:a16="http://schemas.microsoft.com/office/drawing/2014/main" id="{30F5A84A-05B8-4E34-A1B4-68B983210699}"/>
                  </a:ext>
                </a:extLst>
              </p:cNvPr>
              <p:cNvSpPr/>
              <p:nvPr/>
            </p:nvSpPr>
            <p:spPr>
              <a:xfrm>
                <a:off x="15357746" y="3673088"/>
                <a:ext cx="91257" cy="4562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" h="8">
                    <a:moveTo>
                      <a:pt x="0" y="2"/>
                    </a:moveTo>
                    <a:cubicBezTo>
                      <a:pt x="0" y="5"/>
                      <a:pt x="3" y="8"/>
                      <a:pt x="4" y="8"/>
                    </a:cubicBezTo>
                    <a:cubicBezTo>
                      <a:pt x="7" y="8"/>
                      <a:pt x="14" y="8"/>
                      <a:pt x="15" y="4"/>
                    </a:cubicBezTo>
                    <a:cubicBezTo>
                      <a:pt x="13" y="3"/>
                      <a:pt x="7" y="0"/>
                      <a:pt x="6" y="0"/>
                    </a:cubicBezTo>
                    <a:cubicBezTo>
                      <a:pt x="5" y="0"/>
                      <a:pt x="0" y="0"/>
                      <a:pt x="0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1" name="Freeform: Shape 716">
                <a:extLst>
                  <a:ext uri="{FF2B5EF4-FFF2-40B4-BE49-F238E27FC236}">
                    <a16:creationId xmlns:a16="http://schemas.microsoft.com/office/drawing/2014/main" id="{FEB0A400-ABD3-43B0-9810-45E43367CB59}"/>
                  </a:ext>
                </a:extLst>
              </p:cNvPr>
              <p:cNvSpPr/>
              <p:nvPr/>
            </p:nvSpPr>
            <p:spPr>
              <a:xfrm>
                <a:off x="15390338" y="3555758"/>
                <a:ext cx="332436" cy="25421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2" h="40">
                    <a:moveTo>
                      <a:pt x="25" y="20"/>
                    </a:moveTo>
                    <a:cubicBezTo>
                      <a:pt x="18" y="22"/>
                      <a:pt x="16" y="25"/>
                      <a:pt x="9" y="28"/>
                    </a:cubicBezTo>
                    <a:cubicBezTo>
                      <a:pt x="12" y="29"/>
                      <a:pt x="17" y="36"/>
                      <a:pt x="20" y="36"/>
                    </a:cubicBezTo>
                    <a:cubicBezTo>
                      <a:pt x="28" y="36"/>
                      <a:pt x="35" y="40"/>
                      <a:pt x="44" y="40"/>
                    </a:cubicBezTo>
                    <a:cubicBezTo>
                      <a:pt x="47" y="40"/>
                      <a:pt x="49" y="39"/>
                      <a:pt x="49" y="37"/>
                    </a:cubicBezTo>
                    <a:cubicBezTo>
                      <a:pt x="49" y="35"/>
                      <a:pt x="47" y="35"/>
                      <a:pt x="46" y="34"/>
                    </a:cubicBezTo>
                    <a:cubicBezTo>
                      <a:pt x="47" y="33"/>
                      <a:pt x="50" y="33"/>
                      <a:pt x="50" y="31"/>
                    </a:cubicBezTo>
                    <a:cubicBezTo>
                      <a:pt x="50" y="28"/>
                      <a:pt x="50" y="28"/>
                      <a:pt x="52" y="26"/>
                    </a:cubicBezTo>
                    <a:cubicBezTo>
                      <a:pt x="49" y="23"/>
                      <a:pt x="49" y="21"/>
                      <a:pt x="44" y="21"/>
                    </a:cubicBezTo>
                    <a:lnTo>
                      <a:pt x="40" y="21"/>
                    </a:lnTo>
                    <a:cubicBezTo>
                      <a:pt x="37" y="21"/>
                      <a:pt x="36" y="19"/>
                      <a:pt x="34" y="19"/>
                    </a:cubicBezTo>
                    <a:cubicBezTo>
                      <a:pt x="32" y="19"/>
                      <a:pt x="32" y="18"/>
                      <a:pt x="29" y="19"/>
                    </a:cubicBezTo>
                    <a:cubicBezTo>
                      <a:pt x="31" y="18"/>
                      <a:pt x="33" y="16"/>
                      <a:pt x="33" y="15"/>
                    </a:cubicBezTo>
                    <a:cubicBezTo>
                      <a:pt x="33" y="13"/>
                      <a:pt x="33" y="12"/>
                      <a:pt x="33" y="9"/>
                    </a:cubicBezTo>
                    <a:cubicBezTo>
                      <a:pt x="34" y="10"/>
                      <a:pt x="34" y="10"/>
                      <a:pt x="36" y="9"/>
                    </a:cubicBezTo>
                    <a:cubicBezTo>
                      <a:pt x="32" y="6"/>
                      <a:pt x="29" y="0"/>
                      <a:pt x="23" y="0"/>
                    </a:cubicBezTo>
                    <a:cubicBezTo>
                      <a:pt x="12" y="0"/>
                      <a:pt x="9" y="11"/>
                      <a:pt x="0" y="14"/>
                    </a:cubicBezTo>
                    <a:cubicBezTo>
                      <a:pt x="6" y="17"/>
                      <a:pt x="10" y="19"/>
                      <a:pt x="16" y="19"/>
                    </a:cubicBezTo>
                    <a:cubicBezTo>
                      <a:pt x="17" y="19"/>
                      <a:pt x="23" y="20"/>
                      <a:pt x="25" y="2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2" name="Freeform: Shape 717">
                <a:extLst>
                  <a:ext uri="{FF2B5EF4-FFF2-40B4-BE49-F238E27FC236}">
                    <a16:creationId xmlns:a16="http://schemas.microsoft.com/office/drawing/2014/main" id="{E0E3BD8E-233A-44BB-9109-490FE0172E03}"/>
                  </a:ext>
                </a:extLst>
              </p:cNvPr>
              <p:cNvSpPr/>
              <p:nvPr/>
            </p:nvSpPr>
            <p:spPr>
              <a:xfrm>
                <a:off x="15533742" y="3972913"/>
                <a:ext cx="39111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5">
                    <a:moveTo>
                      <a:pt x="2" y="5"/>
                    </a:moveTo>
                    <a:cubicBezTo>
                      <a:pt x="5" y="5"/>
                      <a:pt x="7" y="4"/>
                      <a:pt x="7" y="0"/>
                    </a:cubicBezTo>
                    <a:lnTo>
                      <a:pt x="4" y="0"/>
                    </a:lnTo>
                    <a:cubicBezTo>
                      <a:pt x="2" y="1"/>
                      <a:pt x="2" y="2"/>
                      <a:pt x="0" y="2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3" name="Freeform: Shape 718">
                <a:extLst>
                  <a:ext uri="{FF2B5EF4-FFF2-40B4-BE49-F238E27FC236}">
                    <a16:creationId xmlns:a16="http://schemas.microsoft.com/office/drawing/2014/main" id="{8CF81ED5-6959-4EEE-8A49-EA1DFBC46AB2}"/>
                  </a:ext>
                </a:extLst>
              </p:cNvPr>
              <p:cNvSpPr/>
              <p:nvPr/>
            </p:nvSpPr>
            <p:spPr>
              <a:xfrm>
                <a:off x="15325154" y="3562276"/>
                <a:ext cx="52147" cy="6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2">
                    <a:moveTo>
                      <a:pt x="9" y="2"/>
                    </a:moveTo>
                    <a:lnTo>
                      <a:pt x="7" y="0"/>
                    </a:lnTo>
                    <a:lnTo>
                      <a:pt x="0" y="0"/>
                    </a:lnTo>
                    <a:cubicBezTo>
                      <a:pt x="1" y="3"/>
                      <a:pt x="5" y="2"/>
                      <a:pt x="9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4" name="Freeform: Shape 719">
                <a:extLst>
                  <a:ext uri="{FF2B5EF4-FFF2-40B4-BE49-F238E27FC236}">
                    <a16:creationId xmlns:a16="http://schemas.microsoft.com/office/drawing/2014/main" id="{E1A6FE89-C05B-4853-B998-41FEF9045297}"/>
                  </a:ext>
                </a:extLst>
              </p:cNvPr>
              <p:cNvSpPr/>
              <p:nvPr/>
            </p:nvSpPr>
            <p:spPr>
              <a:xfrm>
                <a:off x="15996543" y="3868620"/>
                <a:ext cx="39111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4">
                    <a:moveTo>
                      <a:pt x="4" y="4"/>
                    </a:moveTo>
                    <a:cubicBezTo>
                      <a:pt x="5" y="4"/>
                      <a:pt x="7" y="1"/>
                      <a:pt x="7" y="0"/>
                    </a:cubicBezTo>
                    <a:cubicBezTo>
                      <a:pt x="5" y="1"/>
                      <a:pt x="4" y="0"/>
                      <a:pt x="0" y="1"/>
                    </a:cubicBezTo>
                    <a:cubicBezTo>
                      <a:pt x="0" y="2"/>
                      <a:pt x="1" y="4"/>
                      <a:pt x="4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5" name="Freeform: Shape 807">
                <a:extLst>
                  <a:ext uri="{FF2B5EF4-FFF2-40B4-BE49-F238E27FC236}">
                    <a16:creationId xmlns:a16="http://schemas.microsoft.com/office/drawing/2014/main" id="{C17EDAD3-BA91-42A6-BD71-C7F64DEED8A7}"/>
                  </a:ext>
                </a:extLst>
              </p:cNvPr>
              <p:cNvSpPr/>
              <p:nvPr/>
            </p:nvSpPr>
            <p:spPr>
              <a:xfrm>
                <a:off x="14510363" y="4311885"/>
                <a:ext cx="52147" cy="3911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7">
                    <a:moveTo>
                      <a:pt x="0" y="7"/>
                    </a:moveTo>
                    <a:cubicBezTo>
                      <a:pt x="3" y="7"/>
                      <a:pt x="8" y="5"/>
                      <a:pt x="9" y="4"/>
                    </a:cubicBezTo>
                    <a:cubicBezTo>
                      <a:pt x="7" y="3"/>
                      <a:pt x="6" y="0"/>
                      <a:pt x="4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6" name="Freeform: Shape 650">
                <a:extLst>
                  <a:ext uri="{FF2B5EF4-FFF2-40B4-BE49-F238E27FC236}">
                    <a16:creationId xmlns:a16="http://schemas.microsoft.com/office/drawing/2014/main" id="{A66A1D5C-5829-44B8-BAEF-BB8F2B6C3DD6}"/>
                  </a:ext>
                </a:extLst>
              </p:cNvPr>
              <p:cNvSpPr/>
              <p:nvPr/>
            </p:nvSpPr>
            <p:spPr>
              <a:xfrm>
                <a:off x="16485419" y="8379326"/>
                <a:ext cx="254214" cy="3259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" h="51">
                    <a:moveTo>
                      <a:pt x="16" y="9"/>
                    </a:moveTo>
                    <a:cubicBezTo>
                      <a:pt x="20" y="9"/>
                      <a:pt x="21" y="8"/>
                      <a:pt x="25" y="8"/>
                    </a:cubicBezTo>
                    <a:cubicBezTo>
                      <a:pt x="27" y="8"/>
                      <a:pt x="29" y="10"/>
                      <a:pt x="32" y="10"/>
                    </a:cubicBezTo>
                    <a:cubicBezTo>
                      <a:pt x="36" y="10"/>
                      <a:pt x="38" y="6"/>
                      <a:pt x="39" y="2"/>
                    </a:cubicBezTo>
                    <a:lnTo>
                      <a:pt x="40" y="0"/>
                    </a:lnTo>
                    <a:lnTo>
                      <a:pt x="39" y="0"/>
                    </a:lnTo>
                    <a:cubicBezTo>
                      <a:pt x="36" y="2"/>
                      <a:pt x="33" y="4"/>
                      <a:pt x="31" y="6"/>
                    </a:cubicBezTo>
                    <a:lnTo>
                      <a:pt x="30" y="6"/>
                    </a:lnTo>
                    <a:lnTo>
                      <a:pt x="15" y="3"/>
                    </a:lnTo>
                    <a:cubicBezTo>
                      <a:pt x="9" y="3"/>
                      <a:pt x="6" y="10"/>
                      <a:pt x="6" y="17"/>
                    </a:cubicBezTo>
                    <a:cubicBezTo>
                      <a:pt x="6" y="18"/>
                      <a:pt x="5" y="19"/>
                      <a:pt x="5" y="20"/>
                    </a:cubicBezTo>
                    <a:cubicBezTo>
                      <a:pt x="3" y="26"/>
                      <a:pt x="0" y="28"/>
                      <a:pt x="0" y="33"/>
                    </a:cubicBezTo>
                    <a:cubicBezTo>
                      <a:pt x="0" y="36"/>
                      <a:pt x="3" y="36"/>
                      <a:pt x="5" y="36"/>
                    </a:cubicBezTo>
                    <a:lnTo>
                      <a:pt x="5" y="48"/>
                    </a:lnTo>
                    <a:cubicBezTo>
                      <a:pt x="5" y="49"/>
                      <a:pt x="6" y="51"/>
                      <a:pt x="8" y="51"/>
                    </a:cubicBezTo>
                    <a:cubicBezTo>
                      <a:pt x="10" y="51"/>
                      <a:pt x="11" y="43"/>
                      <a:pt x="11" y="42"/>
                    </a:cubicBezTo>
                    <a:cubicBezTo>
                      <a:pt x="11" y="38"/>
                      <a:pt x="10" y="37"/>
                      <a:pt x="10" y="33"/>
                    </a:cubicBezTo>
                    <a:cubicBezTo>
                      <a:pt x="10" y="32"/>
                      <a:pt x="11" y="30"/>
                      <a:pt x="13" y="30"/>
                    </a:cubicBezTo>
                    <a:cubicBezTo>
                      <a:pt x="13" y="30"/>
                      <a:pt x="14" y="31"/>
                      <a:pt x="15" y="30"/>
                    </a:cubicBezTo>
                    <a:lnTo>
                      <a:pt x="14" y="36"/>
                    </a:lnTo>
                    <a:cubicBezTo>
                      <a:pt x="14" y="39"/>
                      <a:pt x="17" y="40"/>
                      <a:pt x="17" y="43"/>
                    </a:cubicBezTo>
                    <a:cubicBezTo>
                      <a:pt x="17" y="44"/>
                      <a:pt x="17" y="45"/>
                      <a:pt x="17" y="45"/>
                    </a:cubicBezTo>
                    <a:lnTo>
                      <a:pt x="20" y="45"/>
                    </a:lnTo>
                    <a:cubicBezTo>
                      <a:pt x="20" y="43"/>
                      <a:pt x="25" y="43"/>
                      <a:pt x="25" y="40"/>
                    </a:cubicBezTo>
                    <a:cubicBezTo>
                      <a:pt x="24" y="40"/>
                      <a:pt x="21" y="38"/>
                      <a:pt x="21" y="36"/>
                    </a:cubicBezTo>
                    <a:cubicBezTo>
                      <a:pt x="21" y="35"/>
                      <a:pt x="22" y="35"/>
                      <a:pt x="23" y="35"/>
                    </a:cubicBezTo>
                    <a:cubicBezTo>
                      <a:pt x="21" y="34"/>
                      <a:pt x="17" y="25"/>
                      <a:pt x="17" y="24"/>
                    </a:cubicBezTo>
                    <a:cubicBezTo>
                      <a:pt x="23" y="24"/>
                      <a:pt x="24" y="19"/>
                      <a:pt x="29" y="17"/>
                    </a:cubicBezTo>
                    <a:lnTo>
                      <a:pt x="29" y="15"/>
                    </a:lnTo>
                    <a:cubicBezTo>
                      <a:pt x="27" y="15"/>
                      <a:pt x="16" y="19"/>
                      <a:pt x="16" y="20"/>
                    </a:cubicBezTo>
                    <a:lnTo>
                      <a:pt x="16" y="19"/>
                    </a:lnTo>
                    <a:cubicBezTo>
                      <a:pt x="15" y="20"/>
                      <a:pt x="15" y="21"/>
                      <a:pt x="14" y="21"/>
                    </a:cubicBezTo>
                    <a:cubicBezTo>
                      <a:pt x="10" y="21"/>
                      <a:pt x="9" y="17"/>
                      <a:pt x="9" y="13"/>
                    </a:cubicBezTo>
                    <a:cubicBezTo>
                      <a:pt x="9" y="8"/>
                      <a:pt x="13" y="9"/>
                      <a:pt x="16" y="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7" name="Freeform: Shape 652">
                <a:extLst>
                  <a:ext uri="{FF2B5EF4-FFF2-40B4-BE49-F238E27FC236}">
                    <a16:creationId xmlns:a16="http://schemas.microsoft.com/office/drawing/2014/main" id="{25DD3990-7F71-478E-9385-7464ED400F6D}"/>
                  </a:ext>
                </a:extLst>
              </p:cNvPr>
              <p:cNvSpPr/>
              <p:nvPr/>
            </p:nvSpPr>
            <p:spPr>
              <a:xfrm>
                <a:off x="16531047" y="8829092"/>
                <a:ext cx="117331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" h="4">
                    <a:moveTo>
                      <a:pt x="13" y="4"/>
                    </a:moveTo>
                    <a:cubicBezTo>
                      <a:pt x="16" y="4"/>
                      <a:pt x="18" y="3"/>
                      <a:pt x="19" y="0"/>
                    </a:cubicBezTo>
                    <a:cubicBezTo>
                      <a:pt x="18" y="1"/>
                      <a:pt x="16" y="2"/>
                      <a:pt x="13" y="2"/>
                    </a:cubicBezTo>
                    <a:cubicBezTo>
                      <a:pt x="10" y="2"/>
                      <a:pt x="9" y="0"/>
                      <a:pt x="4" y="0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0" y="5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8" name="Freeform: Shape 653">
                <a:extLst>
                  <a:ext uri="{FF2B5EF4-FFF2-40B4-BE49-F238E27FC236}">
                    <a16:creationId xmlns:a16="http://schemas.microsoft.com/office/drawing/2014/main" id="{69AC41C5-4581-4875-A753-84664BBFBDCB}"/>
                  </a:ext>
                </a:extLst>
              </p:cNvPr>
              <p:cNvSpPr/>
              <p:nvPr/>
            </p:nvSpPr>
            <p:spPr>
              <a:xfrm>
                <a:off x="16413718" y="8835610"/>
                <a:ext cx="71701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" h="4">
                    <a:moveTo>
                      <a:pt x="8" y="0"/>
                    </a:moveTo>
                    <a:cubicBezTo>
                      <a:pt x="8" y="0"/>
                      <a:pt x="7" y="1"/>
                      <a:pt x="7" y="2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0"/>
                      <a:pt x="0" y="3"/>
                    </a:cubicBezTo>
                    <a:cubicBezTo>
                      <a:pt x="0" y="4"/>
                      <a:pt x="2" y="4"/>
                      <a:pt x="4" y="4"/>
                    </a:cubicBezTo>
                    <a:cubicBezTo>
                      <a:pt x="6" y="4"/>
                      <a:pt x="7" y="3"/>
                      <a:pt x="9" y="2"/>
                    </a:cubicBezTo>
                    <a:lnTo>
                      <a:pt x="11" y="3"/>
                    </a:lnTo>
                    <a:lnTo>
                      <a:pt x="12" y="3"/>
                    </a:lnTo>
                    <a:cubicBezTo>
                      <a:pt x="12" y="3"/>
                      <a:pt x="12" y="2"/>
                      <a:pt x="12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9" name="Freeform: Shape 654">
                <a:extLst>
                  <a:ext uri="{FF2B5EF4-FFF2-40B4-BE49-F238E27FC236}">
                    <a16:creationId xmlns:a16="http://schemas.microsoft.com/office/drawing/2014/main" id="{232B2EEB-DF45-4A04-BD06-972F9349E21A}"/>
                  </a:ext>
                </a:extLst>
              </p:cNvPr>
              <p:cNvSpPr/>
              <p:nvPr/>
            </p:nvSpPr>
            <p:spPr>
              <a:xfrm>
                <a:off x="16504974" y="8874720"/>
                <a:ext cx="52147" cy="4562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8">
                    <a:moveTo>
                      <a:pt x="6" y="0"/>
                    </a:moveTo>
                    <a:lnTo>
                      <a:pt x="4" y="0"/>
                    </a:lnTo>
                    <a:cubicBezTo>
                      <a:pt x="2" y="0"/>
                      <a:pt x="0" y="0"/>
                      <a:pt x="0" y="2"/>
                    </a:cubicBezTo>
                    <a:cubicBezTo>
                      <a:pt x="0" y="4"/>
                      <a:pt x="3" y="4"/>
                      <a:pt x="6" y="4"/>
                    </a:cubicBezTo>
                    <a:cubicBezTo>
                      <a:pt x="6" y="6"/>
                      <a:pt x="6" y="8"/>
                      <a:pt x="7" y="8"/>
                    </a:cubicBezTo>
                    <a:cubicBezTo>
                      <a:pt x="8" y="8"/>
                      <a:pt x="9" y="7"/>
                      <a:pt x="9" y="6"/>
                    </a:cubicBezTo>
                    <a:cubicBezTo>
                      <a:pt x="9" y="3"/>
                      <a:pt x="6" y="4"/>
                      <a:pt x="6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0" name="Freeform: Shape 655">
                <a:extLst>
                  <a:ext uri="{FF2B5EF4-FFF2-40B4-BE49-F238E27FC236}">
                    <a16:creationId xmlns:a16="http://schemas.microsoft.com/office/drawing/2014/main" id="{3DB74259-A0A9-49ED-922D-44E46EEC66D4}"/>
                  </a:ext>
                </a:extLst>
              </p:cNvPr>
              <p:cNvSpPr/>
              <p:nvPr/>
            </p:nvSpPr>
            <p:spPr>
              <a:xfrm>
                <a:off x="16374607" y="8829092"/>
                <a:ext cx="19555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" h="4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cubicBezTo>
                      <a:pt x="0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1" name="Freeform: Shape 656">
                <a:extLst>
                  <a:ext uri="{FF2B5EF4-FFF2-40B4-BE49-F238E27FC236}">
                    <a16:creationId xmlns:a16="http://schemas.microsoft.com/office/drawing/2014/main" id="{A086D859-7E8C-4711-B1D0-0F37810139A8}"/>
                  </a:ext>
                </a:extLst>
              </p:cNvPr>
              <p:cNvSpPr/>
              <p:nvPr/>
            </p:nvSpPr>
            <p:spPr>
              <a:xfrm>
                <a:off x="16680970" y="8842128"/>
                <a:ext cx="136885" cy="782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2" h="13">
                    <a:moveTo>
                      <a:pt x="9" y="6"/>
                    </a:moveTo>
                    <a:cubicBezTo>
                      <a:pt x="13" y="6"/>
                      <a:pt x="20" y="4"/>
                      <a:pt x="22" y="1"/>
                    </a:cubicBezTo>
                    <a:cubicBezTo>
                      <a:pt x="20" y="-1"/>
                      <a:pt x="10" y="0"/>
                      <a:pt x="9" y="2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4" y="6"/>
                      <a:pt x="0" y="6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4" y="13"/>
                      <a:pt x="7" y="11"/>
                      <a:pt x="9" y="9"/>
                    </a:cubicBezTo>
                    <a:cubicBezTo>
                      <a:pt x="9" y="8"/>
                      <a:pt x="8" y="6"/>
                      <a:pt x="9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2" name="Freeform: Shape 657">
                <a:extLst>
                  <a:ext uri="{FF2B5EF4-FFF2-40B4-BE49-F238E27FC236}">
                    <a16:creationId xmlns:a16="http://schemas.microsoft.com/office/drawing/2014/main" id="{E4C740E5-CC14-4E20-A418-6958ED1C0BBD}"/>
                  </a:ext>
                </a:extLst>
              </p:cNvPr>
              <p:cNvSpPr/>
              <p:nvPr/>
            </p:nvSpPr>
            <p:spPr>
              <a:xfrm>
                <a:off x="17104661" y="8705243"/>
                <a:ext cx="26073" cy="5866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10">
                    <a:moveTo>
                      <a:pt x="5" y="3"/>
                    </a:moveTo>
                    <a:cubicBezTo>
                      <a:pt x="5" y="1"/>
                      <a:pt x="4" y="2"/>
                      <a:pt x="3" y="0"/>
                    </a:cubicBezTo>
                    <a:cubicBezTo>
                      <a:pt x="2" y="0"/>
                      <a:pt x="2" y="2"/>
                      <a:pt x="2" y="4"/>
                    </a:cubicBezTo>
                    <a:cubicBezTo>
                      <a:pt x="2" y="6"/>
                      <a:pt x="0" y="6"/>
                      <a:pt x="0" y="8"/>
                    </a:cubicBezTo>
                    <a:cubicBezTo>
                      <a:pt x="0" y="9"/>
                      <a:pt x="1" y="10"/>
                      <a:pt x="1" y="10"/>
                    </a:cubicBezTo>
                    <a:cubicBezTo>
                      <a:pt x="3" y="10"/>
                      <a:pt x="3" y="8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3" name="Freeform: Shape 658">
                <a:extLst>
                  <a:ext uri="{FF2B5EF4-FFF2-40B4-BE49-F238E27FC236}">
                    <a16:creationId xmlns:a16="http://schemas.microsoft.com/office/drawing/2014/main" id="{A68ED9D4-A857-4D1E-8DEA-AB1CBC213A40}"/>
                  </a:ext>
                </a:extLst>
              </p:cNvPr>
              <p:cNvSpPr/>
              <p:nvPr/>
            </p:nvSpPr>
            <p:spPr>
              <a:xfrm>
                <a:off x="16785263" y="8587914"/>
                <a:ext cx="26073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6">
                    <a:moveTo>
                      <a:pt x="0" y="1"/>
                    </a:moveTo>
                    <a:cubicBezTo>
                      <a:pt x="0" y="3"/>
                      <a:pt x="2" y="6"/>
                      <a:pt x="4" y="6"/>
                    </a:cubicBezTo>
                    <a:lnTo>
                      <a:pt x="5" y="3"/>
                    </a:lnTo>
                    <a:cubicBezTo>
                      <a:pt x="5" y="0"/>
                      <a:pt x="0" y="-2"/>
                      <a:pt x="0" y="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4" name="Freeform: Shape 659">
                <a:extLst>
                  <a:ext uri="{FF2B5EF4-FFF2-40B4-BE49-F238E27FC236}">
                    <a16:creationId xmlns:a16="http://schemas.microsoft.com/office/drawing/2014/main" id="{DFD0061F-3F57-4577-8EB5-02C1CF195739}"/>
                  </a:ext>
                </a:extLst>
              </p:cNvPr>
              <p:cNvSpPr/>
              <p:nvPr/>
            </p:nvSpPr>
            <p:spPr>
              <a:xfrm>
                <a:off x="16856947" y="8587914"/>
                <a:ext cx="110812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" h="6">
                    <a:moveTo>
                      <a:pt x="0" y="2"/>
                    </a:moveTo>
                    <a:cubicBezTo>
                      <a:pt x="0" y="2"/>
                      <a:pt x="3" y="3"/>
                      <a:pt x="4" y="3"/>
                    </a:cubicBezTo>
                    <a:lnTo>
                      <a:pt x="9" y="3"/>
                    </a:lnTo>
                    <a:cubicBezTo>
                      <a:pt x="12" y="3"/>
                      <a:pt x="13" y="6"/>
                      <a:pt x="17" y="6"/>
                    </a:cubicBezTo>
                    <a:cubicBezTo>
                      <a:pt x="17" y="6"/>
                      <a:pt x="18" y="6"/>
                      <a:pt x="18" y="5"/>
                    </a:cubicBezTo>
                    <a:cubicBezTo>
                      <a:pt x="18" y="3"/>
                      <a:pt x="16" y="3"/>
                      <a:pt x="15" y="1"/>
                    </a:cubicBezTo>
                    <a:lnTo>
                      <a:pt x="14" y="1"/>
                    </a:lnTo>
                    <a:cubicBezTo>
                      <a:pt x="13" y="1"/>
                      <a:pt x="11" y="2"/>
                      <a:pt x="11" y="0"/>
                    </a:cubicBezTo>
                    <a:lnTo>
                      <a:pt x="1" y="0"/>
                    </a:ln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5" name="Freeform: Shape 660">
                <a:extLst>
                  <a:ext uri="{FF2B5EF4-FFF2-40B4-BE49-F238E27FC236}">
                    <a16:creationId xmlns:a16="http://schemas.microsoft.com/office/drawing/2014/main" id="{B4B82CBF-3627-437A-B02C-12FE0E59BE54}"/>
                  </a:ext>
                </a:extLst>
              </p:cNvPr>
              <p:cNvSpPr/>
              <p:nvPr/>
            </p:nvSpPr>
            <p:spPr>
              <a:xfrm>
                <a:off x="16837391" y="8353235"/>
                <a:ext cx="39111" cy="11733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19">
                    <a:moveTo>
                      <a:pt x="7" y="6"/>
                    </a:moveTo>
                    <a:cubicBezTo>
                      <a:pt x="4" y="5"/>
                      <a:pt x="3" y="3"/>
                      <a:pt x="2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7"/>
                      <a:pt x="2" y="9"/>
                      <a:pt x="2" y="11"/>
                    </a:cubicBezTo>
                    <a:lnTo>
                      <a:pt x="2" y="14"/>
                    </a:lnTo>
                    <a:cubicBezTo>
                      <a:pt x="2" y="16"/>
                      <a:pt x="3" y="19"/>
                      <a:pt x="4" y="19"/>
                    </a:cubicBezTo>
                    <a:cubicBezTo>
                      <a:pt x="3" y="17"/>
                      <a:pt x="3" y="16"/>
                      <a:pt x="2" y="15"/>
                    </a:cubicBezTo>
                    <a:lnTo>
                      <a:pt x="2" y="13"/>
                    </a:lnTo>
                    <a:cubicBezTo>
                      <a:pt x="4" y="13"/>
                      <a:pt x="6" y="13"/>
                      <a:pt x="7" y="13"/>
                    </a:cubicBezTo>
                    <a:cubicBezTo>
                      <a:pt x="7" y="11"/>
                      <a:pt x="6" y="11"/>
                      <a:pt x="6" y="9"/>
                    </a:cubicBezTo>
                    <a:cubicBezTo>
                      <a:pt x="6" y="7"/>
                      <a:pt x="7" y="7"/>
                      <a:pt x="7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6" name="Freeform: Shape 661">
                <a:extLst>
                  <a:ext uri="{FF2B5EF4-FFF2-40B4-BE49-F238E27FC236}">
                    <a16:creationId xmlns:a16="http://schemas.microsoft.com/office/drawing/2014/main" id="{FD56363B-653A-4602-986E-38A3EEB95750}"/>
                  </a:ext>
                </a:extLst>
              </p:cNvPr>
              <p:cNvSpPr/>
              <p:nvPr/>
            </p:nvSpPr>
            <p:spPr>
              <a:xfrm>
                <a:off x="17697830" y="8640060"/>
                <a:ext cx="149921" cy="9777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" h="16">
                    <a:moveTo>
                      <a:pt x="6" y="10"/>
                    </a:moveTo>
                    <a:lnTo>
                      <a:pt x="0" y="10"/>
                    </a:lnTo>
                    <a:cubicBezTo>
                      <a:pt x="1" y="13"/>
                      <a:pt x="3" y="13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8" y="16"/>
                      <a:pt x="9" y="16"/>
                    </a:cubicBezTo>
                    <a:cubicBezTo>
                      <a:pt x="13" y="16"/>
                      <a:pt x="15" y="13"/>
                      <a:pt x="19" y="12"/>
                    </a:cubicBezTo>
                    <a:cubicBezTo>
                      <a:pt x="19" y="8"/>
                      <a:pt x="24" y="9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19" y="0"/>
                      <a:pt x="20" y="6"/>
                      <a:pt x="17" y="8"/>
                    </a:cubicBezTo>
                    <a:cubicBezTo>
                      <a:pt x="15" y="8"/>
                      <a:pt x="12" y="8"/>
                      <a:pt x="9" y="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7" name="Freeform: Shape 662">
                <a:extLst>
                  <a:ext uri="{FF2B5EF4-FFF2-40B4-BE49-F238E27FC236}">
                    <a16:creationId xmlns:a16="http://schemas.microsoft.com/office/drawing/2014/main" id="{2D3F4FB4-9DBC-4545-982A-7A5DEE704B36}"/>
                  </a:ext>
                </a:extLst>
              </p:cNvPr>
              <p:cNvSpPr/>
              <p:nvPr/>
            </p:nvSpPr>
            <p:spPr>
              <a:xfrm>
                <a:off x="16967757" y="8464064"/>
                <a:ext cx="821310" cy="469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7" h="73">
                    <a:moveTo>
                      <a:pt x="101" y="39"/>
                    </a:moveTo>
                    <a:cubicBezTo>
                      <a:pt x="96" y="36"/>
                      <a:pt x="96" y="30"/>
                      <a:pt x="89" y="27"/>
                    </a:cubicBezTo>
                    <a:cubicBezTo>
                      <a:pt x="88" y="27"/>
                      <a:pt x="86" y="27"/>
                      <a:pt x="86" y="25"/>
                    </a:cubicBezTo>
                    <a:cubicBezTo>
                      <a:pt x="83" y="25"/>
                      <a:pt x="82" y="22"/>
                      <a:pt x="80" y="22"/>
                    </a:cubicBezTo>
                    <a:cubicBezTo>
                      <a:pt x="74" y="22"/>
                      <a:pt x="68" y="19"/>
                      <a:pt x="64" y="16"/>
                    </a:cubicBezTo>
                    <a:lnTo>
                      <a:pt x="64" y="15"/>
                    </a:lnTo>
                    <a:lnTo>
                      <a:pt x="64" y="16"/>
                    </a:lnTo>
                    <a:cubicBezTo>
                      <a:pt x="63" y="16"/>
                      <a:pt x="61" y="15"/>
                      <a:pt x="60" y="14"/>
                    </a:cubicBezTo>
                    <a:lnTo>
                      <a:pt x="54" y="14"/>
                    </a:lnTo>
                    <a:cubicBezTo>
                      <a:pt x="53" y="13"/>
                      <a:pt x="52" y="10"/>
                      <a:pt x="48" y="9"/>
                    </a:cubicBezTo>
                    <a:cubicBezTo>
                      <a:pt x="48" y="9"/>
                      <a:pt x="46" y="9"/>
                      <a:pt x="46" y="8"/>
                    </a:cubicBezTo>
                    <a:cubicBezTo>
                      <a:pt x="43" y="9"/>
                      <a:pt x="41" y="13"/>
                      <a:pt x="39" y="14"/>
                    </a:cubicBezTo>
                    <a:cubicBezTo>
                      <a:pt x="36" y="15"/>
                      <a:pt x="36" y="15"/>
                      <a:pt x="34" y="17"/>
                    </a:cubicBezTo>
                    <a:cubicBezTo>
                      <a:pt x="33" y="17"/>
                      <a:pt x="32" y="21"/>
                      <a:pt x="30" y="21"/>
                    </a:cubicBezTo>
                    <a:cubicBezTo>
                      <a:pt x="28" y="21"/>
                      <a:pt x="26" y="17"/>
                      <a:pt x="26" y="16"/>
                    </a:cubicBezTo>
                    <a:cubicBezTo>
                      <a:pt x="23" y="16"/>
                      <a:pt x="22" y="15"/>
                      <a:pt x="22" y="14"/>
                    </a:cubicBezTo>
                    <a:lnTo>
                      <a:pt x="22" y="5"/>
                    </a:lnTo>
                    <a:cubicBezTo>
                      <a:pt x="18" y="4"/>
                      <a:pt x="16" y="0"/>
                      <a:pt x="12" y="0"/>
                    </a:cubicBezTo>
                    <a:cubicBezTo>
                      <a:pt x="8" y="0"/>
                      <a:pt x="6" y="5"/>
                      <a:pt x="4" y="5"/>
                    </a:cubicBezTo>
                    <a:cubicBezTo>
                      <a:pt x="2" y="5"/>
                      <a:pt x="0" y="5"/>
                      <a:pt x="0" y="7"/>
                    </a:cubicBezTo>
                    <a:cubicBezTo>
                      <a:pt x="0" y="10"/>
                      <a:pt x="6" y="9"/>
                      <a:pt x="7" y="12"/>
                    </a:cubicBezTo>
                    <a:cubicBezTo>
                      <a:pt x="7" y="13"/>
                      <a:pt x="8" y="14"/>
                      <a:pt x="8" y="14"/>
                    </a:cubicBezTo>
                    <a:cubicBezTo>
                      <a:pt x="10" y="15"/>
                      <a:pt x="10" y="15"/>
                      <a:pt x="12" y="15"/>
                    </a:cubicBezTo>
                    <a:cubicBezTo>
                      <a:pt x="14" y="15"/>
                      <a:pt x="16" y="15"/>
                      <a:pt x="18" y="14"/>
                    </a:cubicBezTo>
                    <a:lnTo>
                      <a:pt x="20" y="14"/>
                    </a:lnTo>
                    <a:cubicBezTo>
                      <a:pt x="18" y="17"/>
                      <a:pt x="12" y="16"/>
                      <a:pt x="8" y="18"/>
                    </a:cubicBezTo>
                    <a:cubicBezTo>
                      <a:pt x="8" y="20"/>
                      <a:pt x="12" y="19"/>
                      <a:pt x="12" y="21"/>
                    </a:cubicBezTo>
                    <a:cubicBezTo>
                      <a:pt x="13" y="23"/>
                      <a:pt x="12" y="24"/>
                      <a:pt x="13" y="26"/>
                    </a:cubicBezTo>
                    <a:cubicBezTo>
                      <a:pt x="14" y="27"/>
                      <a:pt x="15" y="27"/>
                      <a:pt x="16" y="27"/>
                    </a:cubicBezTo>
                    <a:cubicBezTo>
                      <a:pt x="17" y="27"/>
                      <a:pt x="18" y="25"/>
                      <a:pt x="19" y="23"/>
                    </a:cubicBezTo>
                    <a:lnTo>
                      <a:pt x="19" y="25"/>
                    </a:lnTo>
                    <a:cubicBezTo>
                      <a:pt x="22" y="24"/>
                      <a:pt x="24" y="30"/>
                      <a:pt x="27" y="30"/>
                    </a:cubicBezTo>
                    <a:cubicBezTo>
                      <a:pt x="30" y="30"/>
                      <a:pt x="36" y="31"/>
                      <a:pt x="38" y="32"/>
                    </a:cubicBezTo>
                    <a:cubicBezTo>
                      <a:pt x="41" y="34"/>
                      <a:pt x="47" y="36"/>
                      <a:pt x="48" y="39"/>
                    </a:cubicBezTo>
                    <a:cubicBezTo>
                      <a:pt x="49" y="43"/>
                      <a:pt x="47" y="46"/>
                      <a:pt x="51" y="50"/>
                    </a:cubicBezTo>
                    <a:cubicBezTo>
                      <a:pt x="49" y="50"/>
                      <a:pt x="45" y="52"/>
                      <a:pt x="45" y="55"/>
                    </a:cubicBezTo>
                    <a:cubicBezTo>
                      <a:pt x="45" y="56"/>
                      <a:pt x="47" y="56"/>
                      <a:pt x="48" y="56"/>
                    </a:cubicBezTo>
                    <a:lnTo>
                      <a:pt x="53" y="56"/>
                    </a:lnTo>
                    <a:cubicBezTo>
                      <a:pt x="53" y="55"/>
                      <a:pt x="56" y="55"/>
                      <a:pt x="57" y="55"/>
                    </a:cubicBezTo>
                    <a:cubicBezTo>
                      <a:pt x="62" y="55"/>
                      <a:pt x="64" y="63"/>
                      <a:pt x="70" y="63"/>
                    </a:cubicBezTo>
                    <a:lnTo>
                      <a:pt x="78" y="63"/>
                    </a:lnTo>
                    <a:cubicBezTo>
                      <a:pt x="78" y="61"/>
                      <a:pt x="80" y="60"/>
                      <a:pt x="79" y="57"/>
                    </a:cubicBezTo>
                    <a:cubicBezTo>
                      <a:pt x="82" y="55"/>
                      <a:pt x="81" y="50"/>
                      <a:pt x="87" y="50"/>
                    </a:cubicBezTo>
                    <a:cubicBezTo>
                      <a:pt x="94" y="50"/>
                      <a:pt x="98" y="57"/>
                      <a:pt x="103" y="62"/>
                    </a:cubicBezTo>
                    <a:cubicBezTo>
                      <a:pt x="103" y="63"/>
                      <a:pt x="104" y="63"/>
                      <a:pt x="104" y="65"/>
                    </a:cubicBezTo>
                    <a:cubicBezTo>
                      <a:pt x="104" y="67"/>
                      <a:pt x="109" y="70"/>
                      <a:pt x="113" y="70"/>
                    </a:cubicBezTo>
                    <a:lnTo>
                      <a:pt x="118" y="70"/>
                    </a:lnTo>
                    <a:cubicBezTo>
                      <a:pt x="119" y="71"/>
                      <a:pt x="122" y="73"/>
                      <a:pt x="123" y="73"/>
                    </a:cubicBezTo>
                    <a:lnTo>
                      <a:pt x="124" y="73"/>
                    </a:lnTo>
                    <a:cubicBezTo>
                      <a:pt x="124" y="71"/>
                      <a:pt x="125" y="70"/>
                      <a:pt x="127" y="69"/>
                    </a:cubicBezTo>
                    <a:cubicBezTo>
                      <a:pt x="126" y="69"/>
                      <a:pt x="123" y="70"/>
                      <a:pt x="123" y="69"/>
                    </a:cubicBezTo>
                    <a:cubicBezTo>
                      <a:pt x="122" y="67"/>
                      <a:pt x="121" y="66"/>
                      <a:pt x="120" y="66"/>
                    </a:cubicBezTo>
                    <a:cubicBezTo>
                      <a:pt x="119" y="65"/>
                      <a:pt x="118" y="66"/>
                      <a:pt x="118" y="65"/>
                    </a:cubicBezTo>
                    <a:cubicBezTo>
                      <a:pt x="117" y="64"/>
                      <a:pt x="117" y="62"/>
                      <a:pt x="116" y="62"/>
                    </a:cubicBezTo>
                    <a:cubicBezTo>
                      <a:pt x="114" y="62"/>
                      <a:pt x="112" y="61"/>
                      <a:pt x="111" y="60"/>
                    </a:cubicBezTo>
                    <a:cubicBezTo>
                      <a:pt x="109" y="57"/>
                      <a:pt x="109" y="55"/>
                      <a:pt x="107" y="53"/>
                    </a:cubicBezTo>
                    <a:cubicBezTo>
                      <a:pt x="107" y="52"/>
                      <a:pt x="103" y="48"/>
                      <a:pt x="103" y="47"/>
                    </a:cubicBezTo>
                    <a:cubicBezTo>
                      <a:pt x="103" y="45"/>
                      <a:pt x="107" y="46"/>
                      <a:pt x="107" y="43"/>
                    </a:cubicBezTo>
                    <a:cubicBezTo>
                      <a:pt x="107" y="38"/>
                      <a:pt x="103" y="40"/>
                      <a:pt x="101" y="3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8" name="Freeform: Shape 674">
                <a:extLst>
                  <a:ext uri="{FF2B5EF4-FFF2-40B4-BE49-F238E27FC236}">
                    <a16:creationId xmlns:a16="http://schemas.microsoft.com/office/drawing/2014/main" id="{CBA06B06-8F68-4D00-9A70-60FDDB8C31FD}"/>
                  </a:ext>
                </a:extLst>
              </p:cNvPr>
              <p:cNvSpPr/>
              <p:nvPr/>
            </p:nvSpPr>
            <p:spPr>
              <a:xfrm>
                <a:off x="16941684" y="8965976"/>
                <a:ext cx="45628" cy="1955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" h="4">
                    <a:moveTo>
                      <a:pt x="7" y="4"/>
                    </a:moveTo>
                    <a:lnTo>
                      <a:pt x="8" y="4"/>
                    </a:lnTo>
                    <a:lnTo>
                      <a:pt x="8" y="0"/>
                    </a:lnTo>
                    <a:cubicBezTo>
                      <a:pt x="6" y="0"/>
                      <a:pt x="4" y="1"/>
                      <a:pt x="0" y="2"/>
                    </a:cubicBezTo>
                    <a:cubicBezTo>
                      <a:pt x="1" y="3"/>
                      <a:pt x="4" y="4"/>
                      <a:pt x="7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9" name="Freeform: Shape 680">
                <a:extLst>
                  <a:ext uri="{FF2B5EF4-FFF2-40B4-BE49-F238E27FC236}">
                    <a16:creationId xmlns:a16="http://schemas.microsoft.com/office/drawing/2014/main" id="{4E5D6055-3C0E-4BF3-82DF-162B5209F712}"/>
                  </a:ext>
                </a:extLst>
              </p:cNvPr>
              <p:cNvSpPr/>
              <p:nvPr/>
            </p:nvSpPr>
            <p:spPr>
              <a:xfrm>
                <a:off x="16628823" y="8007781"/>
                <a:ext cx="175995" cy="18903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8" h="30">
                    <a:moveTo>
                      <a:pt x="20" y="0"/>
                    </a:moveTo>
                    <a:cubicBezTo>
                      <a:pt x="19" y="1"/>
                      <a:pt x="20" y="4"/>
                      <a:pt x="19" y="5"/>
                    </a:cubicBezTo>
                    <a:cubicBezTo>
                      <a:pt x="19" y="6"/>
                      <a:pt x="15" y="6"/>
                      <a:pt x="15" y="9"/>
                    </a:cubicBezTo>
                    <a:cubicBezTo>
                      <a:pt x="14" y="9"/>
                      <a:pt x="13" y="10"/>
                      <a:pt x="13" y="11"/>
                    </a:cubicBezTo>
                    <a:lnTo>
                      <a:pt x="12" y="11"/>
                    </a:lnTo>
                    <a:cubicBezTo>
                      <a:pt x="11" y="11"/>
                      <a:pt x="11" y="8"/>
                      <a:pt x="8" y="8"/>
                    </a:cubicBezTo>
                    <a:cubicBezTo>
                      <a:pt x="5" y="8"/>
                      <a:pt x="6" y="12"/>
                      <a:pt x="2" y="12"/>
                    </a:cubicBezTo>
                    <a:cubicBezTo>
                      <a:pt x="1" y="15"/>
                      <a:pt x="1" y="16"/>
                      <a:pt x="0" y="18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1" y="21"/>
                      <a:pt x="-1" y="25"/>
                      <a:pt x="1" y="25"/>
                    </a:cubicBezTo>
                    <a:cubicBezTo>
                      <a:pt x="3" y="25"/>
                      <a:pt x="3" y="18"/>
                      <a:pt x="5" y="16"/>
                    </a:cubicBezTo>
                    <a:lnTo>
                      <a:pt x="7" y="18"/>
                    </a:lnTo>
                    <a:lnTo>
                      <a:pt x="8" y="16"/>
                    </a:lnTo>
                    <a:cubicBezTo>
                      <a:pt x="8" y="17"/>
                      <a:pt x="8" y="18"/>
                      <a:pt x="9" y="18"/>
                    </a:cubicBezTo>
                    <a:cubicBezTo>
                      <a:pt x="9" y="17"/>
                      <a:pt x="9" y="16"/>
                      <a:pt x="9" y="16"/>
                    </a:cubicBezTo>
                    <a:lnTo>
                      <a:pt x="12" y="16"/>
                    </a:lnTo>
                    <a:lnTo>
                      <a:pt x="13" y="18"/>
                    </a:lnTo>
                    <a:cubicBezTo>
                      <a:pt x="12" y="18"/>
                      <a:pt x="12" y="19"/>
                      <a:pt x="12" y="21"/>
                    </a:cubicBezTo>
                    <a:cubicBezTo>
                      <a:pt x="12" y="25"/>
                      <a:pt x="14" y="28"/>
                      <a:pt x="17" y="28"/>
                    </a:cubicBezTo>
                    <a:cubicBezTo>
                      <a:pt x="18" y="28"/>
                      <a:pt x="18" y="28"/>
                      <a:pt x="19" y="28"/>
                    </a:cubicBezTo>
                    <a:cubicBezTo>
                      <a:pt x="19" y="29"/>
                      <a:pt x="19" y="30"/>
                      <a:pt x="20" y="30"/>
                    </a:cubicBezTo>
                    <a:cubicBezTo>
                      <a:pt x="21" y="30"/>
                      <a:pt x="22" y="28"/>
                      <a:pt x="22" y="27"/>
                    </a:cubicBezTo>
                    <a:cubicBezTo>
                      <a:pt x="22" y="25"/>
                      <a:pt x="20" y="24"/>
                      <a:pt x="20" y="22"/>
                    </a:cubicBezTo>
                    <a:cubicBezTo>
                      <a:pt x="20" y="21"/>
                      <a:pt x="21" y="21"/>
                      <a:pt x="22" y="19"/>
                    </a:cubicBezTo>
                    <a:cubicBezTo>
                      <a:pt x="22" y="20"/>
                      <a:pt x="23" y="21"/>
                      <a:pt x="23" y="21"/>
                    </a:cubicBezTo>
                    <a:cubicBezTo>
                      <a:pt x="23" y="22"/>
                      <a:pt x="25" y="25"/>
                      <a:pt x="25" y="25"/>
                    </a:cubicBezTo>
                    <a:cubicBezTo>
                      <a:pt x="25" y="22"/>
                      <a:pt x="28" y="21"/>
                      <a:pt x="28" y="18"/>
                    </a:cubicBezTo>
                    <a:cubicBezTo>
                      <a:pt x="28" y="16"/>
                      <a:pt x="25" y="4"/>
                      <a:pt x="23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0" name="Freeform: Shape 681">
                <a:extLst>
                  <a:ext uri="{FF2B5EF4-FFF2-40B4-BE49-F238E27FC236}">
                    <a16:creationId xmlns:a16="http://schemas.microsoft.com/office/drawing/2014/main" id="{6332180E-03A7-4249-A8C6-A38E0A1B2B3C}"/>
                  </a:ext>
                </a:extLst>
              </p:cNvPr>
              <p:cNvSpPr/>
              <p:nvPr/>
            </p:nvSpPr>
            <p:spPr>
              <a:xfrm>
                <a:off x="16459346" y="7955634"/>
                <a:ext cx="78220" cy="10429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" h="17">
                    <a:moveTo>
                      <a:pt x="0" y="17"/>
                    </a:moveTo>
                    <a:lnTo>
                      <a:pt x="1" y="17"/>
                    </a:lnTo>
                    <a:cubicBezTo>
                      <a:pt x="3" y="15"/>
                      <a:pt x="7" y="12"/>
                      <a:pt x="8" y="7"/>
                    </a:cubicBezTo>
                    <a:cubicBezTo>
                      <a:pt x="10" y="7"/>
                      <a:pt x="11" y="7"/>
                      <a:pt x="11" y="5"/>
                    </a:cubicBezTo>
                    <a:cubicBezTo>
                      <a:pt x="13" y="5"/>
                      <a:pt x="13" y="4"/>
                      <a:pt x="13" y="4"/>
                    </a:cubicBezTo>
                    <a:cubicBezTo>
                      <a:pt x="13" y="3"/>
                      <a:pt x="11" y="3"/>
                      <a:pt x="11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9" y="8"/>
                      <a:pt x="1" y="10"/>
                      <a:pt x="0" y="1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1" name="Freeform: Shape 682">
                <a:extLst>
                  <a:ext uri="{FF2B5EF4-FFF2-40B4-BE49-F238E27FC236}">
                    <a16:creationId xmlns:a16="http://schemas.microsoft.com/office/drawing/2014/main" id="{086DB437-D422-4678-B6E4-6C32D3A7866A}"/>
                  </a:ext>
                </a:extLst>
              </p:cNvPr>
              <p:cNvSpPr/>
              <p:nvPr/>
            </p:nvSpPr>
            <p:spPr>
              <a:xfrm>
                <a:off x="16524530" y="7610163"/>
                <a:ext cx="169477" cy="27377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" h="43">
                    <a:moveTo>
                      <a:pt x="0" y="25"/>
                    </a:moveTo>
                    <a:cubicBezTo>
                      <a:pt x="0" y="26"/>
                      <a:pt x="4" y="29"/>
                      <a:pt x="5" y="29"/>
                    </a:cubicBezTo>
                    <a:cubicBezTo>
                      <a:pt x="5" y="29"/>
                      <a:pt x="6" y="28"/>
                      <a:pt x="6" y="27"/>
                    </a:cubicBezTo>
                    <a:lnTo>
                      <a:pt x="7" y="27"/>
                    </a:lnTo>
                    <a:lnTo>
                      <a:pt x="7" y="30"/>
                    </a:lnTo>
                    <a:cubicBezTo>
                      <a:pt x="7" y="30"/>
                      <a:pt x="6" y="30"/>
                      <a:pt x="6" y="32"/>
                    </a:cubicBezTo>
                    <a:cubicBezTo>
                      <a:pt x="6" y="33"/>
                      <a:pt x="8" y="35"/>
                      <a:pt x="9" y="35"/>
                    </a:cubicBezTo>
                    <a:cubicBezTo>
                      <a:pt x="10" y="35"/>
                      <a:pt x="11" y="34"/>
                      <a:pt x="13" y="34"/>
                    </a:cubicBezTo>
                    <a:cubicBezTo>
                      <a:pt x="15" y="34"/>
                      <a:pt x="15" y="39"/>
                      <a:pt x="18" y="39"/>
                    </a:cubicBezTo>
                    <a:cubicBezTo>
                      <a:pt x="17" y="37"/>
                      <a:pt x="17" y="36"/>
                      <a:pt x="18" y="35"/>
                    </a:cubicBezTo>
                    <a:cubicBezTo>
                      <a:pt x="19" y="36"/>
                      <a:pt x="24" y="38"/>
                      <a:pt x="25" y="41"/>
                    </a:cubicBezTo>
                    <a:cubicBezTo>
                      <a:pt x="25" y="42"/>
                      <a:pt x="25" y="43"/>
                      <a:pt x="26" y="43"/>
                    </a:cubicBezTo>
                    <a:lnTo>
                      <a:pt x="27" y="42"/>
                    </a:lnTo>
                    <a:cubicBezTo>
                      <a:pt x="27" y="41"/>
                      <a:pt x="27" y="40"/>
                      <a:pt x="27" y="40"/>
                    </a:cubicBezTo>
                    <a:cubicBezTo>
                      <a:pt x="25" y="40"/>
                      <a:pt x="24" y="39"/>
                      <a:pt x="24" y="37"/>
                    </a:cubicBezTo>
                    <a:lnTo>
                      <a:pt x="23" y="37"/>
                    </a:lnTo>
                    <a:cubicBezTo>
                      <a:pt x="23" y="36"/>
                      <a:pt x="24" y="36"/>
                      <a:pt x="24" y="35"/>
                    </a:cubicBezTo>
                    <a:lnTo>
                      <a:pt x="23" y="34"/>
                    </a:lnTo>
                    <a:cubicBezTo>
                      <a:pt x="22" y="34"/>
                      <a:pt x="22" y="36"/>
                      <a:pt x="21" y="36"/>
                    </a:cubicBezTo>
                    <a:cubicBezTo>
                      <a:pt x="20" y="36"/>
                      <a:pt x="19" y="30"/>
                      <a:pt x="17" y="30"/>
                    </a:cubicBezTo>
                    <a:cubicBezTo>
                      <a:pt x="15" y="30"/>
                      <a:pt x="15" y="32"/>
                      <a:pt x="15" y="32"/>
                    </a:cubicBezTo>
                    <a:lnTo>
                      <a:pt x="15" y="34"/>
                    </a:lnTo>
                    <a:cubicBezTo>
                      <a:pt x="13" y="32"/>
                      <a:pt x="10" y="27"/>
                      <a:pt x="10" y="24"/>
                    </a:cubicBezTo>
                    <a:cubicBezTo>
                      <a:pt x="10" y="19"/>
                      <a:pt x="14" y="19"/>
                      <a:pt x="14" y="14"/>
                    </a:cubicBezTo>
                    <a:cubicBezTo>
                      <a:pt x="14" y="10"/>
                      <a:pt x="11" y="7"/>
                      <a:pt x="11" y="5"/>
                    </a:cubicBezTo>
                    <a:lnTo>
                      <a:pt x="11" y="4"/>
                    </a:lnTo>
                    <a:cubicBezTo>
                      <a:pt x="11" y="3"/>
                      <a:pt x="10" y="2"/>
                      <a:pt x="10" y="2"/>
                    </a:cubicBezTo>
                    <a:cubicBezTo>
                      <a:pt x="10" y="3"/>
                      <a:pt x="9" y="4"/>
                      <a:pt x="8" y="4"/>
                    </a:cubicBezTo>
                    <a:cubicBezTo>
                      <a:pt x="6" y="4"/>
                      <a:pt x="7" y="0"/>
                      <a:pt x="4" y="0"/>
                    </a:cubicBezTo>
                    <a:cubicBezTo>
                      <a:pt x="3" y="0"/>
                      <a:pt x="2" y="2"/>
                      <a:pt x="2" y="5"/>
                    </a:cubicBezTo>
                    <a:cubicBezTo>
                      <a:pt x="2" y="7"/>
                      <a:pt x="3" y="9"/>
                      <a:pt x="3" y="11"/>
                    </a:cubicBezTo>
                    <a:cubicBezTo>
                      <a:pt x="3" y="14"/>
                      <a:pt x="3" y="16"/>
                      <a:pt x="2" y="17"/>
                    </a:cubicBezTo>
                    <a:cubicBezTo>
                      <a:pt x="0" y="17"/>
                      <a:pt x="1" y="22"/>
                      <a:pt x="0" y="25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2" name="Freeform: Shape 683">
                <a:extLst>
                  <a:ext uri="{FF2B5EF4-FFF2-40B4-BE49-F238E27FC236}">
                    <a16:creationId xmlns:a16="http://schemas.microsoft.com/office/drawing/2014/main" id="{7D0A369F-4D83-4991-82B2-24283D14E95A}"/>
                  </a:ext>
                </a:extLst>
              </p:cNvPr>
              <p:cNvSpPr/>
              <p:nvPr/>
            </p:nvSpPr>
            <p:spPr>
              <a:xfrm>
                <a:off x="16707043" y="7890452"/>
                <a:ext cx="52147" cy="10429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" h="17">
                    <a:moveTo>
                      <a:pt x="6" y="1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5" y="4"/>
                      <a:pt x="5" y="7"/>
                    </a:cubicBezTo>
                    <a:cubicBezTo>
                      <a:pt x="5" y="7"/>
                      <a:pt x="4" y="9"/>
                      <a:pt x="3" y="9"/>
                    </a:cubicBezTo>
                    <a:cubicBezTo>
                      <a:pt x="3" y="9"/>
                      <a:pt x="2" y="9"/>
                      <a:pt x="1" y="9"/>
                    </a:cubicBezTo>
                    <a:lnTo>
                      <a:pt x="0" y="10"/>
                    </a:lnTo>
                    <a:cubicBezTo>
                      <a:pt x="1" y="10"/>
                      <a:pt x="2" y="13"/>
                      <a:pt x="4" y="13"/>
                    </a:cubicBezTo>
                    <a:lnTo>
                      <a:pt x="3" y="14"/>
                    </a:lnTo>
                    <a:cubicBezTo>
                      <a:pt x="3" y="15"/>
                      <a:pt x="3" y="17"/>
                      <a:pt x="5" y="17"/>
                    </a:cubicBezTo>
                    <a:lnTo>
                      <a:pt x="6" y="17"/>
                    </a:lnTo>
                    <a:lnTo>
                      <a:pt x="6" y="16"/>
                    </a:lnTo>
                    <a:cubicBezTo>
                      <a:pt x="6" y="15"/>
                      <a:pt x="5" y="13"/>
                      <a:pt x="5" y="11"/>
                    </a:cubicBezTo>
                    <a:lnTo>
                      <a:pt x="7" y="12"/>
                    </a:lnTo>
                    <a:cubicBezTo>
                      <a:pt x="8" y="10"/>
                      <a:pt x="8" y="10"/>
                      <a:pt x="9" y="9"/>
                    </a:cubicBezTo>
                    <a:cubicBezTo>
                      <a:pt x="8" y="9"/>
                      <a:pt x="7" y="7"/>
                      <a:pt x="7" y="7"/>
                    </a:cubicBezTo>
                    <a:cubicBezTo>
                      <a:pt x="7" y="7"/>
                      <a:pt x="7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3" name="Freeform: Shape 684">
                <a:extLst>
                  <a:ext uri="{FF2B5EF4-FFF2-40B4-BE49-F238E27FC236}">
                    <a16:creationId xmlns:a16="http://schemas.microsoft.com/office/drawing/2014/main" id="{CF453A1E-D210-4095-AD1D-0803E1541587}"/>
                  </a:ext>
                </a:extLst>
              </p:cNvPr>
              <p:cNvSpPr/>
              <p:nvPr/>
            </p:nvSpPr>
            <p:spPr>
              <a:xfrm>
                <a:off x="16622304" y="7916506"/>
                <a:ext cx="39111" cy="6518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11">
                    <a:moveTo>
                      <a:pt x="2" y="1"/>
                    </a:moveTo>
                    <a:lnTo>
                      <a:pt x="1" y="0"/>
                    </a:lnTo>
                    <a:cubicBezTo>
                      <a:pt x="0" y="0"/>
                      <a:pt x="0" y="1"/>
                      <a:pt x="0" y="2"/>
                    </a:cubicBezTo>
                    <a:cubicBezTo>
                      <a:pt x="-1" y="3"/>
                      <a:pt x="0" y="8"/>
                      <a:pt x="0" y="11"/>
                    </a:cubicBezTo>
                    <a:cubicBezTo>
                      <a:pt x="2" y="10"/>
                      <a:pt x="7" y="8"/>
                      <a:pt x="7" y="5"/>
                    </a:cubicBezTo>
                    <a:cubicBezTo>
                      <a:pt x="7" y="3"/>
                      <a:pt x="4" y="2"/>
                      <a:pt x="2" y="1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4" name="Freeform: Shape 685">
                <a:extLst>
                  <a:ext uri="{FF2B5EF4-FFF2-40B4-BE49-F238E27FC236}">
                    <a16:creationId xmlns:a16="http://schemas.microsoft.com/office/drawing/2014/main" id="{44382701-9251-40B4-B6B3-3E714C182C1E}"/>
                  </a:ext>
                </a:extLst>
              </p:cNvPr>
              <p:cNvSpPr/>
              <p:nvPr/>
            </p:nvSpPr>
            <p:spPr>
              <a:xfrm>
                <a:off x="16648359" y="7968672"/>
                <a:ext cx="32592" cy="7170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12">
                    <a:moveTo>
                      <a:pt x="4" y="0"/>
                    </a:moveTo>
                    <a:cubicBezTo>
                      <a:pt x="3" y="0"/>
                      <a:pt x="2" y="5"/>
                      <a:pt x="2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0"/>
                      <a:pt x="4" y="11"/>
                      <a:pt x="4" y="8"/>
                    </a:cubicBezTo>
                    <a:cubicBezTo>
                      <a:pt x="4" y="6"/>
                      <a:pt x="6" y="4"/>
                      <a:pt x="6" y="2"/>
                    </a:cubicBezTo>
                    <a:cubicBezTo>
                      <a:pt x="6" y="1"/>
                      <a:pt x="6" y="-1"/>
                      <a:pt x="4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5" name="Freeform: Shape 686">
                <a:extLst>
                  <a:ext uri="{FF2B5EF4-FFF2-40B4-BE49-F238E27FC236}">
                    <a16:creationId xmlns:a16="http://schemas.microsoft.com/office/drawing/2014/main" id="{E3AA98C0-20C6-4595-A6FA-98A96CB3DAE4}"/>
                  </a:ext>
                </a:extLst>
              </p:cNvPr>
              <p:cNvSpPr/>
              <p:nvPr/>
            </p:nvSpPr>
            <p:spPr>
              <a:xfrm>
                <a:off x="16680970" y="7968672"/>
                <a:ext cx="19555" cy="4562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" h="8">
                    <a:moveTo>
                      <a:pt x="0" y="8"/>
                    </a:moveTo>
                    <a:lnTo>
                      <a:pt x="1" y="8"/>
                    </a:lnTo>
                    <a:cubicBezTo>
                      <a:pt x="1" y="5"/>
                      <a:pt x="4" y="4"/>
                      <a:pt x="4" y="0"/>
                    </a:cubicBezTo>
                    <a:lnTo>
                      <a:pt x="3" y="0"/>
                    </a:lnTo>
                    <a:cubicBezTo>
                      <a:pt x="3" y="4"/>
                      <a:pt x="1" y="5"/>
                      <a:pt x="0" y="8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6" name="Freeform: Shape 687">
                <a:extLst>
                  <a:ext uri="{FF2B5EF4-FFF2-40B4-BE49-F238E27FC236}">
                    <a16:creationId xmlns:a16="http://schemas.microsoft.com/office/drawing/2014/main" id="{78727BDD-B834-4F2D-9573-93D750875D48}"/>
                  </a:ext>
                </a:extLst>
              </p:cNvPr>
              <p:cNvSpPr/>
              <p:nvPr/>
            </p:nvSpPr>
            <p:spPr>
              <a:xfrm>
                <a:off x="16694006" y="8001264"/>
                <a:ext cx="26073" cy="2607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" h="5">
                    <a:moveTo>
                      <a:pt x="5" y="0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2" y="2"/>
                      <a:pt x="1" y="2"/>
                      <a:pt x="0" y="3"/>
                    </a:cubicBezTo>
                    <a:lnTo>
                      <a:pt x="1" y="5"/>
                    </a:lnTo>
                    <a:cubicBezTo>
                      <a:pt x="3" y="5"/>
                      <a:pt x="5" y="2"/>
                      <a:pt x="5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7" name="Freeform: Shape 688">
                <a:extLst>
                  <a:ext uri="{FF2B5EF4-FFF2-40B4-BE49-F238E27FC236}">
                    <a16:creationId xmlns:a16="http://schemas.microsoft.com/office/drawing/2014/main" id="{79B99BF6-5E08-4D08-BED5-DDE455E4F95A}"/>
                  </a:ext>
                </a:extLst>
              </p:cNvPr>
              <p:cNvSpPr/>
              <p:nvPr/>
            </p:nvSpPr>
            <p:spPr>
              <a:xfrm>
                <a:off x="16661414" y="7890452"/>
                <a:ext cx="32592" cy="325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" h="6">
                    <a:moveTo>
                      <a:pt x="6" y="6"/>
                    </a:moveTo>
                    <a:cubicBezTo>
                      <a:pt x="6" y="3"/>
                      <a:pt x="3" y="2"/>
                      <a:pt x="3" y="0"/>
                    </a:cubicBezTo>
                    <a:lnTo>
                      <a:pt x="1" y="0"/>
                    </a:lnTo>
                    <a:cubicBezTo>
                      <a:pt x="0" y="1"/>
                      <a:pt x="0" y="2"/>
                      <a:pt x="0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4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8" name="Freeform: Shape 689">
                <a:extLst>
                  <a:ext uri="{FF2B5EF4-FFF2-40B4-BE49-F238E27FC236}">
                    <a16:creationId xmlns:a16="http://schemas.microsoft.com/office/drawing/2014/main" id="{D778F277-3C2F-4347-8B89-66B3F6979AD2}"/>
                  </a:ext>
                </a:extLst>
              </p:cNvPr>
              <p:cNvSpPr/>
              <p:nvPr/>
            </p:nvSpPr>
            <p:spPr>
              <a:xfrm>
                <a:off x="16557120" y="7844805"/>
                <a:ext cx="39111" cy="5214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" h="9">
                    <a:moveTo>
                      <a:pt x="6" y="9"/>
                    </a:moveTo>
                    <a:cubicBezTo>
                      <a:pt x="6" y="9"/>
                      <a:pt x="8" y="6"/>
                      <a:pt x="7" y="4"/>
                    </a:cubicBezTo>
                    <a:cubicBezTo>
                      <a:pt x="6" y="1"/>
                      <a:pt x="5" y="2"/>
                      <a:pt x="2" y="0"/>
                    </a:cubicBezTo>
                    <a:lnTo>
                      <a:pt x="0" y="0"/>
                    </a:lnTo>
                    <a:cubicBezTo>
                      <a:pt x="0" y="0"/>
                      <a:pt x="5" y="9"/>
                      <a:pt x="6" y="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9" name="Freeform: Shape 690">
                <a:extLst>
                  <a:ext uri="{FF2B5EF4-FFF2-40B4-BE49-F238E27FC236}">
                    <a16:creationId xmlns:a16="http://schemas.microsoft.com/office/drawing/2014/main" id="{BD68762E-8D16-424B-B18A-F885EF7C4CE1}"/>
                  </a:ext>
                </a:extLst>
              </p:cNvPr>
              <p:cNvSpPr/>
              <p:nvPr/>
            </p:nvSpPr>
            <p:spPr>
              <a:xfrm>
                <a:off x="16609267" y="7851324"/>
                <a:ext cx="6519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45000" tIns="22500" rIns="45000" bIns="22500" anchor="ctr" anchorCtr="1" compatLnSpc="0"/>
              <a:lstStyle/>
              <a:p>
                <a:pPr hangingPunct="0"/>
                <a:endParaRPr lang="en-US" sz="900"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90" name="Freeform: Shape 815">
              <a:extLst>
                <a:ext uri="{FF2B5EF4-FFF2-40B4-BE49-F238E27FC236}">
                  <a16:creationId xmlns:a16="http://schemas.microsoft.com/office/drawing/2014/main" id="{EF84B186-F576-439B-9288-99CA7A886B58}"/>
                </a:ext>
              </a:extLst>
            </p:cNvPr>
            <p:cNvSpPr/>
            <p:nvPr/>
          </p:nvSpPr>
          <p:spPr>
            <a:xfrm>
              <a:off x="8221877" y="2889105"/>
              <a:ext cx="286207" cy="44931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4" h="147">
                  <a:moveTo>
                    <a:pt x="94" y="48"/>
                  </a:moveTo>
                  <a:cubicBezTo>
                    <a:pt x="94" y="74"/>
                    <a:pt x="47" y="147"/>
                    <a:pt x="47" y="147"/>
                  </a:cubicBezTo>
                  <a:cubicBezTo>
                    <a:pt x="47" y="147"/>
                    <a:pt x="0" y="74"/>
                    <a:pt x="0" y="48"/>
                  </a:cubicBezTo>
                  <a:cubicBezTo>
                    <a:pt x="0" y="22"/>
                    <a:pt x="21" y="0"/>
                    <a:pt x="47" y="0"/>
                  </a:cubicBezTo>
                  <a:cubicBezTo>
                    <a:pt x="73" y="0"/>
                    <a:pt x="94" y="22"/>
                    <a:pt x="94" y="48"/>
                  </a:cubicBezTo>
                  <a:close/>
                </a:path>
              </a:pathLst>
            </a:custGeom>
            <a:solidFill>
              <a:srgbClr val="F1A818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Freeform: Shape 816">
              <a:extLst>
                <a:ext uri="{FF2B5EF4-FFF2-40B4-BE49-F238E27FC236}">
                  <a16:creationId xmlns:a16="http://schemas.microsoft.com/office/drawing/2014/main" id="{BBFF1188-95CB-4065-997B-ED9884D03733}"/>
                </a:ext>
              </a:extLst>
            </p:cNvPr>
            <p:cNvSpPr/>
            <p:nvPr/>
          </p:nvSpPr>
          <p:spPr>
            <a:xfrm>
              <a:off x="8281783" y="2949883"/>
              <a:ext cx="156952" cy="1538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" h="51">
                  <a:moveTo>
                    <a:pt x="52" y="25"/>
                  </a:moveTo>
                  <a:cubicBezTo>
                    <a:pt x="52" y="39"/>
                    <a:pt x="40" y="51"/>
                    <a:pt x="26" y="51"/>
                  </a:cubicBezTo>
                  <a:cubicBezTo>
                    <a:pt x="12" y="51"/>
                    <a:pt x="0" y="39"/>
                    <a:pt x="0" y="25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40" y="0"/>
                    <a:pt x="52" y="11"/>
                    <a:pt x="52" y="25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Freeform: Shape 817">
              <a:extLst>
                <a:ext uri="{FF2B5EF4-FFF2-40B4-BE49-F238E27FC236}">
                  <a16:creationId xmlns:a16="http://schemas.microsoft.com/office/drawing/2014/main" id="{CCE91CBA-F995-43D8-BB38-01818E237E57}"/>
                </a:ext>
              </a:extLst>
            </p:cNvPr>
            <p:cNvSpPr/>
            <p:nvPr/>
          </p:nvSpPr>
          <p:spPr>
            <a:xfrm>
              <a:off x="7022583" y="2629193"/>
              <a:ext cx="283129" cy="4431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" h="145">
                  <a:moveTo>
                    <a:pt x="93" y="46"/>
                  </a:moveTo>
                  <a:cubicBezTo>
                    <a:pt x="93" y="72"/>
                    <a:pt x="46" y="145"/>
                    <a:pt x="46" y="145"/>
                  </a:cubicBezTo>
                  <a:cubicBezTo>
                    <a:pt x="46" y="145"/>
                    <a:pt x="0" y="72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2" y="0"/>
                    <a:pt x="93" y="21"/>
                    <a:pt x="93" y="46"/>
                  </a:cubicBezTo>
                  <a:close/>
                </a:path>
              </a:pathLst>
            </a:custGeom>
            <a:solidFill>
              <a:srgbClr val="F1A818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818">
              <a:extLst>
                <a:ext uri="{FF2B5EF4-FFF2-40B4-BE49-F238E27FC236}">
                  <a16:creationId xmlns:a16="http://schemas.microsoft.com/office/drawing/2014/main" id="{94714DDB-7B05-4443-916B-388C274A0488}"/>
                </a:ext>
              </a:extLst>
            </p:cNvPr>
            <p:cNvSpPr/>
            <p:nvPr/>
          </p:nvSpPr>
          <p:spPr>
            <a:xfrm>
              <a:off x="7082471" y="2683998"/>
              <a:ext cx="153875" cy="1569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" h="52">
                  <a:moveTo>
                    <a:pt x="51" y="26"/>
                  </a:moveTo>
                  <a:cubicBezTo>
                    <a:pt x="51" y="40"/>
                    <a:pt x="40" y="52"/>
                    <a:pt x="25" y="52"/>
                  </a:cubicBez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40" y="0"/>
                    <a:pt x="51" y="12"/>
                    <a:pt x="51" y="26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Freeform: Shape 823">
              <a:extLst>
                <a:ext uri="{FF2B5EF4-FFF2-40B4-BE49-F238E27FC236}">
                  <a16:creationId xmlns:a16="http://schemas.microsoft.com/office/drawing/2014/main" id="{4E04712B-E854-48C1-AC2A-899CA60684B5}"/>
                </a:ext>
              </a:extLst>
            </p:cNvPr>
            <p:cNvSpPr/>
            <p:nvPr/>
          </p:nvSpPr>
          <p:spPr>
            <a:xfrm>
              <a:off x="8915425" y="2230210"/>
              <a:ext cx="286207" cy="4462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4" h="146">
                  <a:moveTo>
                    <a:pt x="94" y="47"/>
                  </a:moveTo>
                  <a:cubicBezTo>
                    <a:pt x="94" y="73"/>
                    <a:pt x="47" y="146"/>
                    <a:pt x="47" y="146"/>
                  </a:cubicBezTo>
                  <a:cubicBezTo>
                    <a:pt x="47" y="146"/>
                    <a:pt x="0" y="73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3" y="0"/>
                    <a:pt x="94" y="21"/>
                    <a:pt x="94" y="47"/>
                  </a:cubicBezTo>
                  <a:close/>
                </a:path>
              </a:pathLst>
            </a:custGeom>
            <a:solidFill>
              <a:srgbClr val="F1A818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Freeform: Shape 824">
              <a:extLst>
                <a:ext uri="{FF2B5EF4-FFF2-40B4-BE49-F238E27FC236}">
                  <a16:creationId xmlns:a16="http://schemas.microsoft.com/office/drawing/2014/main" id="{0DC617FF-81AB-4DA4-AEE3-E6F2BD469784}"/>
                </a:ext>
              </a:extLst>
            </p:cNvPr>
            <p:cNvSpPr/>
            <p:nvPr/>
          </p:nvSpPr>
          <p:spPr>
            <a:xfrm>
              <a:off x="8975321" y="2288095"/>
              <a:ext cx="156952" cy="1569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" h="52">
                  <a:moveTo>
                    <a:pt x="52" y="26"/>
                  </a:moveTo>
                  <a:cubicBezTo>
                    <a:pt x="52" y="40"/>
                    <a:pt x="40" y="52"/>
                    <a:pt x="26" y="52"/>
                  </a:cubicBezTo>
                  <a:cubicBezTo>
                    <a:pt x="11" y="52"/>
                    <a:pt x="0" y="40"/>
                    <a:pt x="0" y="26"/>
                  </a:cubicBezTo>
                  <a:cubicBezTo>
                    <a:pt x="0" y="11"/>
                    <a:pt x="11" y="0"/>
                    <a:pt x="26" y="0"/>
                  </a:cubicBezTo>
                  <a:cubicBezTo>
                    <a:pt x="40" y="0"/>
                    <a:pt x="52" y="11"/>
                    <a:pt x="52" y="26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TextBox 8">
              <a:extLst>
                <a:ext uri="{FF2B5EF4-FFF2-40B4-BE49-F238E27FC236}">
                  <a16:creationId xmlns:a16="http://schemas.microsoft.com/office/drawing/2014/main" id="{96B7DA4F-B772-4AFC-BC57-BA403B886267}"/>
                </a:ext>
              </a:extLst>
            </p:cNvPr>
            <p:cNvSpPr txBox="1"/>
            <p:nvPr/>
          </p:nvSpPr>
          <p:spPr>
            <a:xfrm>
              <a:off x="6921236" y="1587132"/>
              <a:ext cx="2033977" cy="338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GB" b="1" dirty="0">
                  <a:solidFill>
                    <a:srgbClr val="F1A61A"/>
                  </a:solidFill>
                  <a:latin typeface="Ubuntu"/>
                  <a:cs typeface="Myanmar Text" panose="020B0502040204020203" pitchFamily="34" charset="0"/>
                </a:rPr>
                <a:t>SIGMA GROUP</a:t>
              </a:r>
              <a:endParaRPr lang="en-US" b="1" dirty="0">
                <a:solidFill>
                  <a:srgbClr val="F1A61A"/>
                </a:solidFill>
                <a:latin typeface="Ubuntu"/>
                <a:cs typeface="Myanmar Text" panose="020B0502040204020203" pitchFamily="34" charset="0"/>
              </a:endParaRPr>
            </a:p>
          </p:txBody>
        </p:sp>
      </p:grpSp>
      <p:sp>
        <p:nvSpPr>
          <p:cNvPr id="197" name="TextBox 8">
            <a:extLst>
              <a:ext uri="{FF2B5EF4-FFF2-40B4-BE49-F238E27FC236}">
                <a16:creationId xmlns:a16="http://schemas.microsoft.com/office/drawing/2014/main" id="{32B30CB8-844B-46BA-8B4A-D9877AF82CAE}"/>
              </a:ext>
            </a:extLst>
          </p:cNvPr>
          <p:cNvSpPr txBox="1"/>
          <p:nvPr/>
        </p:nvSpPr>
        <p:spPr>
          <a:xfrm>
            <a:off x="9925034" y="6273121"/>
            <a:ext cx="2407866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www.sigma-group.com</a:t>
            </a:r>
          </a:p>
        </p:txBody>
      </p:sp>
      <p:sp>
        <p:nvSpPr>
          <p:cNvPr id="198" name="TextBox 8">
            <a:extLst>
              <a:ext uri="{FF2B5EF4-FFF2-40B4-BE49-F238E27FC236}">
                <a16:creationId xmlns:a16="http://schemas.microsoft.com/office/drawing/2014/main" id="{3A6EFB5E-40BB-4552-8960-D7947A38456A}"/>
              </a:ext>
            </a:extLst>
          </p:cNvPr>
          <p:cNvSpPr txBox="1"/>
          <p:nvPr/>
        </p:nvSpPr>
        <p:spPr>
          <a:xfrm>
            <a:off x="645946" y="3407047"/>
            <a:ext cx="2838294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Unit 1, Sitwell Business Centre,</a:t>
            </a:r>
          </a:p>
          <a:p>
            <a:r>
              <a:rPr lang="en-US" sz="1300" dirty="0" err="1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Heage</a:t>
            </a:r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 Rd, Ripley, Derbyshire, UK.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www.sigmaexport.co.uk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Myanmar Text" panose="020B0502040204020203" pitchFamily="34" charset="0"/>
                <a:ea typeface="Verdana" panose="020B0604030504040204" pitchFamily="34" charset="0"/>
                <a:cs typeface="Myanmar Text" panose="020B0502040204020203" pitchFamily="34" charset="0"/>
              </a:rPr>
              <a:t>sales@sigmaexport.co.uk</a:t>
            </a:r>
          </a:p>
        </p:txBody>
      </p:sp>
      <p:sp>
        <p:nvSpPr>
          <p:cNvPr id="199" name="TextBox 8">
            <a:extLst>
              <a:ext uri="{FF2B5EF4-FFF2-40B4-BE49-F238E27FC236}">
                <a16:creationId xmlns:a16="http://schemas.microsoft.com/office/drawing/2014/main" id="{19F82F5E-0247-46E7-985A-3140DC00410F}"/>
              </a:ext>
            </a:extLst>
          </p:cNvPr>
          <p:cNvSpPr txBox="1"/>
          <p:nvPr/>
        </p:nvSpPr>
        <p:spPr>
          <a:xfrm>
            <a:off x="654985" y="3049539"/>
            <a:ext cx="2407866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16FAC"/>
                </a:solidFill>
                <a:latin typeface="Ubuntu"/>
                <a:ea typeface="Verdana" panose="020B0604030504040204" pitchFamily="34" charset="0"/>
                <a:cs typeface="Myanmar Text" panose="020B0502040204020203" pitchFamily="34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UNITED </a:t>
            </a:r>
            <a:r>
              <a:rPr lang="en-US" spc="85" dirty="0">
                <a:solidFill>
                  <a:srgbClr val="151616"/>
                </a:solidFill>
                <a:latin typeface="Montserrat" panose="00000500000000000000" pitchFamily="2" charset="0"/>
                <a:ea typeface="+mj-ea"/>
                <a:cs typeface="Arial"/>
              </a:rPr>
              <a:t>KINGDOM</a:t>
            </a:r>
          </a:p>
        </p:txBody>
      </p:sp>
      <p:sp>
        <p:nvSpPr>
          <p:cNvPr id="200" name="object 2">
            <a:extLst>
              <a:ext uri="{FF2B5EF4-FFF2-40B4-BE49-F238E27FC236}">
                <a16:creationId xmlns:a16="http://schemas.microsoft.com/office/drawing/2014/main" id="{2061DF96-6BB4-462E-8900-9544B3DCBE18}"/>
              </a:ext>
            </a:extLst>
          </p:cNvPr>
          <p:cNvSpPr/>
          <p:nvPr/>
        </p:nvSpPr>
        <p:spPr>
          <a:xfrm>
            <a:off x="5673915" y="1210733"/>
            <a:ext cx="6518275" cy="57150"/>
          </a:xfrm>
          <a:custGeom>
            <a:avLst/>
            <a:gdLst/>
            <a:ahLst/>
            <a:cxnLst/>
            <a:rect l="l" t="t" r="r" b="b"/>
            <a:pathLst>
              <a:path w="6518275" h="57150">
                <a:moveTo>
                  <a:pt x="6517881" y="0"/>
                </a:moveTo>
                <a:lnTo>
                  <a:pt x="0" y="0"/>
                </a:lnTo>
                <a:lnTo>
                  <a:pt x="0" y="56870"/>
                </a:lnTo>
                <a:lnTo>
                  <a:pt x="6517881" y="56870"/>
                </a:lnTo>
                <a:lnTo>
                  <a:pt x="6517881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8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68630" y="1466850"/>
            <a:ext cx="5723255" cy="57150"/>
          </a:xfrm>
          <a:custGeom>
            <a:avLst/>
            <a:gdLst/>
            <a:ahLst/>
            <a:cxnLst/>
            <a:rect l="l" t="t" r="r" b="b"/>
            <a:pathLst>
              <a:path w="5723255" h="57150">
                <a:moveTo>
                  <a:pt x="5723166" y="0"/>
                </a:moveTo>
                <a:lnTo>
                  <a:pt x="0" y="0"/>
                </a:lnTo>
                <a:lnTo>
                  <a:pt x="0" y="57061"/>
                </a:lnTo>
                <a:lnTo>
                  <a:pt x="5723166" y="57061"/>
                </a:lnTo>
                <a:lnTo>
                  <a:pt x="5723166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70726" y="879259"/>
            <a:ext cx="2749474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0" spc="125" dirty="0">
                <a:solidFill>
                  <a:srgbClr val="151616"/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ABOUT</a:t>
            </a:r>
            <a:r>
              <a:rPr sz="2600" b="0" spc="-65" dirty="0">
                <a:solidFill>
                  <a:srgbClr val="151616"/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 </a:t>
            </a:r>
            <a:r>
              <a:rPr sz="2600" b="0" spc="55" dirty="0">
                <a:solidFill>
                  <a:srgbClr val="151616"/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US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852652"/>
            <a:ext cx="5743917" cy="5152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30155" y="6350830"/>
            <a:ext cx="1604645" cy="2090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30" dirty="0">
                <a:solidFill>
                  <a:srgbClr val="F2AA0E"/>
                </a:solidFill>
                <a:latin typeface="Verdana"/>
                <a:cs typeface="Verdana"/>
              </a:rPr>
              <a:t>#webringthepower</a:t>
            </a:r>
            <a:endParaRPr sz="1250" dirty="0">
              <a:solidFill>
                <a:srgbClr val="F2AA0E"/>
              </a:solidFill>
              <a:latin typeface="Verdana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7A55B-06E3-4B15-BF12-E6FEB787FE10}"/>
              </a:ext>
            </a:extLst>
          </p:cNvPr>
          <p:cNvSpPr txBox="1"/>
          <p:nvPr/>
        </p:nvSpPr>
        <p:spPr>
          <a:xfrm>
            <a:off x="6406370" y="1859923"/>
            <a:ext cx="53284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SIGMA GROUP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with its ofﬁces in Kazakhstan,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United Kingdom, and Russia, specializes in supplying of  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Electrical Materials &amp; Explosion-Proof Equipment 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since  2011. The main focus is to provide only the highest quality  components and equipment. For this reason, Sigma Group has partnered with the UK and European market leaders.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F5F3C-BA40-4A3B-A2DE-EB671C7CEED9}"/>
              </a:ext>
            </a:extLst>
          </p:cNvPr>
          <p:cNvSpPr txBox="1"/>
          <p:nvPr/>
        </p:nvSpPr>
        <p:spPr>
          <a:xfrm>
            <a:off x="6406370" y="4572000"/>
            <a:ext cx="5328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SIGMA SOLUTIONS LLP with the purpose to develop 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Local Content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actively working to launch the production plant of Explosion Proof Equipment in Atyrau.</a:t>
            </a:r>
          </a:p>
        </p:txBody>
      </p:sp>
    </p:spTree>
    <p:extLst>
      <p:ext uri="{BB962C8B-B14F-4D97-AF65-F5344CB8AC3E}">
        <p14:creationId xmlns:p14="http://schemas.microsoft.com/office/powerpoint/2010/main" val="3390307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/>
          <p:nvPr/>
        </p:nvSpPr>
        <p:spPr>
          <a:xfrm>
            <a:off x="8566422" y="3409625"/>
            <a:ext cx="960123" cy="540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4794605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85950" y="1176124"/>
            <a:ext cx="6906126" cy="74153"/>
          </a:xfrm>
          <a:custGeom>
            <a:avLst/>
            <a:gdLst/>
            <a:ahLst/>
            <a:cxnLst/>
            <a:rect l="l" t="t" r="r" b="b"/>
            <a:pathLst>
              <a:path w="5322570" h="57150">
                <a:moveTo>
                  <a:pt x="5322290" y="0"/>
                </a:moveTo>
                <a:lnTo>
                  <a:pt x="0" y="0"/>
                </a:lnTo>
                <a:lnTo>
                  <a:pt x="0" y="57061"/>
                </a:lnTo>
                <a:lnTo>
                  <a:pt x="5322290" y="57061"/>
                </a:lnTo>
                <a:lnTo>
                  <a:pt x="5322290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80428" y="605536"/>
            <a:ext cx="4002404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0" spc="215" dirty="0">
                <a:solidFill>
                  <a:srgbClr val="151616"/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WORK</a:t>
            </a:r>
            <a:r>
              <a:rPr sz="2600" b="0" spc="-30" dirty="0">
                <a:solidFill>
                  <a:srgbClr val="151616"/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 </a:t>
            </a:r>
            <a:r>
              <a:rPr sz="2600" b="0" spc="70" dirty="0">
                <a:solidFill>
                  <a:srgbClr val="151616"/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EXPERIENCE</a:t>
            </a:r>
          </a:p>
        </p:txBody>
      </p:sp>
      <p:sp>
        <p:nvSpPr>
          <p:cNvPr id="5" name="object 5"/>
          <p:cNvSpPr/>
          <p:nvPr/>
        </p:nvSpPr>
        <p:spPr>
          <a:xfrm>
            <a:off x="5516822" y="2565617"/>
            <a:ext cx="709949" cy="2476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225451"/>
              </p:ext>
            </p:extLst>
          </p:nvPr>
        </p:nvGraphicFramePr>
        <p:xfrm>
          <a:off x="5334000" y="2438400"/>
          <a:ext cx="6412228" cy="39591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8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8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8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8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C4C4C5"/>
                      </a:solidFill>
                      <a:prstDash val="solid"/>
                    </a:lnL>
                    <a:lnR w="9525">
                      <a:solidFill>
                        <a:srgbClr val="C4C4C5"/>
                      </a:solidFill>
                      <a:prstDash val="solid"/>
                    </a:lnR>
                    <a:lnT w="9525">
                      <a:solidFill>
                        <a:srgbClr val="C4C4C5"/>
                      </a:solidFill>
                      <a:prstDash val="solid"/>
                    </a:lnT>
                    <a:lnB w="9525">
                      <a:solidFill>
                        <a:srgbClr val="C4C4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5420518" y="3577132"/>
            <a:ext cx="902555" cy="2041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03335" y="5547902"/>
            <a:ext cx="936928" cy="2217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40698" y="4526846"/>
            <a:ext cx="862210" cy="2843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27554" y="5062892"/>
            <a:ext cx="888486" cy="211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8620" y="3026669"/>
            <a:ext cx="586351" cy="3153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99525" y="4024715"/>
            <a:ext cx="744559" cy="2988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15565" y="6019439"/>
            <a:ext cx="712480" cy="2684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768145" y="4034085"/>
            <a:ext cx="891385" cy="2918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84773" y="2497194"/>
            <a:ext cx="384501" cy="3844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88023" y="5503340"/>
            <a:ext cx="387224" cy="3108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66307" y="5949956"/>
            <a:ext cx="216818" cy="4074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59528" y="6051824"/>
            <a:ext cx="898182" cy="2036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59691" y="4999736"/>
            <a:ext cx="821068" cy="3764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10023" y="5491385"/>
            <a:ext cx="397181" cy="3347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91585" y="5553826"/>
            <a:ext cx="897242" cy="20525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75311" y="4489653"/>
            <a:ext cx="603427" cy="3607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40478" y="4494861"/>
            <a:ext cx="331686" cy="34827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25341" y="4551200"/>
            <a:ext cx="629739" cy="23560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22165" y="5091949"/>
            <a:ext cx="972903" cy="1679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00805" y="5040481"/>
            <a:ext cx="878795" cy="2468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952373" y="2510775"/>
            <a:ext cx="381530" cy="35314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50064" y="3991985"/>
            <a:ext cx="453923" cy="3810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55718" y="4048973"/>
            <a:ext cx="705808" cy="26912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73462" y="4115064"/>
            <a:ext cx="733485" cy="2111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50983" y="3113896"/>
            <a:ext cx="978443" cy="14087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84867" y="3523645"/>
            <a:ext cx="910694" cy="3111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12057" y="2524058"/>
            <a:ext cx="656310" cy="33982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57090" y="2553448"/>
            <a:ext cx="903058" cy="2719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61152" y="3089244"/>
            <a:ext cx="831757" cy="19018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60862" y="3547271"/>
            <a:ext cx="683484" cy="21134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37620" y="3005114"/>
            <a:ext cx="519039" cy="35842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45064" y="5986405"/>
            <a:ext cx="390290" cy="33453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847952" y="5062081"/>
            <a:ext cx="731783" cy="23140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965901" y="5988772"/>
            <a:ext cx="362656" cy="32445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939533" y="4735430"/>
            <a:ext cx="461721" cy="8111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056397" y="4498334"/>
            <a:ext cx="188870" cy="18718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793280" y="3082094"/>
            <a:ext cx="704321" cy="1833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919846" y="4544611"/>
            <a:ext cx="666960" cy="2691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897661" y="3485308"/>
            <a:ext cx="495547" cy="38781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67549" y="5247641"/>
            <a:ext cx="362623" cy="10549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040079" y="4985717"/>
            <a:ext cx="243954" cy="25714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972312" y="3982433"/>
            <a:ext cx="340814" cy="39663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873036" y="5499593"/>
            <a:ext cx="544791" cy="29623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791665" y="2553417"/>
            <a:ext cx="816657" cy="2241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737741" y="3536757"/>
            <a:ext cx="952207" cy="28493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805896" y="3098820"/>
            <a:ext cx="806718" cy="18026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859941" y="5474392"/>
            <a:ext cx="262378" cy="35497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162010" y="5693697"/>
            <a:ext cx="424432" cy="14662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810462" y="6084021"/>
            <a:ext cx="802174" cy="13931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34D3BD-ECF6-41FF-9942-3D598E841178}"/>
              </a:ext>
            </a:extLst>
          </p:cNvPr>
          <p:cNvSpPr txBox="1"/>
          <p:nvPr/>
        </p:nvSpPr>
        <p:spPr>
          <a:xfrm>
            <a:off x="5247360" y="1547336"/>
            <a:ext cx="632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Myanmar Text" panose="020B0502040204020203" pitchFamily="34" charset="0"/>
                <a:cs typeface="Myanmar Text" panose="020B0502040204020203" pitchFamily="34" charset="0"/>
              </a:rPr>
              <a:t>Through 10  years of supplying </a:t>
            </a:r>
            <a:r>
              <a:rPr lang="en-U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Oil &amp; Gas </a:t>
            </a:r>
            <a:r>
              <a:rPr lang="en-US" sz="1400" dirty="0">
                <a:latin typeface="Myanmar Text" panose="020B0502040204020203" pitchFamily="34" charset="0"/>
                <a:cs typeface="Myanmar Text" panose="020B0502040204020203" pitchFamily="34" charset="0"/>
              </a:rPr>
              <a:t>projects, Sigma Solutions has extensive experience in dealing with major operators in Kazakhstan.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27788" y="2554451"/>
            <a:ext cx="6156960" cy="46394"/>
          </a:xfrm>
          <a:custGeom>
            <a:avLst/>
            <a:gdLst/>
            <a:ahLst/>
            <a:cxnLst/>
            <a:rect l="l" t="t" r="r" b="b"/>
            <a:pathLst>
              <a:path w="6675120" h="57150">
                <a:moveTo>
                  <a:pt x="6675018" y="0"/>
                </a:moveTo>
                <a:lnTo>
                  <a:pt x="0" y="0"/>
                </a:lnTo>
                <a:lnTo>
                  <a:pt x="0" y="56870"/>
                </a:lnTo>
                <a:lnTo>
                  <a:pt x="6675018" y="56870"/>
                </a:lnTo>
                <a:lnTo>
                  <a:pt x="6675018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27788" y="941045"/>
            <a:ext cx="5638800" cy="1360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lang="en-US" sz="2600" b="0" spc="25" dirty="0">
                <a:solidFill>
                  <a:srgbClr val="151616"/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ANALYSIS AMONG COMPLEX SUPPLIERS BY PETROCOUNCIL.KZ</a:t>
            </a:r>
            <a:endParaRPr sz="2600" b="0" dirty="0">
              <a:latin typeface="Montserrat" panose="00000500000000000000" pitchFamily="2" charset="0"/>
              <a:cs typeface="Myanmar Text" panose="020B0502040204020203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27788" y="4538185"/>
            <a:ext cx="2740174" cy="653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E21D9-891D-40F4-BCE3-6132A3169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30" y="5189131"/>
            <a:ext cx="1668869" cy="1668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40B13-E665-4FFB-B38B-0A0C0BBC4D0C}"/>
              </a:ext>
            </a:extLst>
          </p:cNvPr>
          <p:cNvSpPr txBox="1"/>
          <p:nvPr/>
        </p:nvSpPr>
        <p:spPr>
          <a:xfrm>
            <a:off x="5943600" y="3085015"/>
            <a:ext cx="502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Sigma has been named a Leader among complex suppliers of electrical</a:t>
            </a:r>
            <a:r>
              <a:rPr lang="kk-KZ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bulk materials by</a:t>
            </a:r>
            <a:r>
              <a:rPr lang="ru-RU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16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Petroconcil.kz</a:t>
            </a:r>
          </a:p>
        </p:txBody>
      </p:sp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A6341491-7E35-425A-961D-C14DD31BC0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61261"/>
            <a:ext cx="4982339" cy="498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7D304645-E753-4136-9283-B0F63A058CE7}"/>
              </a:ext>
            </a:extLst>
          </p:cNvPr>
          <p:cNvSpPr txBox="1"/>
          <p:nvPr/>
        </p:nvSpPr>
        <p:spPr>
          <a:xfrm>
            <a:off x="597159" y="324368"/>
            <a:ext cx="1604645" cy="2090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30" dirty="0">
                <a:solidFill>
                  <a:srgbClr val="F2AA0E"/>
                </a:solidFill>
                <a:latin typeface="Verdana"/>
                <a:cs typeface="Verdana"/>
              </a:rPr>
              <a:t>#webringthepower</a:t>
            </a:r>
            <a:endParaRPr sz="1250" dirty="0">
              <a:solidFill>
                <a:srgbClr val="F2AA0E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EBCA3C-501B-4F46-9EAD-0F96E062F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30" y="5189131"/>
            <a:ext cx="1668869" cy="16688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6AC760-C502-4ECC-B9B1-BC5883189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4801"/>
            <a:ext cx="5742444" cy="5148397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18D3B1CA-0393-4D7A-9FA8-432B4CA63366}"/>
              </a:ext>
            </a:extLst>
          </p:cNvPr>
          <p:cNvSpPr/>
          <p:nvPr/>
        </p:nvSpPr>
        <p:spPr>
          <a:xfrm>
            <a:off x="6468630" y="1981200"/>
            <a:ext cx="5723255" cy="57150"/>
          </a:xfrm>
          <a:custGeom>
            <a:avLst/>
            <a:gdLst/>
            <a:ahLst/>
            <a:cxnLst/>
            <a:rect l="l" t="t" r="r" b="b"/>
            <a:pathLst>
              <a:path w="5723255" h="57150">
                <a:moveTo>
                  <a:pt x="5723166" y="0"/>
                </a:moveTo>
                <a:lnTo>
                  <a:pt x="0" y="0"/>
                </a:lnTo>
                <a:lnTo>
                  <a:pt x="0" y="57061"/>
                </a:lnTo>
                <a:lnTo>
                  <a:pt x="5723166" y="57061"/>
                </a:lnTo>
                <a:lnTo>
                  <a:pt x="5723166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B66C350D-D1D2-4D9C-9810-184E8FF609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70726" y="1393609"/>
            <a:ext cx="3511474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b="0" spc="125" dirty="0">
                <a:solidFill>
                  <a:srgbClr val="151616"/>
                </a:solidFill>
                <a:latin typeface="Montserrat" panose="00000500000000000000" pitchFamily="2" charset="0"/>
                <a:cs typeface="Myanmar Text" panose="020B0502040204020203" pitchFamily="34" charset="0"/>
              </a:rPr>
              <a:t>NEW DIRECTION</a:t>
            </a:r>
            <a:endParaRPr lang="en-US" sz="2600" b="0" spc="55" dirty="0">
              <a:solidFill>
                <a:srgbClr val="151616"/>
              </a:solidFill>
              <a:latin typeface="Montserrat" panose="00000500000000000000" pitchFamily="2" charset="0"/>
              <a:cs typeface="Myanmar Tex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219638-9437-4870-BE38-439287FCFC82}"/>
              </a:ext>
            </a:extLst>
          </p:cNvPr>
          <p:cNvSpPr txBox="1"/>
          <p:nvPr/>
        </p:nvSpPr>
        <p:spPr>
          <a:xfrm>
            <a:off x="6406370" y="2371577"/>
            <a:ext cx="5328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In 2018, it was made a strategic decision to establish local production of explosion-proof equipment, as there are currently no companies in the Republic that produce explosion-proof individual products or provide complex solutions in this field.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0D0C6EA-5313-4112-ADFC-B3F385887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0"/>
            <a:ext cx="12192000" cy="387769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638335" y="4451148"/>
            <a:ext cx="1033144" cy="909955"/>
          </a:xfrm>
          <a:custGeom>
            <a:avLst/>
            <a:gdLst/>
            <a:ahLst/>
            <a:cxnLst/>
            <a:rect l="l" t="t" r="r" b="b"/>
            <a:pathLst>
              <a:path w="1033145" h="909954">
                <a:moveTo>
                  <a:pt x="164121" y="682244"/>
                </a:moveTo>
                <a:lnTo>
                  <a:pt x="122729" y="682244"/>
                </a:lnTo>
                <a:lnTo>
                  <a:pt x="238527" y="882865"/>
                </a:lnTo>
                <a:lnTo>
                  <a:pt x="273649" y="908422"/>
                </a:lnTo>
                <a:lnTo>
                  <a:pt x="281390" y="909688"/>
                </a:lnTo>
                <a:lnTo>
                  <a:pt x="747365" y="909688"/>
                </a:lnTo>
                <a:lnTo>
                  <a:pt x="748204" y="909624"/>
                </a:lnTo>
                <a:lnTo>
                  <a:pt x="757094" y="909193"/>
                </a:lnTo>
                <a:lnTo>
                  <a:pt x="792108" y="886904"/>
                </a:lnTo>
                <a:lnTo>
                  <a:pt x="799893" y="873696"/>
                </a:lnTo>
                <a:lnTo>
                  <a:pt x="283219" y="873696"/>
                </a:lnTo>
                <a:lnTo>
                  <a:pt x="280323" y="873239"/>
                </a:lnTo>
                <a:lnTo>
                  <a:pt x="277834" y="872299"/>
                </a:lnTo>
                <a:lnTo>
                  <a:pt x="273198" y="869264"/>
                </a:lnTo>
                <a:lnTo>
                  <a:pt x="270874" y="866736"/>
                </a:lnTo>
                <a:lnTo>
                  <a:pt x="268741" y="863473"/>
                </a:lnTo>
                <a:lnTo>
                  <a:pt x="164121" y="682244"/>
                </a:lnTo>
                <a:close/>
              </a:path>
              <a:path w="1033145" h="909954">
                <a:moveTo>
                  <a:pt x="799849" y="36004"/>
                </a:moveTo>
                <a:lnTo>
                  <a:pt x="749893" y="36004"/>
                </a:lnTo>
                <a:lnTo>
                  <a:pt x="752776" y="36461"/>
                </a:lnTo>
                <a:lnTo>
                  <a:pt x="755265" y="37401"/>
                </a:lnTo>
                <a:lnTo>
                  <a:pt x="757348" y="38773"/>
                </a:lnTo>
                <a:lnTo>
                  <a:pt x="759964" y="40551"/>
                </a:lnTo>
                <a:lnTo>
                  <a:pt x="996006" y="447509"/>
                </a:lnTo>
                <a:lnTo>
                  <a:pt x="997403" y="452793"/>
                </a:lnTo>
                <a:lnTo>
                  <a:pt x="997086" y="458292"/>
                </a:lnTo>
                <a:lnTo>
                  <a:pt x="762694" y="866292"/>
                </a:lnTo>
                <a:lnTo>
                  <a:pt x="747365" y="873696"/>
                </a:lnTo>
                <a:lnTo>
                  <a:pt x="799893" y="873696"/>
                </a:lnTo>
                <a:lnTo>
                  <a:pt x="1025826" y="482384"/>
                </a:lnTo>
                <a:lnTo>
                  <a:pt x="1030296" y="473633"/>
                </a:lnTo>
                <a:lnTo>
                  <a:pt x="1032633" y="465569"/>
                </a:lnTo>
                <a:lnTo>
                  <a:pt x="1033050" y="458292"/>
                </a:lnTo>
                <a:lnTo>
                  <a:pt x="1032982" y="450164"/>
                </a:lnTo>
                <a:lnTo>
                  <a:pt x="910423" y="227457"/>
                </a:lnTo>
                <a:lnTo>
                  <a:pt x="799849" y="36004"/>
                </a:lnTo>
                <a:close/>
              </a:path>
              <a:path w="1033145" h="909954">
                <a:moveTo>
                  <a:pt x="751722" y="0"/>
                </a:moveTo>
                <a:lnTo>
                  <a:pt x="285733" y="0"/>
                </a:lnTo>
                <a:lnTo>
                  <a:pt x="284882" y="76"/>
                </a:lnTo>
                <a:lnTo>
                  <a:pt x="275992" y="508"/>
                </a:lnTo>
                <a:lnTo>
                  <a:pt x="240991" y="22796"/>
                </a:lnTo>
                <a:lnTo>
                  <a:pt x="231492" y="38836"/>
                </a:lnTo>
                <a:lnTo>
                  <a:pt x="121004" y="227457"/>
                </a:lnTo>
                <a:lnTo>
                  <a:pt x="83049" y="292908"/>
                </a:lnTo>
                <a:lnTo>
                  <a:pt x="57251" y="337999"/>
                </a:lnTo>
                <a:lnTo>
                  <a:pt x="31825" y="383075"/>
                </a:lnTo>
                <a:lnTo>
                  <a:pt x="6867" y="428104"/>
                </a:lnTo>
                <a:lnTo>
                  <a:pt x="0" y="456946"/>
                </a:lnTo>
                <a:lnTo>
                  <a:pt x="125" y="459714"/>
                </a:lnTo>
                <a:lnTo>
                  <a:pt x="122703" y="682269"/>
                </a:lnTo>
                <a:lnTo>
                  <a:pt x="164121" y="682244"/>
                </a:lnTo>
                <a:lnTo>
                  <a:pt x="37308" y="462572"/>
                </a:lnTo>
                <a:lnTo>
                  <a:pt x="36178" y="459714"/>
                </a:lnTo>
                <a:lnTo>
                  <a:pt x="35696" y="456946"/>
                </a:lnTo>
                <a:lnTo>
                  <a:pt x="36026" y="451332"/>
                </a:lnTo>
                <a:lnTo>
                  <a:pt x="270417" y="43421"/>
                </a:lnTo>
                <a:lnTo>
                  <a:pt x="285733" y="36004"/>
                </a:lnTo>
                <a:lnTo>
                  <a:pt x="799849" y="36004"/>
                </a:lnTo>
                <a:lnTo>
                  <a:pt x="795003" y="27609"/>
                </a:lnTo>
                <a:lnTo>
                  <a:pt x="794584" y="26835"/>
                </a:lnTo>
                <a:lnTo>
                  <a:pt x="789745" y="19329"/>
                </a:lnTo>
                <a:lnTo>
                  <a:pt x="783916" y="13258"/>
                </a:lnTo>
                <a:lnTo>
                  <a:pt x="777129" y="8801"/>
                </a:lnTo>
                <a:lnTo>
                  <a:pt x="771489" y="5611"/>
                </a:lnTo>
                <a:lnTo>
                  <a:pt x="765639" y="3098"/>
                </a:lnTo>
                <a:lnTo>
                  <a:pt x="759453" y="1271"/>
                </a:lnTo>
                <a:lnTo>
                  <a:pt x="752928" y="139"/>
                </a:lnTo>
                <a:lnTo>
                  <a:pt x="751722" y="0"/>
                </a:lnTo>
                <a:close/>
              </a:path>
              <a:path w="1033145" h="909954">
                <a:moveTo>
                  <a:pt x="910408" y="227431"/>
                </a:moveTo>
                <a:close/>
              </a:path>
              <a:path w="1033145" h="909954">
                <a:moveTo>
                  <a:pt x="777033" y="8737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4911687" y="4692613"/>
            <a:ext cx="486409" cy="427355"/>
            <a:chOff x="4911687" y="4850917"/>
            <a:chExt cx="486409" cy="427355"/>
          </a:xfrm>
        </p:grpSpPr>
        <p:sp>
          <p:nvSpPr>
            <p:cNvPr id="17" name="object 17"/>
            <p:cNvSpPr/>
            <p:nvPr/>
          </p:nvSpPr>
          <p:spPr>
            <a:xfrm>
              <a:off x="4911687" y="5021453"/>
              <a:ext cx="486409" cy="256540"/>
            </a:xfrm>
            <a:custGeom>
              <a:avLst/>
              <a:gdLst/>
              <a:ahLst/>
              <a:cxnLst/>
              <a:rect l="l" t="t" r="r" b="b"/>
              <a:pathLst>
                <a:path w="486410" h="256539">
                  <a:moveTo>
                    <a:pt x="413499" y="224790"/>
                  </a:moveTo>
                  <a:lnTo>
                    <a:pt x="223138" y="224790"/>
                  </a:lnTo>
                  <a:lnTo>
                    <a:pt x="223073" y="232409"/>
                  </a:lnTo>
                  <a:lnTo>
                    <a:pt x="222681" y="240030"/>
                  </a:lnTo>
                  <a:lnTo>
                    <a:pt x="223519" y="251459"/>
                  </a:lnTo>
                  <a:lnTo>
                    <a:pt x="225958" y="255270"/>
                  </a:lnTo>
                  <a:lnTo>
                    <a:pt x="231343" y="256540"/>
                  </a:lnTo>
                  <a:lnTo>
                    <a:pt x="271678" y="256540"/>
                  </a:lnTo>
                  <a:lnTo>
                    <a:pt x="275869" y="255270"/>
                  </a:lnTo>
                  <a:lnTo>
                    <a:pt x="292984" y="255270"/>
                  </a:lnTo>
                  <a:lnTo>
                    <a:pt x="333306" y="251459"/>
                  </a:lnTo>
                  <a:lnTo>
                    <a:pt x="351151" y="248920"/>
                  </a:lnTo>
                  <a:lnTo>
                    <a:pt x="368458" y="245109"/>
                  </a:lnTo>
                  <a:lnTo>
                    <a:pt x="381012" y="242570"/>
                  </a:lnTo>
                  <a:lnTo>
                    <a:pt x="399795" y="237490"/>
                  </a:lnTo>
                  <a:lnTo>
                    <a:pt x="408481" y="233680"/>
                  </a:lnTo>
                  <a:lnTo>
                    <a:pt x="412446" y="231140"/>
                  </a:lnTo>
                  <a:lnTo>
                    <a:pt x="413499" y="224790"/>
                  </a:lnTo>
                  <a:close/>
                </a:path>
                <a:path w="486410" h="256539">
                  <a:moveTo>
                    <a:pt x="292984" y="255270"/>
                  </a:moveTo>
                  <a:lnTo>
                    <a:pt x="275869" y="255270"/>
                  </a:lnTo>
                  <a:lnTo>
                    <a:pt x="277939" y="256540"/>
                  </a:lnTo>
                  <a:lnTo>
                    <a:pt x="279907" y="256540"/>
                  </a:lnTo>
                  <a:lnTo>
                    <a:pt x="292984" y="255270"/>
                  </a:lnTo>
                  <a:close/>
                </a:path>
                <a:path w="486410" h="256539">
                  <a:moveTo>
                    <a:pt x="279793" y="1269"/>
                  </a:moveTo>
                  <a:lnTo>
                    <a:pt x="199021" y="1269"/>
                  </a:lnTo>
                  <a:lnTo>
                    <a:pt x="187108" y="2539"/>
                  </a:lnTo>
                  <a:lnTo>
                    <a:pt x="166014" y="3810"/>
                  </a:lnTo>
                  <a:lnTo>
                    <a:pt x="147185" y="6350"/>
                  </a:lnTo>
                  <a:lnTo>
                    <a:pt x="106983" y="13969"/>
                  </a:lnTo>
                  <a:lnTo>
                    <a:pt x="88747" y="19050"/>
                  </a:lnTo>
                  <a:lnTo>
                    <a:pt x="77367" y="21589"/>
                  </a:lnTo>
                  <a:lnTo>
                    <a:pt x="34048" y="40639"/>
                  </a:lnTo>
                  <a:lnTo>
                    <a:pt x="28448" y="44450"/>
                  </a:lnTo>
                  <a:lnTo>
                    <a:pt x="18808" y="50800"/>
                  </a:lnTo>
                  <a:lnTo>
                    <a:pt x="13538" y="55880"/>
                  </a:lnTo>
                  <a:lnTo>
                    <a:pt x="13309" y="57150"/>
                  </a:lnTo>
                  <a:lnTo>
                    <a:pt x="8534" y="60960"/>
                  </a:lnTo>
                  <a:lnTo>
                    <a:pt x="5473" y="66039"/>
                  </a:lnTo>
                  <a:lnTo>
                    <a:pt x="1701" y="74930"/>
                  </a:lnTo>
                  <a:lnTo>
                    <a:pt x="0" y="78739"/>
                  </a:lnTo>
                  <a:lnTo>
                    <a:pt x="0" y="167639"/>
                  </a:lnTo>
                  <a:lnTo>
                    <a:pt x="2949" y="180339"/>
                  </a:lnTo>
                  <a:lnTo>
                    <a:pt x="10455" y="191769"/>
                  </a:lnTo>
                  <a:lnTo>
                    <a:pt x="20498" y="201930"/>
                  </a:lnTo>
                  <a:lnTo>
                    <a:pt x="31064" y="209550"/>
                  </a:lnTo>
                  <a:lnTo>
                    <a:pt x="36499" y="212090"/>
                  </a:lnTo>
                  <a:lnTo>
                    <a:pt x="42979" y="215900"/>
                  </a:lnTo>
                  <a:lnTo>
                    <a:pt x="49541" y="218440"/>
                  </a:lnTo>
                  <a:lnTo>
                    <a:pt x="55219" y="220980"/>
                  </a:lnTo>
                  <a:lnTo>
                    <a:pt x="56781" y="222250"/>
                  </a:lnTo>
                  <a:lnTo>
                    <a:pt x="57365" y="222250"/>
                  </a:lnTo>
                  <a:lnTo>
                    <a:pt x="69072" y="226059"/>
                  </a:lnTo>
                  <a:lnTo>
                    <a:pt x="78270" y="229870"/>
                  </a:lnTo>
                  <a:lnTo>
                    <a:pt x="87695" y="232409"/>
                  </a:lnTo>
                  <a:lnTo>
                    <a:pt x="98640" y="234950"/>
                  </a:lnTo>
                  <a:lnTo>
                    <a:pt x="111915" y="238759"/>
                  </a:lnTo>
                  <a:lnTo>
                    <a:pt x="136993" y="243840"/>
                  </a:lnTo>
                  <a:lnTo>
                    <a:pt x="150418" y="245109"/>
                  </a:lnTo>
                  <a:lnTo>
                    <a:pt x="162763" y="247650"/>
                  </a:lnTo>
                  <a:lnTo>
                    <a:pt x="168948" y="247650"/>
                  </a:lnTo>
                  <a:lnTo>
                    <a:pt x="175303" y="248920"/>
                  </a:lnTo>
                  <a:lnTo>
                    <a:pt x="183414" y="248920"/>
                  </a:lnTo>
                  <a:lnTo>
                    <a:pt x="191338" y="250190"/>
                  </a:lnTo>
                  <a:lnTo>
                    <a:pt x="204304" y="250190"/>
                  </a:lnTo>
                  <a:lnTo>
                    <a:pt x="205384" y="252730"/>
                  </a:lnTo>
                  <a:lnTo>
                    <a:pt x="210769" y="243840"/>
                  </a:lnTo>
                  <a:lnTo>
                    <a:pt x="216344" y="234950"/>
                  </a:lnTo>
                  <a:lnTo>
                    <a:pt x="217512" y="233680"/>
                  </a:lnTo>
                  <a:lnTo>
                    <a:pt x="223138" y="224790"/>
                  </a:lnTo>
                  <a:lnTo>
                    <a:pt x="413499" y="224790"/>
                  </a:lnTo>
                  <a:lnTo>
                    <a:pt x="413448" y="214630"/>
                  </a:lnTo>
                  <a:lnTo>
                    <a:pt x="446214" y="214630"/>
                  </a:lnTo>
                  <a:lnTo>
                    <a:pt x="456247" y="209550"/>
                  </a:lnTo>
                  <a:lnTo>
                    <a:pt x="210769" y="209550"/>
                  </a:lnTo>
                  <a:lnTo>
                    <a:pt x="210718" y="167639"/>
                  </a:lnTo>
                  <a:lnTo>
                    <a:pt x="211521" y="167639"/>
                  </a:lnTo>
                  <a:lnTo>
                    <a:pt x="214426" y="162560"/>
                  </a:lnTo>
                  <a:lnTo>
                    <a:pt x="220946" y="152400"/>
                  </a:lnTo>
                  <a:lnTo>
                    <a:pt x="192547" y="152400"/>
                  </a:lnTo>
                  <a:lnTo>
                    <a:pt x="185326" y="151130"/>
                  </a:lnTo>
                  <a:lnTo>
                    <a:pt x="178136" y="151130"/>
                  </a:lnTo>
                  <a:lnTo>
                    <a:pt x="171107" y="149860"/>
                  </a:lnTo>
                  <a:lnTo>
                    <a:pt x="161388" y="148589"/>
                  </a:lnTo>
                  <a:lnTo>
                    <a:pt x="148329" y="147319"/>
                  </a:lnTo>
                  <a:lnTo>
                    <a:pt x="135499" y="144780"/>
                  </a:lnTo>
                  <a:lnTo>
                    <a:pt x="126466" y="143510"/>
                  </a:lnTo>
                  <a:lnTo>
                    <a:pt x="113458" y="140969"/>
                  </a:lnTo>
                  <a:lnTo>
                    <a:pt x="101574" y="138430"/>
                  </a:lnTo>
                  <a:lnTo>
                    <a:pt x="89919" y="134619"/>
                  </a:lnTo>
                  <a:lnTo>
                    <a:pt x="77597" y="130810"/>
                  </a:lnTo>
                  <a:lnTo>
                    <a:pt x="72085" y="129539"/>
                  </a:lnTo>
                  <a:lnTo>
                    <a:pt x="60629" y="124460"/>
                  </a:lnTo>
                  <a:lnTo>
                    <a:pt x="55321" y="121919"/>
                  </a:lnTo>
                  <a:lnTo>
                    <a:pt x="50126" y="119380"/>
                  </a:lnTo>
                  <a:lnTo>
                    <a:pt x="44293" y="116839"/>
                  </a:lnTo>
                  <a:lnTo>
                    <a:pt x="38288" y="113030"/>
                  </a:lnTo>
                  <a:lnTo>
                    <a:pt x="32558" y="109219"/>
                  </a:lnTo>
                  <a:lnTo>
                    <a:pt x="27546" y="104139"/>
                  </a:lnTo>
                  <a:lnTo>
                    <a:pt x="27343" y="104139"/>
                  </a:lnTo>
                  <a:lnTo>
                    <a:pt x="19682" y="92710"/>
                  </a:lnTo>
                  <a:lnTo>
                    <a:pt x="18391" y="82550"/>
                  </a:lnTo>
                  <a:lnTo>
                    <a:pt x="23255" y="72389"/>
                  </a:lnTo>
                  <a:lnTo>
                    <a:pt x="61372" y="46989"/>
                  </a:lnTo>
                  <a:lnTo>
                    <a:pt x="127101" y="29210"/>
                  </a:lnTo>
                  <a:lnTo>
                    <a:pt x="159270" y="24130"/>
                  </a:lnTo>
                  <a:lnTo>
                    <a:pt x="171767" y="21589"/>
                  </a:lnTo>
                  <a:lnTo>
                    <a:pt x="184162" y="20319"/>
                  </a:lnTo>
                  <a:lnTo>
                    <a:pt x="190398" y="20319"/>
                  </a:lnTo>
                  <a:lnTo>
                    <a:pt x="203111" y="19050"/>
                  </a:lnTo>
                  <a:lnTo>
                    <a:pt x="230212" y="19050"/>
                  </a:lnTo>
                  <a:lnTo>
                    <a:pt x="231089" y="17780"/>
                  </a:lnTo>
                  <a:lnTo>
                    <a:pt x="379210" y="17780"/>
                  </a:lnTo>
                  <a:lnTo>
                    <a:pt x="371475" y="15239"/>
                  </a:lnTo>
                  <a:lnTo>
                    <a:pt x="362571" y="12700"/>
                  </a:lnTo>
                  <a:lnTo>
                    <a:pt x="352466" y="11430"/>
                  </a:lnTo>
                  <a:lnTo>
                    <a:pt x="342289" y="8889"/>
                  </a:lnTo>
                  <a:lnTo>
                    <a:pt x="323498" y="6350"/>
                  </a:lnTo>
                  <a:lnTo>
                    <a:pt x="309611" y="3810"/>
                  </a:lnTo>
                  <a:lnTo>
                    <a:pt x="295465" y="2539"/>
                  </a:lnTo>
                  <a:lnTo>
                    <a:pt x="283349" y="2539"/>
                  </a:lnTo>
                  <a:lnTo>
                    <a:pt x="279793" y="1269"/>
                  </a:lnTo>
                  <a:close/>
                </a:path>
                <a:path w="486410" h="256539">
                  <a:moveTo>
                    <a:pt x="446214" y="214630"/>
                  </a:moveTo>
                  <a:lnTo>
                    <a:pt x="419072" y="214630"/>
                  </a:lnTo>
                  <a:lnTo>
                    <a:pt x="435631" y="217170"/>
                  </a:lnTo>
                  <a:lnTo>
                    <a:pt x="442734" y="217170"/>
                  </a:lnTo>
                  <a:lnTo>
                    <a:pt x="444766" y="215900"/>
                  </a:lnTo>
                  <a:lnTo>
                    <a:pt x="446214" y="214630"/>
                  </a:lnTo>
                  <a:close/>
                </a:path>
                <a:path w="486410" h="256539">
                  <a:moveTo>
                    <a:pt x="413448" y="189230"/>
                  </a:moveTo>
                  <a:lnTo>
                    <a:pt x="223951" y="189230"/>
                  </a:lnTo>
                  <a:lnTo>
                    <a:pt x="218948" y="196850"/>
                  </a:lnTo>
                  <a:lnTo>
                    <a:pt x="217550" y="199389"/>
                  </a:lnTo>
                  <a:lnTo>
                    <a:pt x="210769" y="209550"/>
                  </a:lnTo>
                  <a:lnTo>
                    <a:pt x="456247" y="209550"/>
                  </a:lnTo>
                  <a:lnTo>
                    <a:pt x="458190" y="208280"/>
                  </a:lnTo>
                  <a:lnTo>
                    <a:pt x="459257" y="207010"/>
                  </a:lnTo>
                  <a:lnTo>
                    <a:pt x="461060" y="205739"/>
                  </a:lnTo>
                  <a:lnTo>
                    <a:pt x="469881" y="199389"/>
                  </a:lnTo>
                  <a:lnTo>
                    <a:pt x="470902" y="198119"/>
                  </a:lnTo>
                  <a:lnTo>
                    <a:pt x="426935" y="198119"/>
                  </a:lnTo>
                  <a:lnTo>
                    <a:pt x="417944" y="195580"/>
                  </a:lnTo>
                  <a:lnTo>
                    <a:pt x="413448" y="195580"/>
                  </a:lnTo>
                  <a:lnTo>
                    <a:pt x="413448" y="189230"/>
                  </a:lnTo>
                  <a:close/>
                </a:path>
                <a:path w="486410" h="256539">
                  <a:moveTo>
                    <a:pt x="341063" y="80010"/>
                  </a:moveTo>
                  <a:lnTo>
                    <a:pt x="252158" y="80010"/>
                  </a:lnTo>
                  <a:lnTo>
                    <a:pt x="253758" y="81280"/>
                  </a:lnTo>
                  <a:lnTo>
                    <a:pt x="260502" y="82550"/>
                  </a:lnTo>
                  <a:lnTo>
                    <a:pt x="263004" y="82550"/>
                  </a:lnTo>
                  <a:lnTo>
                    <a:pt x="349424" y="100330"/>
                  </a:lnTo>
                  <a:lnTo>
                    <a:pt x="431368" y="116839"/>
                  </a:lnTo>
                  <a:lnTo>
                    <a:pt x="431368" y="198119"/>
                  </a:lnTo>
                  <a:lnTo>
                    <a:pt x="470902" y="198119"/>
                  </a:lnTo>
                  <a:lnTo>
                    <a:pt x="478054" y="189230"/>
                  </a:lnTo>
                  <a:lnTo>
                    <a:pt x="484069" y="179069"/>
                  </a:lnTo>
                  <a:lnTo>
                    <a:pt x="486410" y="167639"/>
                  </a:lnTo>
                  <a:lnTo>
                    <a:pt x="486410" y="100330"/>
                  </a:lnTo>
                  <a:lnTo>
                    <a:pt x="438378" y="100330"/>
                  </a:lnTo>
                  <a:lnTo>
                    <a:pt x="341063" y="80010"/>
                  </a:lnTo>
                  <a:close/>
                </a:path>
                <a:path w="486410" h="256539">
                  <a:moveTo>
                    <a:pt x="313278" y="132080"/>
                  </a:moveTo>
                  <a:lnTo>
                    <a:pt x="234238" y="132080"/>
                  </a:lnTo>
                  <a:lnTo>
                    <a:pt x="234289" y="161289"/>
                  </a:lnTo>
                  <a:lnTo>
                    <a:pt x="233413" y="161289"/>
                  </a:lnTo>
                  <a:lnTo>
                    <a:pt x="227545" y="171450"/>
                  </a:lnTo>
                  <a:lnTo>
                    <a:pt x="223278" y="177800"/>
                  </a:lnTo>
                  <a:lnTo>
                    <a:pt x="222935" y="190500"/>
                  </a:lnTo>
                  <a:lnTo>
                    <a:pt x="223951" y="189230"/>
                  </a:lnTo>
                  <a:lnTo>
                    <a:pt x="413448" y="189230"/>
                  </a:lnTo>
                  <a:lnTo>
                    <a:pt x="413448" y="172719"/>
                  </a:lnTo>
                  <a:lnTo>
                    <a:pt x="247891" y="172719"/>
                  </a:lnTo>
                  <a:lnTo>
                    <a:pt x="249250" y="170180"/>
                  </a:lnTo>
                  <a:lnTo>
                    <a:pt x="250812" y="167639"/>
                  </a:lnTo>
                  <a:lnTo>
                    <a:pt x="253453" y="162560"/>
                  </a:lnTo>
                  <a:lnTo>
                    <a:pt x="255142" y="160019"/>
                  </a:lnTo>
                  <a:lnTo>
                    <a:pt x="256425" y="157480"/>
                  </a:lnTo>
                  <a:lnTo>
                    <a:pt x="264960" y="140969"/>
                  </a:lnTo>
                  <a:lnTo>
                    <a:pt x="355803" y="140969"/>
                  </a:lnTo>
                  <a:lnTo>
                    <a:pt x="348729" y="139700"/>
                  </a:lnTo>
                  <a:lnTo>
                    <a:pt x="341426" y="137160"/>
                  </a:lnTo>
                  <a:lnTo>
                    <a:pt x="334454" y="135889"/>
                  </a:lnTo>
                  <a:lnTo>
                    <a:pt x="323816" y="134619"/>
                  </a:lnTo>
                  <a:lnTo>
                    <a:pt x="313278" y="132080"/>
                  </a:lnTo>
                  <a:close/>
                </a:path>
                <a:path w="486410" h="256539">
                  <a:moveTo>
                    <a:pt x="266407" y="171450"/>
                  </a:moveTo>
                  <a:lnTo>
                    <a:pt x="259359" y="172719"/>
                  </a:lnTo>
                  <a:lnTo>
                    <a:pt x="269138" y="172719"/>
                  </a:lnTo>
                  <a:lnTo>
                    <a:pt x="266407" y="171450"/>
                  </a:lnTo>
                  <a:close/>
                </a:path>
                <a:path w="486410" h="256539">
                  <a:moveTo>
                    <a:pt x="355803" y="140969"/>
                  </a:moveTo>
                  <a:lnTo>
                    <a:pt x="267093" y="140969"/>
                  </a:lnTo>
                  <a:lnTo>
                    <a:pt x="269087" y="142239"/>
                  </a:lnTo>
                  <a:lnTo>
                    <a:pt x="271183" y="142239"/>
                  </a:lnTo>
                  <a:lnTo>
                    <a:pt x="363956" y="161289"/>
                  </a:lnTo>
                  <a:lnTo>
                    <a:pt x="361975" y="161289"/>
                  </a:lnTo>
                  <a:lnTo>
                    <a:pt x="359168" y="162560"/>
                  </a:lnTo>
                  <a:lnTo>
                    <a:pt x="354901" y="162560"/>
                  </a:lnTo>
                  <a:lnTo>
                    <a:pt x="352717" y="163830"/>
                  </a:lnTo>
                  <a:lnTo>
                    <a:pt x="350608" y="163830"/>
                  </a:lnTo>
                  <a:lnTo>
                    <a:pt x="301650" y="170180"/>
                  </a:lnTo>
                  <a:lnTo>
                    <a:pt x="296354" y="170180"/>
                  </a:lnTo>
                  <a:lnTo>
                    <a:pt x="289077" y="171450"/>
                  </a:lnTo>
                  <a:lnTo>
                    <a:pt x="286270" y="171450"/>
                  </a:lnTo>
                  <a:lnTo>
                    <a:pt x="271792" y="172719"/>
                  </a:lnTo>
                  <a:lnTo>
                    <a:pt x="413448" y="172719"/>
                  </a:lnTo>
                  <a:lnTo>
                    <a:pt x="413448" y="151130"/>
                  </a:lnTo>
                  <a:lnTo>
                    <a:pt x="404025" y="149860"/>
                  </a:lnTo>
                  <a:lnTo>
                    <a:pt x="355803" y="140969"/>
                  </a:lnTo>
                  <a:close/>
                </a:path>
                <a:path w="486410" h="256539">
                  <a:moveTo>
                    <a:pt x="211521" y="167639"/>
                  </a:moveTo>
                  <a:lnTo>
                    <a:pt x="210718" y="167639"/>
                  </a:lnTo>
                  <a:lnTo>
                    <a:pt x="210794" y="168910"/>
                  </a:lnTo>
                  <a:lnTo>
                    <a:pt x="211521" y="167639"/>
                  </a:lnTo>
                  <a:close/>
                </a:path>
                <a:path w="486410" h="256539">
                  <a:moveTo>
                    <a:pt x="415282" y="27939"/>
                  </a:moveTo>
                  <a:lnTo>
                    <a:pt x="347230" y="27939"/>
                  </a:lnTo>
                  <a:lnTo>
                    <a:pt x="348399" y="29210"/>
                  </a:lnTo>
                  <a:lnTo>
                    <a:pt x="346265" y="29210"/>
                  </a:lnTo>
                  <a:lnTo>
                    <a:pt x="343255" y="30480"/>
                  </a:lnTo>
                  <a:lnTo>
                    <a:pt x="247383" y="58419"/>
                  </a:lnTo>
                  <a:lnTo>
                    <a:pt x="239191" y="60960"/>
                  </a:lnTo>
                  <a:lnTo>
                    <a:pt x="235305" y="63500"/>
                  </a:lnTo>
                  <a:lnTo>
                    <a:pt x="234391" y="67310"/>
                  </a:lnTo>
                  <a:lnTo>
                    <a:pt x="234163" y="72389"/>
                  </a:lnTo>
                  <a:lnTo>
                    <a:pt x="234158" y="83819"/>
                  </a:lnTo>
                  <a:lnTo>
                    <a:pt x="234276" y="97789"/>
                  </a:lnTo>
                  <a:lnTo>
                    <a:pt x="233946" y="97789"/>
                  </a:lnTo>
                  <a:lnTo>
                    <a:pt x="199669" y="152400"/>
                  </a:lnTo>
                  <a:lnTo>
                    <a:pt x="220946" y="152400"/>
                  </a:lnTo>
                  <a:lnTo>
                    <a:pt x="229095" y="139700"/>
                  </a:lnTo>
                  <a:lnTo>
                    <a:pt x="230073" y="138430"/>
                  </a:lnTo>
                  <a:lnTo>
                    <a:pt x="233070" y="132080"/>
                  </a:lnTo>
                  <a:lnTo>
                    <a:pt x="313278" y="132080"/>
                  </a:lnTo>
                  <a:lnTo>
                    <a:pt x="302739" y="129539"/>
                  </a:lnTo>
                  <a:lnTo>
                    <a:pt x="292087" y="128269"/>
                  </a:lnTo>
                  <a:lnTo>
                    <a:pt x="285791" y="127000"/>
                  </a:lnTo>
                  <a:lnTo>
                    <a:pt x="252158" y="127000"/>
                  </a:lnTo>
                  <a:lnTo>
                    <a:pt x="252158" y="80010"/>
                  </a:lnTo>
                  <a:lnTo>
                    <a:pt x="341063" y="80010"/>
                  </a:lnTo>
                  <a:lnTo>
                    <a:pt x="282028" y="67310"/>
                  </a:lnTo>
                  <a:lnTo>
                    <a:pt x="289800" y="64769"/>
                  </a:lnTo>
                  <a:lnTo>
                    <a:pt x="305785" y="60960"/>
                  </a:lnTo>
                  <a:lnTo>
                    <a:pt x="322707" y="55880"/>
                  </a:lnTo>
                  <a:lnTo>
                    <a:pt x="333286" y="52069"/>
                  </a:lnTo>
                  <a:lnTo>
                    <a:pt x="345033" y="49530"/>
                  </a:lnTo>
                  <a:lnTo>
                    <a:pt x="350774" y="46989"/>
                  </a:lnTo>
                  <a:lnTo>
                    <a:pt x="393636" y="34289"/>
                  </a:lnTo>
                  <a:lnTo>
                    <a:pt x="407104" y="30480"/>
                  </a:lnTo>
                  <a:lnTo>
                    <a:pt x="415282" y="27939"/>
                  </a:lnTo>
                  <a:close/>
                </a:path>
                <a:path w="486410" h="256539">
                  <a:moveTo>
                    <a:pt x="259943" y="121919"/>
                  </a:moveTo>
                  <a:lnTo>
                    <a:pt x="255841" y="121919"/>
                  </a:lnTo>
                  <a:lnTo>
                    <a:pt x="254419" y="124460"/>
                  </a:lnTo>
                  <a:lnTo>
                    <a:pt x="252158" y="127000"/>
                  </a:lnTo>
                  <a:lnTo>
                    <a:pt x="285791" y="127000"/>
                  </a:lnTo>
                  <a:lnTo>
                    <a:pt x="275382" y="124460"/>
                  </a:lnTo>
                  <a:lnTo>
                    <a:pt x="265289" y="123189"/>
                  </a:lnTo>
                  <a:lnTo>
                    <a:pt x="259943" y="121919"/>
                  </a:lnTo>
                  <a:close/>
                </a:path>
                <a:path w="486410" h="256539">
                  <a:moveTo>
                    <a:pt x="459958" y="26669"/>
                  </a:moveTo>
                  <a:lnTo>
                    <a:pt x="421766" y="26669"/>
                  </a:lnTo>
                  <a:lnTo>
                    <a:pt x="432536" y="31750"/>
                  </a:lnTo>
                  <a:lnTo>
                    <a:pt x="434530" y="33019"/>
                  </a:lnTo>
                  <a:lnTo>
                    <a:pt x="441242" y="36830"/>
                  </a:lnTo>
                  <a:lnTo>
                    <a:pt x="446098" y="39369"/>
                  </a:lnTo>
                  <a:lnTo>
                    <a:pt x="461822" y="52069"/>
                  </a:lnTo>
                  <a:lnTo>
                    <a:pt x="466775" y="57150"/>
                  </a:lnTo>
                  <a:lnTo>
                    <a:pt x="467944" y="63500"/>
                  </a:lnTo>
                  <a:lnTo>
                    <a:pt x="467299" y="73660"/>
                  </a:lnTo>
                  <a:lnTo>
                    <a:pt x="462854" y="81280"/>
                  </a:lnTo>
                  <a:lnTo>
                    <a:pt x="456471" y="87630"/>
                  </a:lnTo>
                  <a:lnTo>
                    <a:pt x="450011" y="92710"/>
                  </a:lnTo>
                  <a:lnTo>
                    <a:pt x="440029" y="99060"/>
                  </a:lnTo>
                  <a:lnTo>
                    <a:pt x="438383" y="100325"/>
                  </a:lnTo>
                  <a:lnTo>
                    <a:pt x="486410" y="100330"/>
                  </a:lnTo>
                  <a:lnTo>
                    <a:pt x="486410" y="66039"/>
                  </a:lnTo>
                  <a:lnTo>
                    <a:pt x="482517" y="50800"/>
                  </a:lnTo>
                  <a:lnTo>
                    <a:pt x="472746" y="38100"/>
                  </a:lnTo>
                  <a:lnTo>
                    <a:pt x="459958" y="26669"/>
                  </a:lnTo>
                  <a:close/>
                </a:path>
                <a:path w="486410" h="256539">
                  <a:moveTo>
                    <a:pt x="348093" y="29121"/>
                  </a:moveTo>
                  <a:lnTo>
                    <a:pt x="348399" y="29210"/>
                  </a:lnTo>
                  <a:lnTo>
                    <a:pt x="348093" y="29121"/>
                  </a:lnTo>
                  <a:close/>
                </a:path>
                <a:path w="486410" h="256539">
                  <a:moveTo>
                    <a:pt x="422008" y="7619"/>
                  </a:moveTo>
                  <a:lnTo>
                    <a:pt x="416471" y="8889"/>
                  </a:lnTo>
                  <a:lnTo>
                    <a:pt x="391769" y="16510"/>
                  </a:lnTo>
                  <a:lnTo>
                    <a:pt x="385976" y="17780"/>
                  </a:lnTo>
                  <a:lnTo>
                    <a:pt x="382917" y="19050"/>
                  </a:lnTo>
                  <a:lnTo>
                    <a:pt x="275640" y="19050"/>
                  </a:lnTo>
                  <a:lnTo>
                    <a:pt x="287042" y="20319"/>
                  </a:lnTo>
                  <a:lnTo>
                    <a:pt x="303568" y="21589"/>
                  </a:lnTo>
                  <a:lnTo>
                    <a:pt x="319932" y="24130"/>
                  </a:lnTo>
                  <a:lnTo>
                    <a:pt x="330847" y="25400"/>
                  </a:lnTo>
                  <a:lnTo>
                    <a:pt x="344004" y="27939"/>
                  </a:lnTo>
                  <a:lnTo>
                    <a:pt x="348093" y="29121"/>
                  </a:lnTo>
                  <a:lnTo>
                    <a:pt x="347230" y="27939"/>
                  </a:lnTo>
                  <a:lnTo>
                    <a:pt x="415282" y="27939"/>
                  </a:lnTo>
                  <a:lnTo>
                    <a:pt x="419849" y="26669"/>
                  </a:lnTo>
                  <a:lnTo>
                    <a:pt x="459958" y="26669"/>
                  </a:lnTo>
                  <a:lnTo>
                    <a:pt x="447014" y="19050"/>
                  </a:lnTo>
                  <a:lnTo>
                    <a:pt x="442188" y="16510"/>
                  </a:lnTo>
                  <a:lnTo>
                    <a:pt x="437641" y="15239"/>
                  </a:lnTo>
                  <a:lnTo>
                    <a:pt x="427469" y="10160"/>
                  </a:lnTo>
                  <a:lnTo>
                    <a:pt x="422008" y="7619"/>
                  </a:lnTo>
                  <a:close/>
                </a:path>
                <a:path w="486410" h="256539">
                  <a:moveTo>
                    <a:pt x="379210" y="17780"/>
                  </a:moveTo>
                  <a:lnTo>
                    <a:pt x="252818" y="17780"/>
                  </a:lnTo>
                  <a:lnTo>
                    <a:pt x="253212" y="19050"/>
                  </a:lnTo>
                  <a:lnTo>
                    <a:pt x="382917" y="19050"/>
                  </a:lnTo>
                  <a:lnTo>
                    <a:pt x="379210" y="17780"/>
                  </a:lnTo>
                  <a:close/>
                </a:path>
                <a:path w="486410" h="256539">
                  <a:moveTo>
                    <a:pt x="211086" y="0"/>
                  </a:moveTo>
                  <a:lnTo>
                    <a:pt x="204063" y="1269"/>
                  </a:lnTo>
                  <a:lnTo>
                    <a:pt x="213867" y="1269"/>
                  </a:lnTo>
                  <a:lnTo>
                    <a:pt x="211086" y="0"/>
                  </a:lnTo>
                  <a:close/>
                </a:path>
                <a:path w="486410" h="256539">
                  <a:moveTo>
                    <a:pt x="224789" y="0"/>
                  </a:moveTo>
                  <a:lnTo>
                    <a:pt x="213867" y="1269"/>
                  </a:lnTo>
                  <a:lnTo>
                    <a:pt x="232155" y="1269"/>
                  </a:lnTo>
                  <a:lnTo>
                    <a:pt x="224789" y="0"/>
                  </a:lnTo>
                  <a:close/>
                </a:path>
                <a:path w="486410" h="256539">
                  <a:moveTo>
                    <a:pt x="255217" y="0"/>
                  </a:moveTo>
                  <a:lnTo>
                    <a:pt x="238950" y="0"/>
                  </a:lnTo>
                  <a:lnTo>
                    <a:pt x="232155" y="1269"/>
                  </a:lnTo>
                  <a:lnTo>
                    <a:pt x="263513" y="1269"/>
                  </a:lnTo>
                  <a:lnTo>
                    <a:pt x="255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79433" y="4850917"/>
              <a:ext cx="85110" cy="162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69979" y="4902111"/>
              <a:ext cx="84912" cy="1079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61844" y="4944351"/>
              <a:ext cx="84666" cy="93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32191" y="5052767"/>
            <a:ext cx="93916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560" algn="ctr">
              <a:lnSpc>
                <a:spcPct val="1149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Offering  </a:t>
            </a:r>
            <a:r>
              <a:rPr sz="1000" b="1" spc="2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c</a:t>
            </a:r>
            <a:r>
              <a:rPr sz="1000" b="1" spc="7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ompetiti</a:t>
            </a:r>
            <a:r>
              <a:rPr sz="1000" b="1" spc="6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v</a:t>
            </a:r>
            <a:r>
              <a:rPr sz="1000" b="1" spc="3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ely  </a:t>
            </a:r>
            <a:r>
              <a:rPr sz="1000" b="1" spc="5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priced</a:t>
            </a:r>
            <a:r>
              <a:rPr sz="1000" b="1" spc="-4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1000" b="1" spc="3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prices</a:t>
            </a:r>
            <a:endParaRPr sz="10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89522" y="5549679"/>
            <a:ext cx="129476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9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Short</a:t>
            </a:r>
            <a:r>
              <a:rPr sz="1000" b="1" spc="-3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1000" b="1" spc="4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supply</a:t>
            </a:r>
            <a:r>
              <a:rPr sz="1000" b="1" spc="-3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1000" b="1" spc="6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terms </a:t>
            </a:r>
            <a:r>
              <a:rPr sz="1000" b="1" spc="2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1000" b="1" spc="4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for </a:t>
            </a:r>
            <a:r>
              <a:rPr sz="1000" b="1" spc="5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standard  </a:t>
            </a:r>
            <a:r>
              <a:rPr sz="1000" b="1" spc="3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solutions</a:t>
            </a:r>
            <a:endParaRPr sz="10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05676" y="5549679"/>
            <a:ext cx="129857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Saturation </a:t>
            </a:r>
            <a:r>
              <a:rPr sz="1000" b="1" spc="9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with  </a:t>
            </a:r>
            <a:r>
              <a:rPr sz="1000" b="1" spc="5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products</a:t>
            </a:r>
            <a:r>
              <a:rPr sz="1000" b="1" spc="-2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1000" b="1" spc="9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with</a:t>
            </a:r>
            <a:r>
              <a:rPr sz="1000" b="1" spc="-2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1000" b="1" spc="6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high </a:t>
            </a:r>
            <a:r>
              <a:rPr sz="1000" b="1" spc="3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local</a:t>
            </a:r>
            <a:r>
              <a:rPr sz="1000" b="1" spc="-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sz="1000" b="1" spc="6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content</a:t>
            </a:r>
            <a:endParaRPr sz="100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94317" y="5368859"/>
            <a:ext cx="86042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I</a:t>
            </a:r>
            <a:r>
              <a:rPr sz="1000" b="1" spc="7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n</a:t>
            </a:r>
            <a:r>
              <a:rPr sz="1000" b="1" spc="2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v</a:t>
            </a:r>
            <a:r>
              <a:rPr sz="1000" b="1" spc="3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ol</a:t>
            </a:r>
            <a:r>
              <a:rPr sz="1000" b="1" spc="2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v</a:t>
            </a:r>
            <a:r>
              <a:rPr sz="1000" b="1" spc="9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</a:t>
            </a:r>
            <a:r>
              <a:rPr sz="1000" b="1" spc="14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m</a:t>
            </a:r>
            <a:r>
              <a:rPr sz="1000" b="1" spc="7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ent  </a:t>
            </a:r>
            <a:r>
              <a:rPr sz="1000" b="1" spc="4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of </a:t>
            </a:r>
            <a:r>
              <a:rPr sz="1000" b="1" spc="3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local  </a:t>
            </a:r>
            <a:r>
              <a:rPr sz="1000" b="1" spc="3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specialists</a:t>
            </a:r>
            <a:endParaRPr sz="100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464720" y="5368859"/>
            <a:ext cx="1003440" cy="54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00"/>
              </a:lnSpc>
              <a:spcBef>
                <a:spcPts val="100"/>
              </a:spcBef>
            </a:pPr>
            <a:r>
              <a:rPr sz="1000" b="1" spc="7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High</a:t>
            </a:r>
            <a:r>
              <a:rPr sz="1000" b="1" spc="4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-</a:t>
            </a:r>
            <a:r>
              <a:rPr sz="1000" b="1" spc="6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quali</a:t>
            </a:r>
            <a:r>
              <a:rPr sz="1000" b="1" spc="3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</a:t>
            </a:r>
            <a:r>
              <a:rPr sz="1000" b="1" spc="2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y  </a:t>
            </a:r>
            <a:r>
              <a:rPr sz="1000" b="1" spc="5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technical  </a:t>
            </a:r>
            <a:r>
              <a:rPr sz="1000" b="1" spc="3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service</a:t>
            </a:r>
            <a:endParaRPr sz="10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347032" y="5052767"/>
            <a:ext cx="1084580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00"/>
              </a:lnSpc>
              <a:spcBef>
                <a:spcPts val="100"/>
              </a:spcBef>
            </a:pPr>
            <a:r>
              <a:rPr sz="1000" b="1" spc="1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F</a:t>
            </a:r>
            <a:r>
              <a:rPr sz="1000" b="1" spc="7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utu</a:t>
            </a:r>
            <a:r>
              <a:rPr sz="1000" b="1" spc="4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r</a:t>
            </a:r>
            <a:r>
              <a:rPr sz="1000" b="1" spc="8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</a:t>
            </a:r>
            <a:r>
              <a:rPr sz="1000" b="1" spc="6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-orien</a:t>
            </a:r>
            <a:r>
              <a:rPr sz="1000" b="1" spc="1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</a:t>
            </a:r>
            <a:r>
              <a:rPr sz="1000" b="1" spc="55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ed  </a:t>
            </a:r>
            <a:r>
              <a:rPr sz="1000" b="1" spc="6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export  </a:t>
            </a:r>
            <a:r>
              <a:rPr sz="1000" b="1" spc="70" dirty="0">
                <a:solidFill>
                  <a:srgbClr val="151616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development</a:t>
            </a:r>
            <a:endParaRPr sz="10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4333101" y="475297"/>
            <a:ext cx="328689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0" spc="110" dirty="0">
                <a:latin typeface="Montserrat" panose="00000500000000000000" pitchFamily="2" charset="0"/>
              </a:rPr>
              <a:t>COMPANY’S</a:t>
            </a:r>
            <a:r>
              <a:rPr sz="2600" b="0" spc="-75" dirty="0">
                <a:latin typeface="Montserrat" panose="00000500000000000000" pitchFamily="2" charset="0"/>
              </a:rPr>
              <a:t> </a:t>
            </a:r>
            <a:r>
              <a:rPr sz="2600" b="0" spc="140" dirty="0">
                <a:latin typeface="Montserrat" panose="00000500000000000000" pitchFamily="2" charset="0"/>
              </a:rPr>
              <a:t>AIMS</a:t>
            </a: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997B3089-BD4C-4256-9A91-268FEE6D5F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002" y="3972231"/>
            <a:ext cx="1036322" cy="9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4556A50-D958-4ABB-B65B-24FC8DDA72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82" y="4261296"/>
            <a:ext cx="1036322" cy="914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64DA95EF-F847-4BE1-A25C-C220F3B3F1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01" y="4446245"/>
            <a:ext cx="1036322" cy="9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2EA0969B-1EB9-41A3-8621-F171422CBC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27" y="4448039"/>
            <a:ext cx="1036322" cy="9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77E65445-EF7A-44B6-A05D-BD0937CED8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68" y="4261296"/>
            <a:ext cx="1036322" cy="914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E090BA29-2B84-4CAF-9B70-ACB080AEBA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2" y="3962400"/>
            <a:ext cx="1036322" cy="9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73915" y="1695450"/>
            <a:ext cx="6518275" cy="57150"/>
          </a:xfrm>
          <a:custGeom>
            <a:avLst/>
            <a:gdLst/>
            <a:ahLst/>
            <a:cxnLst/>
            <a:rect l="l" t="t" r="r" b="b"/>
            <a:pathLst>
              <a:path w="6518275" h="57150">
                <a:moveTo>
                  <a:pt x="6517881" y="0"/>
                </a:moveTo>
                <a:lnTo>
                  <a:pt x="0" y="0"/>
                </a:lnTo>
                <a:lnTo>
                  <a:pt x="0" y="56870"/>
                </a:lnTo>
                <a:lnTo>
                  <a:pt x="6517881" y="56870"/>
                </a:lnTo>
                <a:lnTo>
                  <a:pt x="6517881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1585" y="1018117"/>
            <a:ext cx="6093215" cy="440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sz="2600" b="0" spc="85" dirty="0">
                <a:solidFill>
                  <a:srgbClr val="151616"/>
                </a:solidFill>
                <a:latin typeface="Montserrat" panose="00000500000000000000" pitchFamily="2" charset="0"/>
              </a:rPr>
              <a:t>QUALITY </a:t>
            </a:r>
            <a:r>
              <a:rPr sz="2600" b="0" spc="150" dirty="0">
                <a:solidFill>
                  <a:srgbClr val="151616"/>
                </a:solidFill>
                <a:latin typeface="Montserrat" panose="00000500000000000000" pitchFamily="2" charset="0"/>
              </a:rPr>
              <a:t>MANAGEMENT</a:t>
            </a:r>
            <a:r>
              <a:rPr sz="2600" b="0" spc="-75" dirty="0">
                <a:solidFill>
                  <a:srgbClr val="151616"/>
                </a:solidFill>
                <a:latin typeface="Montserrat" panose="00000500000000000000" pitchFamily="2" charset="0"/>
              </a:rPr>
              <a:t> </a:t>
            </a:r>
            <a:r>
              <a:rPr sz="2600" b="0" spc="20" dirty="0">
                <a:solidFill>
                  <a:srgbClr val="151616"/>
                </a:solidFill>
                <a:latin typeface="Montserrat" panose="00000500000000000000" pitchFamily="2" charset="0"/>
              </a:rPr>
              <a:t>SYSTEM</a:t>
            </a:r>
          </a:p>
        </p:txBody>
      </p:sp>
      <p:sp>
        <p:nvSpPr>
          <p:cNvPr id="11" name="object 11"/>
          <p:cNvSpPr/>
          <p:nvPr/>
        </p:nvSpPr>
        <p:spPr>
          <a:xfrm>
            <a:off x="5567481" y="3918810"/>
            <a:ext cx="596932" cy="589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70131" y="4850272"/>
            <a:ext cx="359481" cy="49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67449" y="2226689"/>
            <a:ext cx="596987" cy="592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7449" y="3066439"/>
            <a:ext cx="596987" cy="587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5CB23B-B330-4371-8470-53AB6BEC43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30" y="5189131"/>
            <a:ext cx="1668869" cy="1668869"/>
          </a:xfrm>
          <a:prstGeom prst="rect">
            <a:avLst/>
          </a:prstGeom>
        </p:spPr>
      </p:pic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EBC39EB9-B1FF-4FF6-9A85-C7D4BF99F7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9" y="544220"/>
            <a:ext cx="3674953" cy="519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6269DE13-D10B-0E46-AE38-84DD57AA3E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18" y="791575"/>
            <a:ext cx="3674953" cy="519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E53BAD48-66D0-A74D-AF59-1985EAAE23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5" y="1083687"/>
            <a:ext cx="3674953" cy="519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58A562-8D3E-4A40-83F2-B58072CD1015}"/>
              </a:ext>
            </a:extLst>
          </p:cNvPr>
          <p:cNvSpPr txBox="1"/>
          <p:nvPr/>
        </p:nvSpPr>
        <p:spPr>
          <a:xfrm>
            <a:off x="6139064" y="2286000"/>
            <a:ext cx="532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-  ISO 9001 Quality Management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A1D518-DD91-4D32-A7A7-707063D2E732}"/>
              </a:ext>
            </a:extLst>
          </p:cNvPr>
          <p:cNvSpPr txBox="1"/>
          <p:nvPr/>
        </p:nvSpPr>
        <p:spPr>
          <a:xfrm>
            <a:off x="6139064" y="3118120"/>
            <a:ext cx="532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-  ISO 45001 Health &amp; Safety Management 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2190C-19F9-4165-B6F4-E271D3F876C7}"/>
              </a:ext>
            </a:extLst>
          </p:cNvPr>
          <p:cNvSpPr txBox="1"/>
          <p:nvPr/>
        </p:nvSpPr>
        <p:spPr>
          <a:xfrm>
            <a:off x="6139064" y="4020340"/>
            <a:ext cx="532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-  ISO 14001 </a:t>
            </a:r>
            <a:r>
              <a:rPr lang="fr-FR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Environmental</a:t>
            </a:r>
            <a:r>
              <a:rPr lang="fr-FR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Management System</a:t>
            </a:r>
            <a:endParaRPr lang="en-US" sz="16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0A8F7F-AAD3-482D-AE04-6F5F71836CB5}"/>
              </a:ext>
            </a:extLst>
          </p:cNvPr>
          <p:cNvSpPr txBox="1"/>
          <p:nvPr/>
        </p:nvSpPr>
        <p:spPr>
          <a:xfrm>
            <a:off x="6139064" y="4848103"/>
            <a:ext cx="5328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- 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ISO IEC 80079:34 Quality Management Systems for Ex Product manufacture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9174" y="2042046"/>
            <a:ext cx="5793105" cy="57150"/>
          </a:xfrm>
          <a:custGeom>
            <a:avLst/>
            <a:gdLst/>
            <a:ahLst/>
            <a:cxnLst/>
            <a:rect l="l" t="t" r="r" b="b"/>
            <a:pathLst>
              <a:path w="5793105" h="57150">
                <a:moveTo>
                  <a:pt x="5792622" y="0"/>
                </a:moveTo>
                <a:lnTo>
                  <a:pt x="0" y="0"/>
                </a:lnTo>
                <a:lnTo>
                  <a:pt x="0" y="56857"/>
                </a:lnTo>
                <a:lnTo>
                  <a:pt x="5792622" y="56857"/>
                </a:lnTo>
                <a:lnTo>
                  <a:pt x="5792622" y="0"/>
                </a:lnTo>
                <a:close/>
              </a:path>
            </a:pathLst>
          </a:custGeom>
          <a:solidFill>
            <a:srgbClr val="F2AA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61519" y="852161"/>
            <a:ext cx="4088129" cy="900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sz="2600" b="0" spc="100" dirty="0">
                <a:solidFill>
                  <a:srgbClr val="151616"/>
                </a:solidFill>
                <a:latin typeface="Montserrat" panose="00000500000000000000" pitchFamily="2" charset="0"/>
              </a:rPr>
              <a:t>COMPANY'S</a:t>
            </a:r>
            <a:r>
              <a:rPr sz="2600" b="0" spc="-60" dirty="0">
                <a:solidFill>
                  <a:srgbClr val="151616"/>
                </a:solidFill>
                <a:latin typeface="Montserrat" panose="00000500000000000000" pitchFamily="2" charset="0"/>
              </a:rPr>
              <a:t> </a:t>
            </a:r>
            <a:r>
              <a:rPr sz="2600" b="0" spc="110" dirty="0">
                <a:solidFill>
                  <a:srgbClr val="151616"/>
                </a:solidFill>
                <a:latin typeface="Montserrat" panose="00000500000000000000" pitchFamily="2" charset="0"/>
              </a:rPr>
              <a:t>ENGINE  </a:t>
            </a:r>
            <a:r>
              <a:rPr sz="2600" b="0" spc="30" dirty="0">
                <a:solidFill>
                  <a:srgbClr val="151616"/>
                </a:solidFill>
                <a:latin typeface="Montserrat" panose="00000500000000000000" pitchFamily="2" charset="0"/>
              </a:rPr>
              <a:t>IS </a:t>
            </a:r>
            <a:r>
              <a:rPr sz="2600" b="0" spc="20" dirty="0">
                <a:solidFill>
                  <a:srgbClr val="151616"/>
                </a:solidFill>
                <a:latin typeface="Montserrat" panose="00000500000000000000" pitchFamily="2" charset="0"/>
              </a:rPr>
              <a:t>ITS</a:t>
            </a:r>
            <a:r>
              <a:rPr sz="2600" b="0" spc="-20" dirty="0">
                <a:solidFill>
                  <a:srgbClr val="151616"/>
                </a:solidFill>
                <a:latin typeface="Montserrat" panose="00000500000000000000" pitchFamily="2" charset="0"/>
              </a:rPr>
              <a:t> </a:t>
            </a:r>
            <a:r>
              <a:rPr sz="2600" b="0" spc="35" dirty="0">
                <a:solidFill>
                  <a:srgbClr val="151616"/>
                </a:solidFill>
                <a:latin typeface="Montserrat" panose="00000500000000000000" pitchFamily="2" charset="0"/>
              </a:rPr>
              <a:t>EMPLOYEES!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object 6"/>
            <p:cNvSpPr/>
            <p:nvPr/>
          </p:nvSpPr>
          <p:spPr>
            <a:xfrm>
              <a:off x="5469737" y="3021876"/>
              <a:ext cx="6722059" cy="38360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469737" cy="30218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0BBAC2-705B-4C9C-AE2C-ABBE1D05DF37}"/>
              </a:ext>
            </a:extLst>
          </p:cNvPr>
          <p:cNvSpPr txBox="1"/>
          <p:nvPr/>
        </p:nvSpPr>
        <p:spPr>
          <a:xfrm>
            <a:off x="533400" y="3836125"/>
            <a:ext cx="4508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The main proof of the status of a leading company  is comprehensive development. As employees  develop, so does the company, and the quality of  our products and service improves.</a:t>
            </a:r>
            <a:endParaRPr lang="en-US" sz="16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0BBAC2-705B-4C9C-AE2C-ABBE1D05DF37}"/>
              </a:ext>
            </a:extLst>
          </p:cNvPr>
          <p:cNvSpPr txBox="1"/>
          <p:nvPr/>
        </p:nvSpPr>
        <p:spPr>
          <a:xfrm>
            <a:off x="533400" y="39624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Our specialists have completed all compulsory 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Electrical and </a:t>
            </a:r>
            <a:r>
              <a:rPr lang="en-US" sz="1600" b="1" dirty="0" err="1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Compex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Foundation</a:t>
            </a:r>
            <a:r>
              <a:rPr lang="en-US" sz="1600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Explosion-Proof</a:t>
            </a:r>
            <a:r>
              <a:rPr lang="en-US" sz="1600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courses at training </a:t>
            </a:r>
            <a:r>
              <a:rPr lang="en-US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centre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of 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Horizon INC LLP</a:t>
            </a:r>
          </a:p>
        </p:txBody>
      </p:sp>
      <p:pic>
        <p:nvPicPr>
          <p:cNvPr id="9" name="Picture 8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3ADD8A0D-FA9D-482B-A987-C4CA5B84F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5" b="4388"/>
          <a:stretch/>
        </p:blipFill>
        <p:spPr>
          <a:xfrm>
            <a:off x="0" y="0"/>
            <a:ext cx="5469737" cy="3021876"/>
          </a:xfrm>
          <a:prstGeom prst="rect">
            <a:avLst/>
          </a:prstGeom>
        </p:spPr>
      </p:pic>
      <p:pic>
        <p:nvPicPr>
          <p:cNvPr id="12" name="Picture 11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5574111-FB60-4CFE-B866-852B7D608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677" r="249"/>
          <a:stretch/>
        </p:blipFill>
        <p:spPr>
          <a:xfrm>
            <a:off x="5469737" y="3021875"/>
            <a:ext cx="6722263" cy="3836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3E526F-F06D-4EA3-9399-BA4E749A1176}"/>
              </a:ext>
            </a:extLst>
          </p:cNvPr>
          <p:cNvSpPr txBox="1"/>
          <p:nvPr/>
        </p:nvSpPr>
        <p:spPr>
          <a:xfrm>
            <a:off x="6400800" y="726108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Over the past few years, a number of 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training courses 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were organized in cooperation with the manufacturer of Explosion Proof Cable Glands CMP at 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TCO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KPJV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</a:t>
            </a:r>
            <a:r>
              <a:rPr lang="en-US" sz="1600" b="1" dirty="0" err="1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Senimdi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Kurylys</a:t>
            </a:r>
            <a:r>
              <a:rPr lang="en-US" sz="1600" b="1" dirty="0">
                <a:solidFill>
                  <a:srgbClr val="0088C2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and other companies</a:t>
            </a:r>
            <a:endParaRPr lang="en-US" sz="16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78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653</Words>
  <Application>Microsoft Office PowerPoint</Application>
  <PresentationFormat>Widescreen</PresentationFormat>
  <Paragraphs>85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Montserrat</vt:lpstr>
      <vt:lpstr>Myanmar Text</vt:lpstr>
      <vt:lpstr>Times New Roman</vt:lpstr>
      <vt:lpstr>Ubuntu</vt:lpstr>
      <vt:lpstr>Verdana</vt:lpstr>
      <vt:lpstr>Office Theme</vt:lpstr>
      <vt:lpstr>PowerPoint Presentation</vt:lpstr>
      <vt:lpstr>ABOUT US</vt:lpstr>
      <vt:lpstr>WORK EXPERIENCE</vt:lpstr>
      <vt:lpstr>ANALYSIS AMONG COMPLEX SUPPLIERS BY PETROCOUNCIL.KZ</vt:lpstr>
      <vt:lpstr>NEW DIRECTION</vt:lpstr>
      <vt:lpstr>COMPANY’S AIMS</vt:lpstr>
      <vt:lpstr>QUALITY MANAGEMENT SYSTEM</vt:lpstr>
      <vt:lpstr>COMPANY'S ENGINE  IS ITS EMPLOYEES!</vt:lpstr>
      <vt:lpstr>PowerPoint Presentation</vt:lpstr>
      <vt:lpstr>QUALITY TOOLS AND EQUIPMENT</vt:lpstr>
      <vt:lpstr>PowerPoint Presentation</vt:lpstr>
      <vt:lpstr>PowerPoint Presentation</vt:lpstr>
      <vt:lpstr>WORKSHOP &amp; STORAGE AREAS </vt:lpstr>
      <vt:lpstr> TR CU &amp; CT-KZ CERTIFICATES</vt:lpstr>
      <vt:lpstr>PowerPoint Presentation</vt:lpstr>
      <vt:lpstr>PowerPoint Presentation</vt:lpstr>
      <vt:lpstr>PowerPoint Presentation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design Sigma Presentation — копия.cdr</dc:title>
  <dc:creator>Zhanbolat Kustanayev</dc:creator>
  <cp:lastModifiedBy>Zhanbolat Kustanayev</cp:lastModifiedBy>
  <cp:revision>16</cp:revision>
  <dcterms:created xsi:type="dcterms:W3CDTF">2021-09-23T09:52:27Z</dcterms:created>
  <dcterms:modified xsi:type="dcterms:W3CDTF">2021-09-24T05:08:38Z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2021-09-23T00:00:00Z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2021-09-23T00:00:00Z</vt:filetime>
  </property>
</Properties>
</file>