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3"/>
  </p:notesMasterIdLst>
  <p:sldIdLst>
    <p:sldId id="257" r:id="rId2"/>
  </p:sldIdLst>
  <p:sldSz cx="6858000" cy="9144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D9B"/>
    <a:srgbClr val="0D426C"/>
    <a:srgbClr val="0E436D"/>
    <a:srgbClr val="2955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90" autoAdjust="0"/>
    <p:restoredTop sz="96357" autoAdjust="0"/>
  </p:normalViewPr>
  <p:slideViewPr>
    <p:cSldViewPr>
      <p:cViewPr varScale="1">
        <p:scale>
          <a:sx n="83" d="100"/>
          <a:sy n="83" d="100"/>
        </p:scale>
        <p:origin x="77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7DB0-3C48-41DA-8224-2B8784E685CC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55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4E37-B2CB-4E16-B22C-2D87157AA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4E37-B2CB-4E16-B22C-2D87157AA9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8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5" y="794692"/>
            <a:ext cx="5632880" cy="4285309"/>
          </a:xfrm>
        </p:spPr>
        <p:txBody>
          <a:bodyPr anchor="b">
            <a:normAutofit/>
          </a:bodyPr>
          <a:lstStyle>
            <a:lvl1pPr algn="ctr">
              <a:defRPr sz="3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85" y="5181600"/>
            <a:ext cx="563288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5836647"/>
            <a:ext cx="5559755" cy="1210007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259" y="1328251"/>
            <a:ext cx="5476070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58" y="7046653"/>
            <a:ext cx="5559755" cy="1089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258" y="8241793"/>
            <a:ext cx="400295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6" cy="4183709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5791200"/>
            <a:ext cx="5633606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864" y="11470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6617" y="39812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405877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327" y="4867475"/>
            <a:ext cx="4973346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6188275"/>
            <a:ext cx="5633605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4804755"/>
            <a:ext cx="5634254" cy="19584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62" y="6763155"/>
            <a:ext cx="5634254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7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864" y="10051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5668" y="38393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379249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5181600"/>
            <a:ext cx="5634254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586483"/>
            <a:ext cx="5634254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5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4910589"/>
            <a:ext cx="5633605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309632"/>
            <a:ext cx="5633604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3781" y="794691"/>
            <a:ext cx="1333584" cy="7341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761" y="794691"/>
            <a:ext cx="4218103" cy="734138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85" y="4360932"/>
            <a:ext cx="5632880" cy="2431073"/>
          </a:xfrm>
        </p:spPr>
        <p:txBody>
          <a:bodyPr anchor="b">
            <a:normAutofit/>
          </a:bodyPr>
          <a:lstStyle>
            <a:lvl1pPr algn="r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85" y="6805080"/>
            <a:ext cx="563288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61" y="2747865"/>
            <a:ext cx="2763805" cy="5375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747864"/>
            <a:ext cx="2766929" cy="537510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0" y="2747864"/>
            <a:ext cx="2547835" cy="978128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61" y="3714704"/>
            <a:ext cx="2763805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2612" y="2747865"/>
            <a:ext cx="2564753" cy="966839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74" y="3714704"/>
            <a:ext cx="2776140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339904"/>
            <a:ext cx="2047142" cy="1828800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42" y="794691"/>
            <a:ext cx="3375723" cy="7341388"/>
          </a:xfrm>
        </p:spPr>
        <p:txBody>
          <a:bodyPr anchor="ctr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761" y="4168704"/>
            <a:ext cx="204714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531025"/>
            <a:ext cx="3317852" cy="18288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6581" y="-24384"/>
            <a:ext cx="1875047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989" y="4359825"/>
            <a:ext cx="331785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92737" y="8241793"/>
            <a:ext cx="538877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3761" y="8241793"/>
            <a:ext cx="277897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8196" y="8241792"/>
            <a:ext cx="228890" cy="4390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2747864"/>
            <a:ext cx="5633604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3781" y="8237681"/>
            <a:ext cx="9655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761" y="8237681"/>
            <a:ext cx="421810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7902" y="8237681"/>
            <a:ext cx="31011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1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518637" y="1563717"/>
            <a:ext cx="2744006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/>
                </a:solidFill>
              </a:rPr>
              <a:t>187,6 </a:t>
            </a:r>
          </a:p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млрд </a:t>
            </a:r>
            <a:r>
              <a:rPr lang="ru-RU" sz="1800" b="1" dirty="0" err="1">
                <a:solidFill>
                  <a:schemeClr val="bg1">
                    <a:lumMod val="75000"/>
                  </a:schemeClr>
                </a:solidFill>
              </a:rPr>
              <a:t>тг</a:t>
            </a:r>
            <a:endParaRPr lang="en-US" sz="18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ru-RU" sz="12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92985" y="2390118"/>
            <a:ext cx="2006185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127,9%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kk-KZ" sz="1800" b="1" dirty="0">
                <a:solidFill>
                  <a:schemeClr val="bg1">
                    <a:lumMod val="75000"/>
                  </a:schemeClr>
                </a:solidFill>
              </a:rPr>
              <a:t>ИФО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20688" y="3155139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6" descr="трактор, компьютерные иконки,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Заголовок 1"/>
          <p:cNvSpPr txBox="1">
            <a:spLocks/>
          </p:cNvSpPr>
          <p:nvPr/>
        </p:nvSpPr>
        <p:spPr>
          <a:xfrm>
            <a:off x="598381" y="4993641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Экспорт</a:t>
            </a: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5232477" y="4956576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импорт</a:t>
            </a: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566720" y="3510622"/>
            <a:ext cx="2323920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56,1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kk-KZ" sz="1200" b="1" dirty="0">
                <a:solidFill>
                  <a:schemeClr val="bg1">
                    <a:lumMod val="75000"/>
                  </a:schemeClr>
                </a:solidFill>
              </a:rPr>
              <a:t>млн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5041214" y="3494628"/>
            <a:ext cx="1955168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1394 </a:t>
            </a:r>
            <a:r>
              <a:rPr lang="ru-RU" sz="1200" b="1" dirty="0">
                <a:solidFill>
                  <a:schemeClr val="bg1">
                    <a:lumMod val="75000"/>
                  </a:schemeClr>
                </a:solidFill>
              </a:rPr>
              <a:t>мл</a:t>
            </a:r>
            <a:r>
              <a:rPr lang="kk-KZ" sz="1200" b="1" dirty="0">
                <a:solidFill>
                  <a:schemeClr val="bg1">
                    <a:lumMod val="75000"/>
                  </a:schemeClr>
                </a:solidFill>
              </a:rPr>
              <a:t>н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12376" y="5868144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93" y="12256"/>
            <a:ext cx="1758115" cy="3463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5" name="Прямоугольник 54"/>
          <p:cNvSpPr/>
          <p:nvPr/>
        </p:nvSpPr>
        <p:spPr>
          <a:xfrm>
            <a:off x="4763" y="8747301"/>
            <a:ext cx="6845808" cy="3966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4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АО «Казахстанский центр индустрии и экспорта «</a:t>
            </a:r>
            <a:r>
              <a:rPr lang="en-US" sz="1000" dirty="0" err="1"/>
              <a:t>QazIndustry</a:t>
            </a:r>
            <a:r>
              <a:rPr lang="ru-RU" sz="1000" dirty="0"/>
              <a:t>» </a:t>
            </a:r>
          </a:p>
          <a:p>
            <a:pPr algn="just"/>
            <a:r>
              <a:rPr lang="ru-RU" sz="1000" dirty="0"/>
              <a:t> РК, 010000 г. </a:t>
            </a:r>
            <a:r>
              <a:rPr lang="ru-RU" sz="1000" dirty="0" err="1"/>
              <a:t>Нур</a:t>
            </a:r>
            <a:r>
              <a:rPr lang="ru-RU" sz="1000" dirty="0"/>
              <a:t>-Султан, пр. </a:t>
            </a:r>
            <a:r>
              <a:rPr lang="ru-RU" sz="1000" dirty="0" err="1"/>
              <a:t>Кабанбай</a:t>
            </a:r>
            <a:r>
              <a:rPr lang="ru-RU" sz="1000" dirty="0"/>
              <a:t> Батыра, 17, тел: +7 (7172) 79 33 90 www.qazindustry.gov.kz</a:t>
            </a:r>
          </a:p>
        </p:txBody>
      </p:sp>
      <p:grpSp>
        <p:nvGrpSpPr>
          <p:cNvPr id="69" name="Group 25"/>
          <p:cNvGrpSpPr>
            <a:grpSpLocks/>
          </p:cNvGrpSpPr>
          <p:nvPr/>
        </p:nvGrpSpPr>
        <p:grpSpPr bwMode="auto">
          <a:xfrm>
            <a:off x="442817" y="6210405"/>
            <a:ext cx="4912424" cy="2284730"/>
            <a:chOff x="323528" y="1341312"/>
            <a:chExt cx="8104631" cy="4896000"/>
          </a:xfrm>
          <a:effectLst>
            <a:glow rad="127000">
              <a:schemeClr val="accent1">
                <a:alpha val="0"/>
              </a:schemeClr>
            </a:glow>
            <a:outerShdw blurRad="901700" dist="50800" dir="5400000" algn="ctr" rotWithShape="0">
              <a:srgbClr val="000000"/>
            </a:outerShdw>
            <a:reflection stA="0" endPos="65000" dist="50800" dir="5400000" sy="-100000" algn="bl" rotWithShape="0"/>
          </a:effectLst>
        </p:grpSpPr>
        <p:sp>
          <p:nvSpPr>
            <p:cNvPr id="73" name="Freeform 43"/>
            <p:cNvSpPr>
              <a:spLocks/>
            </p:cNvSpPr>
            <p:nvPr/>
          </p:nvSpPr>
          <p:spPr bwMode="auto">
            <a:xfrm>
              <a:off x="4907951" y="4439331"/>
              <a:ext cx="1388327" cy="1228907"/>
            </a:xfrm>
            <a:custGeom>
              <a:avLst/>
              <a:gdLst/>
              <a:ahLst/>
              <a:cxnLst>
                <a:cxn ang="0">
                  <a:pos x="6" y="56"/>
                </a:cxn>
                <a:cxn ang="0">
                  <a:pos x="22" y="84"/>
                </a:cxn>
                <a:cxn ang="0">
                  <a:pos x="34" y="123"/>
                </a:cxn>
                <a:cxn ang="0">
                  <a:pos x="56" y="162"/>
                </a:cxn>
                <a:cxn ang="0">
                  <a:pos x="73" y="224"/>
                </a:cxn>
                <a:cxn ang="0">
                  <a:pos x="84" y="269"/>
                </a:cxn>
                <a:cxn ang="0">
                  <a:pos x="95" y="314"/>
                </a:cxn>
                <a:cxn ang="0">
                  <a:pos x="95" y="359"/>
                </a:cxn>
                <a:cxn ang="0">
                  <a:pos x="95" y="409"/>
                </a:cxn>
                <a:cxn ang="0">
                  <a:pos x="78" y="454"/>
                </a:cxn>
                <a:cxn ang="0">
                  <a:pos x="62" y="493"/>
                </a:cxn>
                <a:cxn ang="0">
                  <a:pos x="78" y="515"/>
                </a:cxn>
                <a:cxn ang="0">
                  <a:pos x="106" y="538"/>
                </a:cxn>
                <a:cxn ang="0">
                  <a:pos x="129" y="555"/>
                </a:cxn>
                <a:cxn ang="0">
                  <a:pos x="145" y="577"/>
                </a:cxn>
                <a:cxn ang="0">
                  <a:pos x="157" y="600"/>
                </a:cxn>
                <a:cxn ang="0">
                  <a:pos x="168" y="633"/>
                </a:cxn>
                <a:cxn ang="0">
                  <a:pos x="179" y="667"/>
                </a:cxn>
                <a:cxn ang="0">
                  <a:pos x="196" y="678"/>
                </a:cxn>
                <a:cxn ang="0">
                  <a:pos x="218" y="689"/>
                </a:cxn>
                <a:cxn ang="0">
                  <a:pos x="229" y="695"/>
                </a:cxn>
                <a:cxn ang="0">
                  <a:pos x="241" y="717"/>
                </a:cxn>
                <a:cxn ang="0">
                  <a:pos x="246" y="734"/>
                </a:cxn>
                <a:cxn ang="0">
                  <a:pos x="325" y="555"/>
                </a:cxn>
                <a:cxn ang="0">
                  <a:pos x="631" y="510"/>
                </a:cxn>
                <a:cxn ang="0">
                  <a:pos x="804" y="470"/>
                </a:cxn>
                <a:cxn ang="0">
                  <a:pos x="884" y="521"/>
                </a:cxn>
                <a:cxn ang="0">
                  <a:pos x="884" y="487"/>
                </a:cxn>
                <a:cxn ang="0">
                  <a:pos x="867" y="459"/>
                </a:cxn>
                <a:cxn ang="0">
                  <a:pos x="856" y="437"/>
                </a:cxn>
                <a:cxn ang="0">
                  <a:pos x="845" y="398"/>
                </a:cxn>
                <a:cxn ang="0">
                  <a:pos x="822" y="342"/>
                </a:cxn>
                <a:cxn ang="0">
                  <a:pos x="817" y="319"/>
                </a:cxn>
                <a:cxn ang="0">
                  <a:pos x="794" y="303"/>
                </a:cxn>
                <a:cxn ang="0">
                  <a:pos x="778" y="297"/>
                </a:cxn>
                <a:cxn ang="0">
                  <a:pos x="739" y="286"/>
                </a:cxn>
                <a:cxn ang="0">
                  <a:pos x="694" y="224"/>
                </a:cxn>
                <a:cxn ang="0">
                  <a:pos x="660" y="179"/>
                </a:cxn>
                <a:cxn ang="0">
                  <a:pos x="638" y="146"/>
                </a:cxn>
                <a:cxn ang="0">
                  <a:pos x="627" y="118"/>
                </a:cxn>
                <a:cxn ang="0">
                  <a:pos x="621" y="84"/>
                </a:cxn>
                <a:cxn ang="0">
                  <a:pos x="615" y="50"/>
                </a:cxn>
                <a:cxn ang="0">
                  <a:pos x="615" y="11"/>
                </a:cxn>
                <a:cxn ang="0">
                  <a:pos x="537" y="11"/>
                </a:cxn>
                <a:cxn ang="0">
                  <a:pos x="431" y="22"/>
                </a:cxn>
                <a:cxn ang="0">
                  <a:pos x="313" y="34"/>
                </a:cxn>
                <a:cxn ang="0">
                  <a:pos x="201" y="39"/>
                </a:cxn>
                <a:cxn ang="0">
                  <a:pos x="78" y="39"/>
                </a:cxn>
              </a:cxnLst>
              <a:rect l="0" t="0" r="r" b="b"/>
              <a:pathLst>
                <a:path w="884" h="734">
                  <a:moveTo>
                    <a:pt x="0" y="39"/>
                  </a:moveTo>
                  <a:lnTo>
                    <a:pt x="0" y="45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7" y="73"/>
                  </a:lnTo>
                  <a:lnTo>
                    <a:pt x="22" y="84"/>
                  </a:lnTo>
                  <a:lnTo>
                    <a:pt x="28" y="101"/>
                  </a:lnTo>
                  <a:lnTo>
                    <a:pt x="34" y="112"/>
                  </a:lnTo>
                  <a:lnTo>
                    <a:pt x="34" y="123"/>
                  </a:lnTo>
                  <a:lnTo>
                    <a:pt x="39" y="140"/>
                  </a:lnTo>
                  <a:lnTo>
                    <a:pt x="50" y="151"/>
                  </a:lnTo>
                  <a:lnTo>
                    <a:pt x="56" y="162"/>
                  </a:lnTo>
                  <a:lnTo>
                    <a:pt x="67" y="196"/>
                  </a:lnTo>
                  <a:lnTo>
                    <a:pt x="67" y="207"/>
                  </a:lnTo>
                  <a:lnTo>
                    <a:pt x="73" y="224"/>
                  </a:lnTo>
                  <a:lnTo>
                    <a:pt x="78" y="241"/>
                  </a:lnTo>
                  <a:lnTo>
                    <a:pt x="78" y="252"/>
                  </a:lnTo>
                  <a:lnTo>
                    <a:pt x="84" y="269"/>
                  </a:lnTo>
                  <a:lnTo>
                    <a:pt x="84" y="286"/>
                  </a:lnTo>
                  <a:lnTo>
                    <a:pt x="95" y="303"/>
                  </a:lnTo>
                  <a:lnTo>
                    <a:pt x="95" y="314"/>
                  </a:lnTo>
                  <a:lnTo>
                    <a:pt x="95" y="331"/>
                  </a:lnTo>
                  <a:lnTo>
                    <a:pt x="95" y="347"/>
                  </a:lnTo>
                  <a:lnTo>
                    <a:pt x="95" y="359"/>
                  </a:lnTo>
                  <a:lnTo>
                    <a:pt x="95" y="381"/>
                  </a:lnTo>
                  <a:lnTo>
                    <a:pt x="95" y="392"/>
                  </a:lnTo>
                  <a:lnTo>
                    <a:pt x="95" y="409"/>
                  </a:lnTo>
                  <a:lnTo>
                    <a:pt x="84" y="426"/>
                  </a:lnTo>
                  <a:lnTo>
                    <a:pt x="84" y="437"/>
                  </a:lnTo>
                  <a:lnTo>
                    <a:pt x="78" y="454"/>
                  </a:lnTo>
                  <a:lnTo>
                    <a:pt x="73" y="465"/>
                  </a:lnTo>
                  <a:lnTo>
                    <a:pt x="73" y="482"/>
                  </a:lnTo>
                  <a:lnTo>
                    <a:pt x="62" y="493"/>
                  </a:lnTo>
                  <a:lnTo>
                    <a:pt x="67" y="499"/>
                  </a:lnTo>
                  <a:lnTo>
                    <a:pt x="73" y="504"/>
                  </a:lnTo>
                  <a:lnTo>
                    <a:pt x="78" y="515"/>
                  </a:lnTo>
                  <a:lnTo>
                    <a:pt x="84" y="521"/>
                  </a:lnTo>
                  <a:lnTo>
                    <a:pt x="95" y="527"/>
                  </a:lnTo>
                  <a:lnTo>
                    <a:pt x="106" y="538"/>
                  </a:lnTo>
                  <a:lnTo>
                    <a:pt x="117" y="543"/>
                  </a:lnTo>
                  <a:lnTo>
                    <a:pt x="123" y="549"/>
                  </a:lnTo>
                  <a:lnTo>
                    <a:pt x="129" y="555"/>
                  </a:lnTo>
                  <a:lnTo>
                    <a:pt x="134" y="566"/>
                  </a:lnTo>
                  <a:lnTo>
                    <a:pt x="145" y="572"/>
                  </a:lnTo>
                  <a:lnTo>
                    <a:pt x="145" y="577"/>
                  </a:lnTo>
                  <a:lnTo>
                    <a:pt x="151" y="583"/>
                  </a:lnTo>
                  <a:lnTo>
                    <a:pt x="151" y="588"/>
                  </a:lnTo>
                  <a:lnTo>
                    <a:pt x="157" y="600"/>
                  </a:lnTo>
                  <a:lnTo>
                    <a:pt x="162" y="616"/>
                  </a:lnTo>
                  <a:lnTo>
                    <a:pt x="162" y="622"/>
                  </a:lnTo>
                  <a:lnTo>
                    <a:pt x="168" y="633"/>
                  </a:lnTo>
                  <a:lnTo>
                    <a:pt x="173" y="644"/>
                  </a:lnTo>
                  <a:lnTo>
                    <a:pt x="173" y="650"/>
                  </a:lnTo>
                  <a:lnTo>
                    <a:pt x="179" y="667"/>
                  </a:lnTo>
                  <a:lnTo>
                    <a:pt x="179" y="672"/>
                  </a:lnTo>
                  <a:lnTo>
                    <a:pt x="190" y="672"/>
                  </a:lnTo>
                  <a:lnTo>
                    <a:pt x="196" y="678"/>
                  </a:lnTo>
                  <a:lnTo>
                    <a:pt x="201" y="678"/>
                  </a:lnTo>
                  <a:lnTo>
                    <a:pt x="207" y="684"/>
                  </a:lnTo>
                  <a:lnTo>
                    <a:pt x="218" y="689"/>
                  </a:lnTo>
                  <a:lnTo>
                    <a:pt x="224" y="689"/>
                  </a:lnTo>
                  <a:lnTo>
                    <a:pt x="224" y="695"/>
                  </a:lnTo>
                  <a:lnTo>
                    <a:pt x="229" y="695"/>
                  </a:lnTo>
                  <a:lnTo>
                    <a:pt x="229" y="706"/>
                  </a:lnTo>
                  <a:lnTo>
                    <a:pt x="241" y="712"/>
                  </a:lnTo>
                  <a:lnTo>
                    <a:pt x="241" y="717"/>
                  </a:lnTo>
                  <a:lnTo>
                    <a:pt x="246" y="723"/>
                  </a:lnTo>
                  <a:lnTo>
                    <a:pt x="246" y="728"/>
                  </a:lnTo>
                  <a:lnTo>
                    <a:pt x="246" y="734"/>
                  </a:lnTo>
                  <a:lnTo>
                    <a:pt x="246" y="734"/>
                  </a:lnTo>
                  <a:lnTo>
                    <a:pt x="252" y="734"/>
                  </a:lnTo>
                  <a:cubicBezTo>
                    <a:pt x="265" y="704"/>
                    <a:pt x="206" y="594"/>
                    <a:pt x="325" y="555"/>
                  </a:cubicBezTo>
                  <a:cubicBezTo>
                    <a:pt x="444" y="516"/>
                    <a:pt x="541" y="650"/>
                    <a:pt x="593" y="628"/>
                  </a:cubicBezTo>
                  <a:cubicBezTo>
                    <a:pt x="643" y="630"/>
                    <a:pt x="619" y="588"/>
                    <a:pt x="625" y="568"/>
                  </a:cubicBezTo>
                  <a:cubicBezTo>
                    <a:pt x="631" y="548"/>
                    <a:pt x="620" y="531"/>
                    <a:pt x="631" y="510"/>
                  </a:cubicBezTo>
                  <a:cubicBezTo>
                    <a:pt x="642" y="489"/>
                    <a:pt x="672" y="457"/>
                    <a:pt x="692" y="445"/>
                  </a:cubicBezTo>
                  <a:cubicBezTo>
                    <a:pt x="712" y="433"/>
                    <a:pt x="722" y="426"/>
                    <a:pt x="754" y="440"/>
                  </a:cubicBezTo>
                  <a:cubicBezTo>
                    <a:pt x="773" y="444"/>
                    <a:pt x="782" y="455"/>
                    <a:pt x="804" y="470"/>
                  </a:cubicBezTo>
                  <a:cubicBezTo>
                    <a:pt x="826" y="485"/>
                    <a:pt x="871" y="517"/>
                    <a:pt x="884" y="527"/>
                  </a:cubicBezTo>
                  <a:lnTo>
                    <a:pt x="884" y="527"/>
                  </a:lnTo>
                  <a:lnTo>
                    <a:pt x="884" y="521"/>
                  </a:lnTo>
                  <a:lnTo>
                    <a:pt x="884" y="504"/>
                  </a:lnTo>
                  <a:lnTo>
                    <a:pt x="884" y="493"/>
                  </a:lnTo>
                  <a:lnTo>
                    <a:pt x="884" y="487"/>
                  </a:lnTo>
                  <a:lnTo>
                    <a:pt x="878" y="482"/>
                  </a:lnTo>
                  <a:lnTo>
                    <a:pt x="873" y="465"/>
                  </a:lnTo>
                  <a:lnTo>
                    <a:pt x="867" y="459"/>
                  </a:lnTo>
                  <a:lnTo>
                    <a:pt x="867" y="454"/>
                  </a:lnTo>
                  <a:lnTo>
                    <a:pt x="862" y="448"/>
                  </a:lnTo>
                  <a:lnTo>
                    <a:pt x="856" y="437"/>
                  </a:lnTo>
                  <a:lnTo>
                    <a:pt x="856" y="431"/>
                  </a:lnTo>
                  <a:lnTo>
                    <a:pt x="850" y="415"/>
                  </a:lnTo>
                  <a:lnTo>
                    <a:pt x="845" y="398"/>
                  </a:lnTo>
                  <a:lnTo>
                    <a:pt x="834" y="381"/>
                  </a:lnTo>
                  <a:lnTo>
                    <a:pt x="828" y="359"/>
                  </a:lnTo>
                  <a:lnTo>
                    <a:pt x="822" y="342"/>
                  </a:lnTo>
                  <a:lnTo>
                    <a:pt x="822" y="336"/>
                  </a:lnTo>
                  <a:lnTo>
                    <a:pt x="817" y="331"/>
                  </a:lnTo>
                  <a:lnTo>
                    <a:pt x="817" y="319"/>
                  </a:lnTo>
                  <a:lnTo>
                    <a:pt x="811" y="314"/>
                  </a:lnTo>
                  <a:lnTo>
                    <a:pt x="806" y="308"/>
                  </a:lnTo>
                  <a:lnTo>
                    <a:pt x="794" y="303"/>
                  </a:lnTo>
                  <a:lnTo>
                    <a:pt x="789" y="303"/>
                  </a:lnTo>
                  <a:lnTo>
                    <a:pt x="783" y="297"/>
                  </a:lnTo>
                  <a:lnTo>
                    <a:pt x="778" y="297"/>
                  </a:lnTo>
                  <a:lnTo>
                    <a:pt x="767" y="291"/>
                  </a:lnTo>
                  <a:lnTo>
                    <a:pt x="755" y="291"/>
                  </a:lnTo>
                  <a:lnTo>
                    <a:pt x="739" y="286"/>
                  </a:lnTo>
                  <a:lnTo>
                    <a:pt x="727" y="269"/>
                  </a:lnTo>
                  <a:lnTo>
                    <a:pt x="716" y="258"/>
                  </a:lnTo>
                  <a:lnTo>
                    <a:pt x="694" y="224"/>
                  </a:lnTo>
                  <a:lnTo>
                    <a:pt x="683" y="213"/>
                  </a:lnTo>
                  <a:lnTo>
                    <a:pt x="671" y="202"/>
                  </a:lnTo>
                  <a:lnTo>
                    <a:pt x="660" y="179"/>
                  </a:lnTo>
                  <a:lnTo>
                    <a:pt x="649" y="168"/>
                  </a:lnTo>
                  <a:lnTo>
                    <a:pt x="638" y="151"/>
                  </a:lnTo>
                  <a:lnTo>
                    <a:pt x="638" y="146"/>
                  </a:lnTo>
                  <a:lnTo>
                    <a:pt x="632" y="129"/>
                  </a:lnTo>
                  <a:lnTo>
                    <a:pt x="632" y="123"/>
                  </a:lnTo>
                  <a:lnTo>
                    <a:pt x="627" y="118"/>
                  </a:lnTo>
                  <a:lnTo>
                    <a:pt x="621" y="106"/>
                  </a:lnTo>
                  <a:lnTo>
                    <a:pt x="621" y="95"/>
                  </a:lnTo>
                  <a:lnTo>
                    <a:pt x="621" y="84"/>
                  </a:lnTo>
                  <a:lnTo>
                    <a:pt x="615" y="73"/>
                  </a:lnTo>
                  <a:lnTo>
                    <a:pt x="615" y="62"/>
                  </a:lnTo>
                  <a:lnTo>
                    <a:pt x="615" y="50"/>
                  </a:lnTo>
                  <a:lnTo>
                    <a:pt x="615" y="34"/>
                  </a:lnTo>
                  <a:lnTo>
                    <a:pt x="615" y="22"/>
                  </a:lnTo>
                  <a:lnTo>
                    <a:pt x="615" y="11"/>
                  </a:lnTo>
                  <a:lnTo>
                    <a:pt x="615" y="0"/>
                  </a:lnTo>
                  <a:lnTo>
                    <a:pt x="576" y="6"/>
                  </a:lnTo>
                  <a:lnTo>
                    <a:pt x="537" y="11"/>
                  </a:lnTo>
                  <a:lnTo>
                    <a:pt x="504" y="17"/>
                  </a:lnTo>
                  <a:lnTo>
                    <a:pt x="470" y="17"/>
                  </a:lnTo>
                  <a:lnTo>
                    <a:pt x="431" y="22"/>
                  </a:lnTo>
                  <a:lnTo>
                    <a:pt x="392" y="22"/>
                  </a:lnTo>
                  <a:lnTo>
                    <a:pt x="352" y="28"/>
                  </a:lnTo>
                  <a:lnTo>
                    <a:pt x="313" y="34"/>
                  </a:lnTo>
                  <a:lnTo>
                    <a:pt x="280" y="34"/>
                  </a:lnTo>
                  <a:lnTo>
                    <a:pt x="241" y="34"/>
                  </a:lnTo>
                  <a:lnTo>
                    <a:pt x="201" y="39"/>
                  </a:lnTo>
                  <a:lnTo>
                    <a:pt x="162" y="39"/>
                  </a:lnTo>
                  <a:lnTo>
                    <a:pt x="117" y="39"/>
                  </a:lnTo>
                  <a:lnTo>
                    <a:pt x="78" y="39"/>
                  </a:lnTo>
                  <a:lnTo>
                    <a:pt x="39" y="39"/>
                  </a:lnTo>
                  <a:lnTo>
                    <a:pt x="0" y="39"/>
                  </a:lnTo>
                </a:path>
              </a:pathLst>
            </a:custGeom>
            <a:solidFill>
              <a:srgbClr val="0E436D"/>
            </a:solidFill>
            <a:ln w="3175">
              <a:solidFill>
                <a:srgbClr val="356D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lnSpc>
                  <a:spcPct val="90000"/>
                </a:lnSpc>
                <a:buClr>
                  <a:srgbClr val="0563C1"/>
                </a:buClr>
                <a:buSzPct val="110000"/>
              </a:pPr>
              <a:endParaRPr lang="en-US" sz="1200" dirty="0">
                <a:solidFill>
                  <a:prstClr val="white"/>
                </a:solidFill>
                <a:effectLst>
                  <a:glow rad="127000">
                    <a:schemeClr val="accent1"/>
                  </a:glow>
                </a:effectLst>
              </a:endParaRPr>
            </a:p>
          </p:txBody>
        </p:sp>
        <p:grpSp>
          <p:nvGrpSpPr>
            <p:cNvPr id="74" name="Group 42"/>
            <p:cNvGrpSpPr>
              <a:grpSpLocks/>
            </p:cNvGrpSpPr>
            <p:nvPr/>
          </p:nvGrpSpPr>
          <p:grpSpPr bwMode="auto">
            <a:xfrm>
              <a:off x="323528" y="1341312"/>
              <a:ext cx="8104631" cy="4896000"/>
              <a:chOff x="323528" y="1341312"/>
              <a:chExt cx="8104631" cy="4896000"/>
            </a:xfrm>
          </p:grpSpPr>
          <p:sp>
            <p:nvSpPr>
              <p:cNvPr id="75" name="Freeform 3"/>
              <p:cNvSpPr>
                <a:spLocks noEditPoints="1"/>
              </p:cNvSpPr>
              <p:nvPr/>
            </p:nvSpPr>
            <p:spPr bwMode="auto">
              <a:xfrm>
                <a:off x="3132069" y="1586603"/>
                <a:ext cx="1496254" cy="2138934"/>
              </a:xfrm>
              <a:custGeom>
                <a:avLst/>
                <a:gdLst/>
                <a:ahLst/>
                <a:cxnLst>
                  <a:cxn ang="0">
                    <a:pos x="119" y="6"/>
                  </a:cxn>
                  <a:cxn ang="0">
                    <a:pos x="121" y="17"/>
                  </a:cxn>
                  <a:cxn ang="0">
                    <a:pos x="118" y="22"/>
                  </a:cxn>
                  <a:cxn ang="0">
                    <a:pos x="121" y="29"/>
                  </a:cxn>
                  <a:cxn ang="0">
                    <a:pos x="118" y="33"/>
                  </a:cxn>
                  <a:cxn ang="0">
                    <a:pos x="123" y="38"/>
                  </a:cxn>
                  <a:cxn ang="0">
                    <a:pos x="117" y="48"/>
                  </a:cxn>
                  <a:cxn ang="0">
                    <a:pos x="114" y="62"/>
                  </a:cxn>
                  <a:cxn ang="0">
                    <a:pos x="110" y="79"/>
                  </a:cxn>
                  <a:cxn ang="0">
                    <a:pos x="103" y="96"/>
                  </a:cxn>
                  <a:cxn ang="0">
                    <a:pos x="109" y="107"/>
                  </a:cxn>
                  <a:cxn ang="0">
                    <a:pos x="119" y="113"/>
                  </a:cxn>
                  <a:cxn ang="0">
                    <a:pos x="134" y="121"/>
                  </a:cxn>
                  <a:cxn ang="0">
                    <a:pos x="150" y="126"/>
                  </a:cxn>
                  <a:cxn ang="0">
                    <a:pos x="149" y="135"/>
                  </a:cxn>
                  <a:cxn ang="0">
                    <a:pos x="129" y="157"/>
                  </a:cxn>
                  <a:cxn ang="0">
                    <a:pos x="120" y="169"/>
                  </a:cxn>
                  <a:cxn ang="0">
                    <a:pos x="108" y="180"/>
                  </a:cxn>
                  <a:cxn ang="0">
                    <a:pos x="90" y="182"/>
                  </a:cxn>
                  <a:cxn ang="0">
                    <a:pos x="75" y="197"/>
                  </a:cxn>
                  <a:cxn ang="0">
                    <a:pos x="68" y="194"/>
                  </a:cxn>
                  <a:cxn ang="0">
                    <a:pos x="52" y="180"/>
                  </a:cxn>
                  <a:cxn ang="0">
                    <a:pos x="46" y="173"/>
                  </a:cxn>
                  <a:cxn ang="0">
                    <a:pos x="39" y="170"/>
                  </a:cxn>
                  <a:cxn ang="0">
                    <a:pos x="42" y="158"/>
                  </a:cxn>
                  <a:cxn ang="0">
                    <a:pos x="50" y="148"/>
                  </a:cxn>
                  <a:cxn ang="0">
                    <a:pos x="46" y="122"/>
                  </a:cxn>
                  <a:cxn ang="0">
                    <a:pos x="28" y="98"/>
                  </a:cxn>
                  <a:cxn ang="0">
                    <a:pos x="14" y="9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5" y="75"/>
                  </a:cxn>
                  <a:cxn ang="0">
                    <a:pos x="9" y="73"/>
                  </a:cxn>
                  <a:cxn ang="0">
                    <a:pos x="15" y="69"/>
                  </a:cxn>
                  <a:cxn ang="0">
                    <a:pos x="17" y="63"/>
                  </a:cxn>
                  <a:cxn ang="0">
                    <a:pos x="14" y="57"/>
                  </a:cxn>
                  <a:cxn ang="0">
                    <a:pos x="18" y="50"/>
                  </a:cxn>
                  <a:cxn ang="0">
                    <a:pos x="36" y="50"/>
                  </a:cxn>
                  <a:cxn ang="0">
                    <a:pos x="39" y="47"/>
                  </a:cxn>
                  <a:cxn ang="0">
                    <a:pos x="38" y="42"/>
                  </a:cxn>
                  <a:cxn ang="0">
                    <a:pos x="34" y="40"/>
                  </a:cxn>
                  <a:cxn ang="0">
                    <a:pos x="28" y="37"/>
                  </a:cxn>
                  <a:cxn ang="0">
                    <a:pos x="23" y="35"/>
                  </a:cxn>
                  <a:cxn ang="0">
                    <a:pos x="31" y="29"/>
                  </a:cxn>
                  <a:cxn ang="0">
                    <a:pos x="28" y="28"/>
                  </a:cxn>
                  <a:cxn ang="0">
                    <a:pos x="21" y="26"/>
                  </a:cxn>
                  <a:cxn ang="0">
                    <a:pos x="23" y="23"/>
                  </a:cxn>
                  <a:cxn ang="0">
                    <a:pos x="23" y="20"/>
                  </a:cxn>
                  <a:cxn ang="0">
                    <a:pos x="22" y="17"/>
                  </a:cxn>
                  <a:cxn ang="0">
                    <a:pos x="31" y="18"/>
                  </a:cxn>
                  <a:cxn ang="0">
                    <a:pos x="54" y="18"/>
                  </a:cxn>
                  <a:cxn ang="0">
                    <a:pos x="63" y="15"/>
                  </a:cxn>
                  <a:cxn ang="0">
                    <a:pos x="69" y="13"/>
                  </a:cxn>
                  <a:cxn ang="0">
                    <a:pos x="80" y="10"/>
                  </a:cxn>
                  <a:cxn ang="0">
                    <a:pos x="88" y="12"/>
                  </a:cxn>
                  <a:cxn ang="0">
                    <a:pos x="98" y="10"/>
                  </a:cxn>
                  <a:cxn ang="0">
                    <a:pos x="100" y="5"/>
                  </a:cxn>
                  <a:cxn ang="0">
                    <a:pos x="104" y="3"/>
                  </a:cxn>
                  <a:cxn ang="0">
                    <a:pos x="109" y="1"/>
                  </a:cxn>
                  <a:cxn ang="0">
                    <a:pos x="9" y="86"/>
                  </a:cxn>
                  <a:cxn ang="0">
                    <a:pos x="11" y="85"/>
                  </a:cxn>
                </a:cxnLst>
                <a:rect l="0" t="0" r="r" b="b"/>
                <a:pathLst>
                  <a:path w="151" h="199">
                    <a:moveTo>
                      <a:pt x="109" y="0"/>
                    </a:moveTo>
                    <a:lnTo>
                      <a:pt x="112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19" y="5"/>
                    </a:lnTo>
                    <a:lnTo>
                      <a:pt x="119" y="6"/>
                    </a:lnTo>
                    <a:lnTo>
                      <a:pt x="119" y="7"/>
                    </a:lnTo>
                    <a:lnTo>
                      <a:pt x="119" y="8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19" y="13"/>
                    </a:lnTo>
                    <a:lnTo>
                      <a:pt x="120" y="14"/>
                    </a:lnTo>
                    <a:lnTo>
                      <a:pt x="120" y="15"/>
                    </a:lnTo>
                    <a:lnTo>
                      <a:pt x="120" y="15"/>
                    </a:lnTo>
                    <a:lnTo>
                      <a:pt x="120" y="16"/>
                    </a:lnTo>
                    <a:lnTo>
                      <a:pt x="121" y="16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8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1" y="20"/>
                    </a:lnTo>
                    <a:lnTo>
                      <a:pt x="120" y="20"/>
                    </a:lnTo>
                    <a:lnTo>
                      <a:pt x="120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8" y="21"/>
                    </a:lnTo>
                    <a:lnTo>
                      <a:pt x="118" y="22"/>
                    </a:lnTo>
                    <a:lnTo>
                      <a:pt x="117" y="22"/>
                    </a:lnTo>
                    <a:lnTo>
                      <a:pt x="117" y="22"/>
                    </a:lnTo>
                    <a:lnTo>
                      <a:pt x="116" y="22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19" y="26"/>
                    </a:lnTo>
                    <a:lnTo>
                      <a:pt x="120" y="27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19" y="32"/>
                    </a:lnTo>
                    <a:lnTo>
                      <a:pt x="119" y="33"/>
                    </a:lnTo>
                    <a:lnTo>
                      <a:pt x="118" y="33"/>
                    </a:lnTo>
                    <a:lnTo>
                      <a:pt x="118" y="33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36"/>
                    </a:lnTo>
                    <a:lnTo>
                      <a:pt x="121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3" y="37"/>
                    </a:lnTo>
                    <a:lnTo>
                      <a:pt x="123" y="37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3" y="39"/>
                    </a:lnTo>
                    <a:lnTo>
                      <a:pt x="122" y="40"/>
                    </a:lnTo>
                    <a:lnTo>
                      <a:pt x="122" y="42"/>
                    </a:lnTo>
                    <a:lnTo>
                      <a:pt x="121" y="44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0" y="46"/>
                    </a:lnTo>
                    <a:lnTo>
                      <a:pt x="120" y="47"/>
                    </a:lnTo>
                    <a:lnTo>
                      <a:pt x="119" y="48"/>
                    </a:lnTo>
                    <a:lnTo>
                      <a:pt x="119" y="48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4" y="53"/>
                    </a:lnTo>
                    <a:lnTo>
                      <a:pt x="114" y="56"/>
                    </a:lnTo>
                    <a:lnTo>
                      <a:pt x="114" y="58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4" y="62"/>
                    </a:lnTo>
                    <a:lnTo>
                      <a:pt x="115" y="63"/>
                    </a:lnTo>
                    <a:lnTo>
                      <a:pt x="115" y="64"/>
                    </a:lnTo>
                    <a:lnTo>
                      <a:pt x="115" y="65"/>
                    </a:lnTo>
                    <a:lnTo>
                      <a:pt x="116" y="66"/>
                    </a:lnTo>
                    <a:lnTo>
                      <a:pt x="116" y="66"/>
                    </a:lnTo>
                    <a:lnTo>
                      <a:pt x="116" y="68"/>
                    </a:lnTo>
                    <a:lnTo>
                      <a:pt x="115" y="70"/>
                    </a:lnTo>
                    <a:lnTo>
                      <a:pt x="115" y="72"/>
                    </a:lnTo>
                    <a:lnTo>
                      <a:pt x="114" y="74"/>
                    </a:lnTo>
                    <a:lnTo>
                      <a:pt x="113" y="75"/>
                    </a:lnTo>
                    <a:lnTo>
                      <a:pt x="112" y="77"/>
                    </a:lnTo>
                    <a:lnTo>
                      <a:pt x="111" y="78"/>
                    </a:lnTo>
                    <a:lnTo>
                      <a:pt x="110" y="79"/>
                    </a:lnTo>
                    <a:lnTo>
                      <a:pt x="109" y="81"/>
                    </a:lnTo>
                    <a:lnTo>
                      <a:pt x="108" y="82"/>
                    </a:lnTo>
                    <a:lnTo>
                      <a:pt x="107" y="83"/>
                    </a:lnTo>
                    <a:lnTo>
                      <a:pt x="106" y="84"/>
                    </a:lnTo>
                    <a:lnTo>
                      <a:pt x="105" y="85"/>
                    </a:lnTo>
                    <a:lnTo>
                      <a:pt x="104" y="86"/>
                    </a:lnTo>
                    <a:lnTo>
                      <a:pt x="101" y="88"/>
                    </a:lnTo>
                    <a:lnTo>
                      <a:pt x="101" y="89"/>
                    </a:lnTo>
                    <a:lnTo>
                      <a:pt x="102" y="90"/>
                    </a:lnTo>
                    <a:lnTo>
                      <a:pt x="102" y="91"/>
                    </a:lnTo>
                    <a:lnTo>
                      <a:pt x="102" y="92"/>
                    </a:lnTo>
                    <a:lnTo>
                      <a:pt x="103" y="94"/>
                    </a:lnTo>
                    <a:lnTo>
                      <a:pt x="103" y="96"/>
                    </a:lnTo>
                    <a:lnTo>
                      <a:pt x="103" y="98"/>
                    </a:lnTo>
                    <a:lnTo>
                      <a:pt x="103" y="100"/>
                    </a:lnTo>
                    <a:lnTo>
                      <a:pt x="103" y="102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6"/>
                    </a:lnTo>
                    <a:lnTo>
                      <a:pt x="104" y="106"/>
                    </a:lnTo>
                    <a:lnTo>
                      <a:pt x="104" y="107"/>
                    </a:lnTo>
                    <a:lnTo>
                      <a:pt x="105" y="107"/>
                    </a:lnTo>
                    <a:lnTo>
                      <a:pt x="106" y="107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9" y="107"/>
                    </a:lnTo>
                    <a:lnTo>
                      <a:pt x="111" y="106"/>
                    </a:lnTo>
                    <a:lnTo>
                      <a:pt x="112" y="106"/>
                    </a:lnTo>
                    <a:lnTo>
                      <a:pt x="113" y="106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5" y="108"/>
                    </a:lnTo>
                    <a:lnTo>
                      <a:pt x="115" y="109"/>
                    </a:lnTo>
                    <a:lnTo>
                      <a:pt x="116" y="109"/>
                    </a:lnTo>
                    <a:lnTo>
                      <a:pt x="116" y="110"/>
                    </a:lnTo>
                    <a:lnTo>
                      <a:pt x="117" y="111"/>
                    </a:lnTo>
                    <a:lnTo>
                      <a:pt x="117" y="112"/>
                    </a:lnTo>
                    <a:lnTo>
                      <a:pt x="118" y="113"/>
                    </a:lnTo>
                    <a:lnTo>
                      <a:pt x="119" y="113"/>
                    </a:lnTo>
                    <a:lnTo>
                      <a:pt x="120" y="114"/>
                    </a:lnTo>
                    <a:lnTo>
                      <a:pt x="121" y="114"/>
                    </a:lnTo>
                    <a:lnTo>
                      <a:pt x="122" y="115"/>
                    </a:lnTo>
                    <a:lnTo>
                      <a:pt x="123" y="115"/>
                    </a:lnTo>
                    <a:lnTo>
                      <a:pt x="125" y="115"/>
                    </a:lnTo>
                    <a:lnTo>
                      <a:pt x="126" y="115"/>
                    </a:lnTo>
                    <a:lnTo>
                      <a:pt x="128" y="115"/>
                    </a:lnTo>
                    <a:lnTo>
                      <a:pt x="129" y="115"/>
                    </a:lnTo>
                    <a:lnTo>
                      <a:pt x="130" y="116"/>
                    </a:lnTo>
                    <a:lnTo>
                      <a:pt x="131" y="117"/>
                    </a:lnTo>
                    <a:lnTo>
                      <a:pt x="132" y="118"/>
                    </a:lnTo>
                    <a:lnTo>
                      <a:pt x="132" y="119"/>
                    </a:lnTo>
                    <a:lnTo>
                      <a:pt x="134" y="121"/>
                    </a:lnTo>
                    <a:lnTo>
                      <a:pt x="136" y="123"/>
                    </a:lnTo>
                    <a:lnTo>
                      <a:pt x="139" y="123"/>
                    </a:lnTo>
                    <a:lnTo>
                      <a:pt x="141" y="123"/>
                    </a:lnTo>
                    <a:lnTo>
                      <a:pt x="143" y="123"/>
                    </a:lnTo>
                    <a:lnTo>
                      <a:pt x="144" y="123"/>
                    </a:lnTo>
                    <a:lnTo>
                      <a:pt x="145" y="123"/>
                    </a:lnTo>
                    <a:lnTo>
                      <a:pt x="146" y="123"/>
                    </a:lnTo>
                    <a:lnTo>
                      <a:pt x="147" y="124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9" y="125"/>
                    </a:lnTo>
                    <a:lnTo>
                      <a:pt x="150" y="125"/>
                    </a:lnTo>
                    <a:lnTo>
                      <a:pt x="150" y="126"/>
                    </a:lnTo>
                    <a:lnTo>
                      <a:pt x="151" y="126"/>
                    </a:lnTo>
                    <a:lnTo>
                      <a:pt x="151" y="127"/>
                    </a:lnTo>
                    <a:lnTo>
                      <a:pt x="151" y="128"/>
                    </a:lnTo>
                    <a:lnTo>
                      <a:pt x="151" y="129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50" y="131"/>
                    </a:lnTo>
                    <a:lnTo>
                      <a:pt x="150" y="132"/>
                    </a:lnTo>
                    <a:lnTo>
                      <a:pt x="149" y="133"/>
                    </a:lnTo>
                    <a:lnTo>
                      <a:pt x="149" y="133"/>
                    </a:lnTo>
                    <a:lnTo>
                      <a:pt x="149" y="134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6"/>
                    </a:lnTo>
                    <a:lnTo>
                      <a:pt x="147" y="138"/>
                    </a:lnTo>
                    <a:lnTo>
                      <a:pt x="146" y="139"/>
                    </a:lnTo>
                    <a:lnTo>
                      <a:pt x="144" y="141"/>
                    </a:lnTo>
                    <a:lnTo>
                      <a:pt x="142" y="143"/>
                    </a:lnTo>
                    <a:lnTo>
                      <a:pt x="141" y="144"/>
                    </a:lnTo>
                    <a:lnTo>
                      <a:pt x="139" y="146"/>
                    </a:lnTo>
                    <a:lnTo>
                      <a:pt x="136" y="150"/>
                    </a:lnTo>
                    <a:lnTo>
                      <a:pt x="134" y="152"/>
                    </a:lnTo>
                    <a:lnTo>
                      <a:pt x="133" y="154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7" y="159"/>
                    </a:lnTo>
                    <a:lnTo>
                      <a:pt x="125" y="160"/>
                    </a:lnTo>
                    <a:lnTo>
                      <a:pt x="123" y="162"/>
                    </a:lnTo>
                    <a:lnTo>
                      <a:pt x="122" y="162"/>
                    </a:lnTo>
                    <a:lnTo>
                      <a:pt x="121" y="163"/>
                    </a:lnTo>
                    <a:lnTo>
                      <a:pt x="121" y="164"/>
                    </a:lnTo>
                    <a:lnTo>
                      <a:pt x="121" y="165"/>
                    </a:lnTo>
                    <a:lnTo>
                      <a:pt x="121" y="165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1" y="167"/>
                    </a:lnTo>
                    <a:lnTo>
                      <a:pt x="120" y="168"/>
                    </a:lnTo>
                    <a:lnTo>
                      <a:pt x="120" y="169"/>
                    </a:lnTo>
                    <a:lnTo>
                      <a:pt x="119" y="169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9" y="171"/>
                    </a:lnTo>
                    <a:lnTo>
                      <a:pt x="119" y="172"/>
                    </a:lnTo>
                    <a:lnTo>
                      <a:pt x="119" y="173"/>
                    </a:lnTo>
                    <a:lnTo>
                      <a:pt x="118" y="173"/>
                    </a:lnTo>
                    <a:lnTo>
                      <a:pt x="117" y="174"/>
                    </a:lnTo>
                    <a:lnTo>
                      <a:pt x="115" y="175"/>
                    </a:lnTo>
                    <a:lnTo>
                      <a:pt x="114" y="176"/>
                    </a:lnTo>
                    <a:lnTo>
                      <a:pt x="112" y="178"/>
                    </a:lnTo>
                    <a:lnTo>
                      <a:pt x="110" y="179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4" y="183"/>
                    </a:lnTo>
                    <a:lnTo>
                      <a:pt x="103" y="183"/>
                    </a:lnTo>
                    <a:lnTo>
                      <a:pt x="102" y="183"/>
                    </a:lnTo>
                    <a:lnTo>
                      <a:pt x="100" y="183"/>
                    </a:lnTo>
                    <a:lnTo>
                      <a:pt x="99" y="183"/>
                    </a:lnTo>
                    <a:lnTo>
                      <a:pt x="97" y="183"/>
                    </a:lnTo>
                    <a:lnTo>
                      <a:pt x="96" y="183"/>
                    </a:lnTo>
                    <a:lnTo>
                      <a:pt x="95" y="183"/>
                    </a:lnTo>
                    <a:lnTo>
                      <a:pt x="94" y="183"/>
                    </a:lnTo>
                    <a:lnTo>
                      <a:pt x="92" y="182"/>
                    </a:lnTo>
                    <a:lnTo>
                      <a:pt x="91" y="182"/>
                    </a:lnTo>
                    <a:lnTo>
                      <a:pt x="90" y="182"/>
                    </a:lnTo>
                    <a:lnTo>
                      <a:pt x="89" y="182"/>
                    </a:lnTo>
                    <a:lnTo>
                      <a:pt x="88" y="182"/>
                    </a:lnTo>
                    <a:lnTo>
                      <a:pt x="87" y="183"/>
                    </a:lnTo>
                    <a:lnTo>
                      <a:pt x="86" y="183"/>
                    </a:lnTo>
                    <a:lnTo>
                      <a:pt x="84" y="185"/>
                    </a:lnTo>
                    <a:lnTo>
                      <a:pt x="83" y="188"/>
                    </a:lnTo>
                    <a:lnTo>
                      <a:pt x="81" y="190"/>
                    </a:lnTo>
                    <a:lnTo>
                      <a:pt x="80" y="192"/>
                    </a:lnTo>
                    <a:lnTo>
                      <a:pt x="79" y="193"/>
                    </a:lnTo>
                    <a:lnTo>
                      <a:pt x="78" y="194"/>
                    </a:lnTo>
                    <a:lnTo>
                      <a:pt x="77" y="195"/>
                    </a:lnTo>
                    <a:lnTo>
                      <a:pt x="76" y="196"/>
                    </a:lnTo>
                    <a:lnTo>
                      <a:pt x="75" y="197"/>
                    </a:lnTo>
                    <a:lnTo>
                      <a:pt x="74" y="198"/>
                    </a:lnTo>
                    <a:lnTo>
                      <a:pt x="72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69" y="199"/>
                    </a:lnTo>
                    <a:lnTo>
                      <a:pt x="69" y="198"/>
                    </a:lnTo>
                    <a:lnTo>
                      <a:pt x="68" y="197"/>
                    </a:lnTo>
                    <a:lnTo>
                      <a:pt x="68" y="196"/>
                    </a:lnTo>
                    <a:lnTo>
                      <a:pt x="68" y="195"/>
                    </a:lnTo>
                    <a:lnTo>
                      <a:pt x="68" y="194"/>
                    </a:lnTo>
                    <a:lnTo>
                      <a:pt x="68" y="193"/>
                    </a:lnTo>
                    <a:lnTo>
                      <a:pt x="68" y="191"/>
                    </a:lnTo>
                    <a:lnTo>
                      <a:pt x="67" y="190"/>
                    </a:lnTo>
                    <a:lnTo>
                      <a:pt x="65" y="189"/>
                    </a:lnTo>
                    <a:lnTo>
                      <a:pt x="64" y="188"/>
                    </a:lnTo>
                    <a:lnTo>
                      <a:pt x="62" y="187"/>
                    </a:lnTo>
                    <a:lnTo>
                      <a:pt x="59" y="186"/>
                    </a:lnTo>
                    <a:lnTo>
                      <a:pt x="58" y="185"/>
                    </a:lnTo>
                    <a:lnTo>
                      <a:pt x="57" y="184"/>
                    </a:lnTo>
                    <a:lnTo>
                      <a:pt x="55" y="183"/>
                    </a:lnTo>
                    <a:lnTo>
                      <a:pt x="54" y="182"/>
                    </a:lnTo>
                    <a:lnTo>
                      <a:pt x="53" y="181"/>
                    </a:lnTo>
                    <a:lnTo>
                      <a:pt x="52" y="180"/>
                    </a:lnTo>
                    <a:lnTo>
                      <a:pt x="51" y="179"/>
                    </a:lnTo>
                    <a:lnTo>
                      <a:pt x="51" y="178"/>
                    </a:lnTo>
                    <a:lnTo>
                      <a:pt x="50" y="178"/>
                    </a:lnTo>
                    <a:lnTo>
                      <a:pt x="50" y="177"/>
                    </a:lnTo>
                    <a:lnTo>
                      <a:pt x="50" y="176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49" y="17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7" y="173"/>
                    </a:lnTo>
                    <a:lnTo>
                      <a:pt x="46" y="173"/>
                    </a:lnTo>
                    <a:lnTo>
                      <a:pt x="46" y="173"/>
                    </a:lnTo>
                    <a:lnTo>
                      <a:pt x="45" y="173"/>
                    </a:lnTo>
                    <a:lnTo>
                      <a:pt x="45" y="174"/>
                    </a:lnTo>
                    <a:lnTo>
                      <a:pt x="44" y="174"/>
                    </a:lnTo>
                    <a:lnTo>
                      <a:pt x="43" y="174"/>
                    </a:lnTo>
                    <a:lnTo>
                      <a:pt x="43" y="174"/>
                    </a:lnTo>
                    <a:lnTo>
                      <a:pt x="43" y="173"/>
                    </a:lnTo>
                    <a:lnTo>
                      <a:pt x="42" y="173"/>
                    </a:lnTo>
                    <a:lnTo>
                      <a:pt x="42" y="173"/>
                    </a:lnTo>
                    <a:lnTo>
                      <a:pt x="41" y="173"/>
                    </a:lnTo>
                    <a:lnTo>
                      <a:pt x="41" y="172"/>
                    </a:lnTo>
                    <a:lnTo>
                      <a:pt x="40" y="172"/>
                    </a:lnTo>
                    <a:lnTo>
                      <a:pt x="39" y="171"/>
                    </a:lnTo>
                    <a:lnTo>
                      <a:pt x="39" y="170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0" y="166"/>
                    </a:lnTo>
                    <a:lnTo>
                      <a:pt x="40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1" y="161"/>
                    </a:lnTo>
                    <a:lnTo>
                      <a:pt x="41" y="160"/>
                    </a:lnTo>
                    <a:lnTo>
                      <a:pt x="41" y="159"/>
                    </a:lnTo>
                    <a:lnTo>
                      <a:pt x="41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3" y="158"/>
                    </a:lnTo>
                    <a:lnTo>
                      <a:pt x="43" y="157"/>
                    </a:lnTo>
                    <a:lnTo>
                      <a:pt x="45" y="157"/>
                    </a:lnTo>
                    <a:lnTo>
                      <a:pt x="45" y="156"/>
                    </a:lnTo>
                    <a:lnTo>
                      <a:pt x="46" y="156"/>
                    </a:lnTo>
                    <a:lnTo>
                      <a:pt x="47" y="155"/>
                    </a:lnTo>
                    <a:lnTo>
                      <a:pt x="47" y="154"/>
                    </a:lnTo>
                    <a:lnTo>
                      <a:pt x="48" y="153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50" y="149"/>
                    </a:lnTo>
                    <a:lnTo>
                      <a:pt x="50" y="148"/>
                    </a:lnTo>
                    <a:lnTo>
                      <a:pt x="51" y="147"/>
                    </a:lnTo>
                    <a:lnTo>
                      <a:pt x="52" y="147"/>
                    </a:lnTo>
                    <a:lnTo>
                      <a:pt x="53" y="146"/>
                    </a:lnTo>
                    <a:lnTo>
                      <a:pt x="52" y="144"/>
                    </a:lnTo>
                    <a:lnTo>
                      <a:pt x="52" y="142"/>
                    </a:lnTo>
                    <a:lnTo>
                      <a:pt x="51" y="140"/>
                    </a:lnTo>
                    <a:lnTo>
                      <a:pt x="51" y="138"/>
                    </a:lnTo>
                    <a:lnTo>
                      <a:pt x="50" y="136"/>
                    </a:lnTo>
                    <a:lnTo>
                      <a:pt x="50" y="134"/>
                    </a:lnTo>
                    <a:lnTo>
                      <a:pt x="48" y="130"/>
                    </a:lnTo>
                    <a:lnTo>
                      <a:pt x="47" y="126"/>
                    </a:lnTo>
                    <a:lnTo>
                      <a:pt x="46" y="124"/>
                    </a:lnTo>
                    <a:lnTo>
                      <a:pt x="46" y="122"/>
                    </a:lnTo>
                    <a:lnTo>
                      <a:pt x="45" y="120"/>
                    </a:lnTo>
                    <a:lnTo>
                      <a:pt x="45" y="118"/>
                    </a:lnTo>
                    <a:lnTo>
                      <a:pt x="45" y="115"/>
                    </a:lnTo>
                    <a:lnTo>
                      <a:pt x="45" y="113"/>
                    </a:lnTo>
                    <a:lnTo>
                      <a:pt x="43" y="111"/>
                    </a:lnTo>
                    <a:lnTo>
                      <a:pt x="42" y="109"/>
                    </a:lnTo>
                    <a:lnTo>
                      <a:pt x="40" y="107"/>
                    </a:lnTo>
                    <a:lnTo>
                      <a:pt x="39" y="105"/>
                    </a:lnTo>
                    <a:lnTo>
                      <a:pt x="36" y="102"/>
                    </a:lnTo>
                    <a:lnTo>
                      <a:pt x="33" y="98"/>
                    </a:lnTo>
                    <a:lnTo>
                      <a:pt x="31" y="98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6" y="98"/>
                    </a:lnTo>
                    <a:lnTo>
                      <a:pt x="26" y="97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2" y="95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8" y="93"/>
                    </a:lnTo>
                    <a:lnTo>
                      <a:pt x="16" y="92"/>
                    </a:lnTo>
                    <a:lnTo>
                      <a:pt x="15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3" y="89"/>
                    </a:lnTo>
                    <a:lnTo>
                      <a:pt x="13" y="89"/>
                    </a:lnTo>
                    <a:lnTo>
                      <a:pt x="12" y="89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3" y="76"/>
                    </a:lnTo>
                    <a:lnTo>
                      <a:pt x="3" y="77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5"/>
                    </a:lnTo>
                    <a:lnTo>
                      <a:pt x="7" y="75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18" y="66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6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5" y="18"/>
                    </a:lnTo>
                    <a:lnTo>
                      <a:pt x="39" y="18"/>
                    </a:lnTo>
                    <a:lnTo>
                      <a:pt x="44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9" y="13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3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6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0"/>
                    </a:lnTo>
                    <a:moveTo>
                      <a:pt x="11" y="85"/>
                    </a:moveTo>
                    <a:lnTo>
                      <a:pt x="11" y="85"/>
                    </a:lnTo>
                    <a:lnTo>
                      <a:pt x="11" y="85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9" y="85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10" y="87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76" name="Freeform 4"/>
              <p:cNvSpPr>
                <a:spLocks/>
              </p:cNvSpPr>
              <p:nvPr/>
            </p:nvSpPr>
            <p:spPr bwMode="auto">
              <a:xfrm>
                <a:off x="4132842" y="1866234"/>
                <a:ext cx="1648332" cy="1206830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88" y="6"/>
                  </a:cxn>
                  <a:cxn ang="0">
                    <a:pos x="92" y="10"/>
                  </a:cxn>
                  <a:cxn ang="0">
                    <a:pos x="93" y="9"/>
                  </a:cxn>
                  <a:cxn ang="0">
                    <a:pos x="113" y="11"/>
                  </a:cxn>
                  <a:cxn ang="0">
                    <a:pos x="118" y="15"/>
                  </a:cxn>
                  <a:cxn ang="0">
                    <a:pos x="123" y="21"/>
                  </a:cxn>
                  <a:cxn ang="0">
                    <a:pos x="128" y="19"/>
                  </a:cxn>
                  <a:cxn ang="0">
                    <a:pos x="136" y="19"/>
                  </a:cxn>
                  <a:cxn ang="0">
                    <a:pos x="143" y="24"/>
                  </a:cxn>
                  <a:cxn ang="0">
                    <a:pos x="152" y="25"/>
                  </a:cxn>
                  <a:cxn ang="0">
                    <a:pos x="157" y="27"/>
                  </a:cxn>
                  <a:cxn ang="0">
                    <a:pos x="163" y="33"/>
                  </a:cxn>
                  <a:cxn ang="0">
                    <a:pos x="165" y="42"/>
                  </a:cxn>
                  <a:cxn ang="0">
                    <a:pos x="163" y="52"/>
                  </a:cxn>
                  <a:cxn ang="0">
                    <a:pos x="162" y="61"/>
                  </a:cxn>
                  <a:cxn ang="0">
                    <a:pos x="160" y="66"/>
                  </a:cxn>
                  <a:cxn ang="0">
                    <a:pos x="159" y="69"/>
                  </a:cxn>
                  <a:cxn ang="0">
                    <a:pos x="162" y="74"/>
                  </a:cxn>
                  <a:cxn ang="0">
                    <a:pos x="153" y="80"/>
                  </a:cxn>
                  <a:cxn ang="0">
                    <a:pos x="142" y="89"/>
                  </a:cxn>
                  <a:cxn ang="0">
                    <a:pos x="137" y="93"/>
                  </a:cxn>
                  <a:cxn ang="0">
                    <a:pos x="132" y="96"/>
                  </a:cxn>
                  <a:cxn ang="0">
                    <a:pos x="129" y="101"/>
                  </a:cxn>
                  <a:cxn ang="0">
                    <a:pos x="122" y="102"/>
                  </a:cxn>
                  <a:cxn ang="0">
                    <a:pos x="118" y="99"/>
                  </a:cxn>
                  <a:cxn ang="0">
                    <a:pos x="116" y="95"/>
                  </a:cxn>
                  <a:cxn ang="0">
                    <a:pos x="109" y="97"/>
                  </a:cxn>
                  <a:cxn ang="0">
                    <a:pos x="104" y="103"/>
                  </a:cxn>
                  <a:cxn ang="0">
                    <a:pos x="100" y="112"/>
                  </a:cxn>
                  <a:cxn ang="0">
                    <a:pos x="87" y="111"/>
                  </a:cxn>
                  <a:cxn ang="0">
                    <a:pos x="78" y="109"/>
                  </a:cxn>
                  <a:cxn ang="0">
                    <a:pos x="75" y="104"/>
                  </a:cxn>
                  <a:cxn ang="0">
                    <a:pos x="71" y="102"/>
                  </a:cxn>
                  <a:cxn ang="0">
                    <a:pos x="64" y="98"/>
                  </a:cxn>
                  <a:cxn ang="0">
                    <a:pos x="58" y="96"/>
                  </a:cxn>
                  <a:cxn ang="0">
                    <a:pos x="52" y="100"/>
                  </a:cxn>
                  <a:cxn ang="0">
                    <a:pos x="46" y="98"/>
                  </a:cxn>
                  <a:cxn ang="0">
                    <a:pos x="33" y="95"/>
                  </a:cxn>
                  <a:cxn ang="0">
                    <a:pos x="24" y="89"/>
                  </a:cxn>
                  <a:cxn ang="0">
                    <a:pos x="16" y="85"/>
                  </a:cxn>
                  <a:cxn ang="0">
                    <a:pos x="11" y="80"/>
                  </a:cxn>
                  <a:cxn ang="0">
                    <a:pos x="3" y="80"/>
                  </a:cxn>
                  <a:cxn ang="0">
                    <a:pos x="1" y="68"/>
                  </a:cxn>
                  <a:cxn ang="0">
                    <a:pos x="5" y="58"/>
                  </a:cxn>
                  <a:cxn ang="0">
                    <a:pos x="13" y="48"/>
                  </a:cxn>
                  <a:cxn ang="0">
                    <a:pos x="19" y="41"/>
                  </a:cxn>
                  <a:cxn ang="0">
                    <a:pos x="27" y="40"/>
                  </a:cxn>
                  <a:cxn ang="0">
                    <a:pos x="35" y="37"/>
                  </a:cxn>
                  <a:cxn ang="0">
                    <a:pos x="44" y="36"/>
                  </a:cxn>
                  <a:cxn ang="0">
                    <a:pos x="56" y="27"/>
                  </a:cxn>
                  <a:cxn ang="0">
                    <a:pos x="59" y="24"/>
                  </a:cxn>
                  <a:cxn ang="0">
                    <a:pos x="58" y="21"/>
                  </a:cxn>
                  <a:cxn ang="0">
                    <a:pos x="55" y="15"/>
                  </a:cxn>
                  <a:cxn ang="0">
                    <a:pos x="55" y="11"/>
                  </a:cxn>
                  <a:cxn ang="0">
                    <a:pos x="58" y="4"/>
                  </a:cxn>
                  <a:cxn ang="0">
                    <a:pos x="67" y="2"/>
                  </a:cxn>
                  <a:cxn ang="0">
                    <a:pos x="75" y="2"/>
                  </a:cxn>
                </a:cxnLst>
                <a:rect l="0" t="0" r="r" b="b"/>
                <a:pathLst>
                  <a:path w="166" h="112">
                    <a:moveTo>
                      <a:pt x="75" y="1"/>
                    </a:moveTo>
                    <a:lnTo>
                      <a:pt x="76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3"/>
                    </a:lnTo>
                    <a:lnTo>
                      <a:pt x="85" y="4"/>
                    </a:lnTo>
                    <a:lnTo>
                      <a:pt x="86" y="5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9" y="7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5" y="9"/>
                    </a:lnTo>
                    <a:lnTo>
                      <a:pt x="98" y="9"/>
                    </a:lnTo>
                    <a:lnTo>
                      <a:pt x="102" y="10"/>
                    </a:lnTo>
                    <a:lnTo>
                      <a:pt x="104" y="10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14" y="12"/>
                    </a:lnTo>
                    <a:lnTo>
                      <a:pt x="115" y="12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6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2" y="21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30" y="19"/>
                    </a:lnTo>
                    <a:lnTo>
                      <a:pt x="132" y="19"/>
                    </a:lnTo>
                    <a:lnTo>
                      <a:pt x="133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6" y="19"/>
                    </a:lnTo>
                    <a:lnTo>
                      <a:pt x="136" y="19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38" y="20"/>
                    </a:lnTo>
                    <a:lnTo>
                      <a:pt x="140" y="21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3" y="24"/>
                    </a:lnTo>
                    <a:lnTo>
                      <a:pt x="144" y="24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47" y="25"/>
                    </a:lnTo>
                    <a:lnTo>
                      <a:pt x="148" y="26"/>
                    </a:lnTo>
                    <a:lnTo>
                      <a:pt x="149" y="26"/>
                    </a:lnTo>
                    <a:lnTo>
                      <a:pt x="150" y="26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54" y="26"/>
                    </a:lnTo>
                    <a:lnTo>
                      <a:pt x="156" y="26"/>
                    </a:lnTo>
                    <a:lnTo>
                      <a:pt x="156" y="26"/>
                    </a:lnTo>
                    <a:lnTo>
                      <a:pt x="157" y="27"/>
                    </a:lnTo>
                    <a:lnTo>
                      <a:pt x="158" y="27"/>
                    </a:lnTo>
                    <a:lnTo>
                      <a:pt x="159" y="28"/>
                    </a:lnTo>
                    <a:lnTo>
                      <a:pt x="159" y="28"/>
                    </a:lnTo>
                    <a:lnTo>
                      <a:pt x="160" y="29"/>
                    </a:lnTo>
                    <a:lnTo>
                      <a:pt x="161" y="30"/>
                    </a:lnTo>
                    <a:lnTo>
                      <a:pt x="161" y="31"/>
                    </a:lnTo>
                    <a:lnTo>
                      <a:pt x="162" y="32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6" y="39"/>
                    </a:lnTo>
                    <a:lnTo>
                      <a:pt x="165" y="41"/>
                    </a:lnTo>
                    <a:lnTo>
                      <a:pt x="165" y="42"/>
                    </a:lnTo>
                    <a:lnTo>
                      <a:pt x="165" y="44"/>
                    </a:lnTo>
                    <a:lnTo>
                      <a:pt x="165" y="45"/>
                    </a:lnTo>
                    <a:lnTo>
                      <a:pt x="165" y="47"/>
                    </a:lnTo>
                    <a:lnTo>
                      <a:pt x="164" y="48"/>
                    </a:lnTo>
                    <a:lnTo>
                      <a:pt x="164" y="49"/>
                    </a:lnTo>
                    <a:lnTo>
                      <a:pt x="163" y="50"/>
                    </a:lnTo>
                    <a:lnTo>
                      <a:pt x="163" y="51"/>
                    </a:lnTo>
                    <a:lnTo>
                      <a:pt x="163" y="52"/>
                    </a:lnTo>
                    <a:lnTo>
                      <a:pt x="162" y="53"/>
                    </a:lnTo>
                    <a:lnTo>
                      <a:pt x="162" y="54"/>
                    </a:lnTo>
                    <a:lnTo>
                      <a:pt x="162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1" y="58"/>
                    </a:lnTo>
                    <a:lnTo>
                      <a:pt x="161" y="59"/>
                    </a:lnTo>
                    <a:lnTo>
                      <a:pt x="162" y="61"/>
                    </a:lnTo>
                    <a:lnTo>
                      <a:pt x="162" y="62"/>
                    </a:lnTo>
                    <a:lnTo>
                      <a:pt x="162" y="63"/>
                    </a:lnTo>
                    <a:lnTo>
                      <a:pt x="162" y="63"/>
                    </a:lnTo>
                    <a:lnTo>
                      <a:pt x="161" y="64"/>
                    </a:lnTo>
                    <a:lnTo>
                      <a:pt x="161" y="65"/>
                    </a:lnTo>
                    <a:lnTo>
                      <a:pt x="161" y="65"/>
                    </a:lnTo>
                    <a:lnTo>
                      <a:pt x="161" y="66"/>
                    </a:lnTo>
                    <a:lnTo>
                      <a:pt x="160" y="66"/>
                    </a:lnTo>
                    <a:lnTo>
                      <a:pt x="160" y="67"/>
                    </a:lnTo>
                    <a:lnTo>
                      <a:pt x="159" y="67"/>
                    </a:lnTo>
                    <a:lnTo>
                      <a:pt x="159" y="67"/>
                    </a:lnTo>
                    <a:lnTo>
                      <a:pt x="158" y="67"/>
                    </a:lnTo>
                    <a:lnTo>
                      <a:pt x="159" y="68"/>
                    </a:lnTo>
                    <a:lnTo>
                      <a:pt x="159" y="68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60" y="70"/>
                    </a:lnTo>
                    <a:lnTo>
                      <a:pt x="161" y="70"/>
                    </a:lnTo>
                    <a:lnTo>
                      <a:pt x="161" y="71"/>
                    </a:lnTo>
                    <a:lnTo>
                      <a:pt x="161" y="71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62" y="74"/>
                    </a:lnTo>
                    <a:lnTo>
                      <a:pt x="162" y="75"/>
                    </a:lnTo>
                    <a:lnTo>
                      <a:pt x="160" y="76"/>
                    </a:lnTo>
                    <a:lnTo>
                      <a:pt x="159" y="76"/>
                    </a:lnTo>
                    <a:lnTo>
                      <a:pt x="157" y="77"/>
                    </a:lnTo>
                    <a:lnTo>
                      <a:pt x="156" y="78"/>
                    </a:lnTo>
                    <a:lnTo>
                      <a:pt x="154" y="78"/>
                    </a:lnTo>
                    <a:lnTo>
                      <a:pt x="153" y="80"/>
                    </a:lnTo>
                    <a:lnTo>
                      <a:pt x="152" y="80"/>
                    </a:lnTo>
                    <a:lnTo>
                      <a:pt x="151" y="81"/>
                    </a:lnTo>
                    <a:lnTo>
                      <a:pt x="149" y="83"/>
                    </a:lnTo>
                    <a:lnTo>
                      <a:pt x="146" y="85"/>
                    </a:lnTo>
                    <a:lnTo>
                      <a:pt x="145" y="86"/>
                    </a:lnTo>
                    <a:lnTo>
                      <a:pt x="144" y="87"/>
                    </a:lnTo>
                    <a:lnTo>
                      <a:pt x="143" y="88"/>
                    </a:lnTo>
                    <a:lnTo>
                      <a:pt x="142" y="89"/>
                    </a:lnTo>
                    <a:lnTo>
                      <a:pt x="141" y="89"/>
                    </a:lnTo>
                    <a:lnTo>
                      <a:pt x="140" y="89"/>
                    </a:lnTo>
                    <a:lnTo>
                      <a:pt x="140" y="90"/>
                    </a:lnTo>
                    <a:lnTo>
                      <a:pt x="139" y="90"/>
                    </a:lnTo>
                    <a:lnTo>
                      <a:pt x="139" y="91"/>
                    </a:lnTo>
                    <a:lnTo>
                      <a:pt x="138" y="91"/>
                    </a:lnTo>
                    <a:lnTo>
                      <a:pt x="137" y="93"/>
                    </a:lnTo>
                    <a:lnTo>
                      <a:pt x="137" y="93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5" y="95"/>
                    </a:lnTo>
                    <a:lnTo>
                      <a:pt x="134" y="95"/>
                    </a:lnTo>
                    <a:lnTo>
                      <a:pt x="134" y="95"/>
                    </a:lnTo>
                    <a:lnTo>
                      <a:pt x="133" y="95"/>
                    </a:lnTo>
                    <a:lnTo>
                      <a:pt x="132" y="95"/>
                    </a:lnTo>
                    <a:lnTo>
                      <a:pt x="132" y="96"/>
                    </a:lnTo>
                    <a:lnTo>
                      <a:pt x="131" y="97"/>
                    </a:lnTo>
                    <a:lnTo>
                      <a:pt x="131" y="98"/>
                    </a:lnTo>
                    <a:lnTo>
                      <a:pt x="131" y="98"/>
                    </a:lnTo>
                    <a:lnTo>
                      <a:pt x="131" y="99"/>
                    </a:lnTo>
                    <a:lnTo>
                      <a:pt x="130" y="100"/>
                    </a:lnTo>
                    <a:lnTo>
                      <a:pt x="130" y="100"/>
                    </a:lnTo>
                    <a:lnTo>
                      <a:pt x="129" y="101"/>
                    </a:lnTo>
                    <a:lnTo>
                      <a:pt x="129" y="101"/>
                    </a:lnTo>
                    <a:lnTo>
                      <a:pt x="128" y="101"/>
                    </a:lnTo>
                    <a:lnTo>
                      <a:pt x="128" y="102"/>
                    </a:lnTo>
                    <a:lnTo>
                      <a:pt x="127" y="102"/>
                    </a:lnTo>
                    <a:lnTo>
                      <a:pt x="126" y="102"/>
                    </a:lnTo>
                    <a:lnTo>
                      <a:pt x="125" y="102"/>
                    </a:lnTo>
                    <a:lnTo>
                      <a:pt x="124" y="102"/>
                    </a:lnTo>
                    <a:lnTo>
                      <a:pt x="123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1" y="102"/>
                    </a:lnTo>
                    <a:lnTo>
                      <a:pt x="120" y="102"/>
                    </a:lnTo>
                    <a:lnTo>
                      <a:pt x="120" y="101"/>
                    </a:lnTo>
                    <a:lnTo>
                      <a:pt x="119" y="101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8" y="99"/>
                    </a:lnTo>
                    <a:lnTo>
                      <a:pt x="118" y="99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8" y="95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7" y="94"/>
                    </a:lnTo>
                    <a:lnTo>
                      <a:pt x="116" y="95"/>
                    </a:lnTo>
                    <a:lnTo>
                      <a:pt x="115" y="95"/>
                    </a:lnTo>
                    <a:lnTo>
                      <a:pt x="114" y="96"/>
                    </a:lnTo>
                    <a:lnTo>
                      <a:pt x="113" y="97"/>
                    </a:lnTo>
                    <a:lnTo>
                      <a:pt x="112" y="97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09" y="97"/>
                    </a:lnTo>
                    <a:lnTo>
                      <a:pt x="108" y="97"/>
                    </a:lnTo>
                    <a:lnTo>
                      <a:pt x="107" y="98"/>
                    </a:lnTo>
                    <a:lnTo>
                      <a:pt x="107" y="98"/>
                    </a:lnTo>
                    <a:lnTo>
                      <a:pt x="106" y="99"/>
                    </a:lnTo>
                    <a:lnTo>
                      <a:pt x="105" y="100"/>
                    </a:lnTo>
                    <a:lnTo>
                      <a:pt x="105" y="101"/>
                    </a:lnTo>
                    <a:lnTo>
                      <a:pt x="105" y="102"/>
                    </a:lnTo>
                    <a:lnTo>
                      <a:pt x="104" y="103"/>
                    </a:lnTo>
                    <a:lnTo>
                      <a:pt x="104" y="104"/>
                    </a:lnTo>
                    <a:lnTo>
                      <a:pt x="103" y="106"/>
                    </a:lnTo>
                    <a:lnTo>
                      <a:pt x="103" y="107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101" y="110"/>
                    </a:lnTo>
                    <a:lnTo>
                      <a:pt x="101" y="111"/>
                    </a:lnTo>
                    <a:lnTo>
                      <a:pt x="100" y="112"/>
                    </a:lnTo>
                    <a:lnTo>
                      <a:pt x="98" y="112"/>
                    </a:lnTo>
                    <a:lnTo>
                      <a:pt x="97" y="112"/>
                    </a:lnTo>
                    <a:lnTo>
                      <a:pt x="95" y="112"/>
                    </a:lnTo>
                    <a:lnTo>
                      <a:pt x="94" y="112"/>
                    </a:lnTo>
                    <a:lnTo>
                      <a:pt x="93" y="112"/>
                    </a:lnTo>
                    <a:lnTo>
                      <a:pt x="91" y="112"/>
                    </a:lnTo>
                    <a:lnTo>
                      <a:pt x="89" y="111"/>
                    </a:lnTo>
                    <a:lnTo>
                      <a:pt x="87" y="111"/>
                    </a:lnTo>
                    <a:lnTo>
                      <a:pt x="85" y="111"/>
                    </a:lnTo>
                    <a:lnTo>
                      <a:pt x="84" y="110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80" y="110"/>
                    </a:lnTo>
                    <a:lnTo>
                      <a:pt x="78" y="110"/>
                    </a:lnTo>
                    <a:lnTo>
                      <a:pt x="78" y="110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77" y="107"/>
                    </a:lnTo>
                    <a:lnTo>
                      <a:pt x="76" y="107"/>
                    </a:lnTo>
                    <a:lnTo>
                      <a:pt x="76" y="106"/>
                    </a:lnTo>
                    <a:lnTo>
                      <a:pt x="75" y="105"/>
                    </a:lnTo>
                    <a:lnTo>
                      <a:pt x="75" y="105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5" y="103"/>
                    </a:lnTo>
                    <a:lnTo>
                      <a:pt x="75" y="102"/>
                    </a:lnTo>
                    <a:lnTo>
                      <a:pt x="74" y="102"/>
                    </a:lnTo>
                    <a:lnTo>
                      <a:pt x="73" y="102"/>
                    </a:lnTo>
                    <a:lnTo>
                      <a:pt x="73" y="102"/>
                    </a:lnTo>
                    <a:lnTo>
                      <a:pt x="72" y="102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70" y="102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7" y="101"/>
                    </a:lnTo>
                    <a:lnTo>
                      <a:pt x="67" y="101"/>
                    </a:lnTo>
                    <a:lnTo>
                      <a:pt x="66" y="100"/>
                    </a:lnTo>
                    <a:lnTo>
                      <a:pt x="65" y="99"/>
                    </a:lnTo>
                    <a:lnTo>
                      <a:pt x="64" y="98"/>
                    </a:lnTo>
                    <a:lnTo>
                      <a:pt x="64" y="97"/>
                    </a:lnTo>
                    <a:lnTo>
                      <a:pt x="63" y="96"/>
                    </a:lnTo>
                    <a:lnTo>
                      <a:pt x="62" y="96"/>
                    </a:lnTo>
                    <a:lnTo>
                      <a:pt x="62" y="95"/>
                    </a:lnTo>
                    <a:lnTo>
                      <a:pt x="61" y="95"/>
                    </a:lnTo>
                    <a:lnTo>
                      <a:pt x="60" y="96"/>
                    </a:lnTo>
                    <a:lnTo>
                      <a:pt x="59" y="96"/>
                    </a:lnTo>
                    <a:lnTo>
                      <a:pt x="58" y="96"/>
                    </a:lnTo>
                    <a:lnTo>
                      <a:pt x="58" y="97"/>
                    </a:lnTo>
                    <a:lnTo>
                      <a:pt x="57" y="97"/>
                    </a:lnTo>
                    <a:lnTo>
                      <a:pt x="56" y="98"/>
                    </a:lnTo>
                    <a:lnTo>
                      <a:pt x="55" y="99"/>
                    </a:lnTo>
                    <a:lnTo>
                      <a:pt x="54" y="99"/>
                    </a:lnTo>
                    <a:lnTo>
                      <a:pt x="53" y="100"/>
                    </a:lnTo>
                    <a:lnTo>
                      <a:pt x="53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0" y="100"/>
                    </a:lnTo>
                    <a:lnTo>
                      <a:pt x="49" y="100"/>
                    </a:lnTo>
                    <a:lnTo>
                      <a:pt x="49" y="99"/>
                    </a:lnTo>
                    <a:lnTo>
                      <a:pt x="48" y="99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7"/>
                    </a:lnTo>
                    <a:lnTo>
                      <a:pt x="33" y="95"/>
                    </a:lnTo>
                    <a:lnTo>
                      <a:pt x="31" y="93"/>
                    </a:lnTo>
                    <a:lnTo>
                      <a:pt x="30" y="92"/>
                    </a:lnTo>
                    <a:lnTo>
                      <a:pt x="30" y="91"/>
                    </a:lnTo>
                    <a:lnTo>
                      <a:pt x="29" y="90"/>
                    </a:lnTo>
                    <a:lnTo>
                      <a:pt x="28" y="89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19" y="88"/>
                    </a:lnTo>
                    <a:lnTo>
                      <a:pt x="18" y="87"/>
                    </a:lnTo>
                    <a:lnTo>
                      <a:pt x="17" y="87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4" y="82"/>
                    </a:lnTo>
                    <a:lnTo>
                      <a:pt x="13" y="80"/>
                    </a:lnTo>
                    <a:lnTo>
                      <a:pt x="13" y="80"/>
                    </a:lnTo>
                    <a:lnTo>
                      <a:pt x="12" y="80"/>
                    </a:lnTo>
                    <a:lnTo>
                      <a:pt x="11" y="80"/>
                    </a:lnTo>
                    <a:lnTo>
                      <a:pt x="10" y="80"/>
                    </a:lnTo>
                    <a:lnTo>
                      <a:pt x="8" y="81"/>
                    </a:lnTo>
                    <a:lnTo>
                      <a:pt x="7" y="81"/>
                    </a:lnTo>
                    <a:lnTo>
                      <a:pt x="6" y="81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3" y="81"/>
                    </a:lnTo>
                    <a:lnTo>
                      <a:pt x="3" y="80"/>
                    </a:lnTo>
                    <a:lnTo>
                      <a:pt x="2" y="80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1" y="6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4" y="59"/>
                    </a:lnTo>
                    <a:lnTo>
                      <a:pt x="5" y="58"/>
                    </a:lnTo>
                    <a:lnTo>
                      <a:pt x="6" y="57"/>
                    </a:lnTo>
                    <a:lnTo>
                      <a:pt x="7" y="56"/>
                    </a:lnTo>
                    <a:lnTo>
                      <a:pt x="8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3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5" y="35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9" y="33"/>
                    </a:lnTo>
                    <a:lnTo>
                      <a:pt x="50" y="32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56" y="27"/>
                    </a:lnTo>
                    <a:lnTo>
                      <a:pt x="58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8" y="24"/>
                    </a:lnTo>
                    <a:lnTo>
                      <a:pt x="58" y="23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6" y="19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5" y="17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7" y="5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</a:path>
                </a:pathLst>
              </a:custGeom>
              <a:solidFill>
                <a:srgbClr val="0E436D"/>
              </a:solidFill>
              <a:ln w="952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ln>
                    <a:solidFill>
                      <a:schemeClr val="tx1"/>
                    </a:solidFill>
                  </a:ln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77" name="Freeform 5"/>
              <p:cNvSpPr>
                <a:spLocks/>
              </p:cNvSpPr>
              <p:nvPr/>
            </p:nvSpPr>
            <p:spPr bwMode="auto">
              <a:xfrm>
                <a:off x="323528" y="2317569"/>
                <a:ext cx="1665500" cy="1040032"/>
              </a:xfrm>
              <a:custGeom>
                <a:avLst/>
                <a:gdLst/>
                <a:ahLst/>
                <a:cxnLst>
                  <a:cxn ang="0">
                    <a:pos x="110" y="1"/>
                  </a:cxn>
                  <a:cxn ang="0">
                    <a:pos x="111" y="5"/>
                  </a:cxn>
                  <a:cxn ang="0">
                    <a:pos x="113" y="8"/>
                  </a:cxn>
                  <a:cxn ang="0">
                    <a:pos x="122" y="9"/>
                  </a:cxn>
                  <a:cxn ang="0">
                    <a:pos x="126" y="5"/>
                  </a:cxn>
                  <a:cxn ang="0">
                    <a:pos x="131" y="4"/>
                  </a:cxn>
                  <a:cxn ang="0">
                    <a:pos x="133" y="9"/>
                  </a:cxn>
                  <a:cxn ang="0">
                    <a:pos x="135" y="12"/>
                  </a:cxn>
                  <a:cxn ang="0">
                    <a:pos x="139" y="13"/>
                  </a:cxn>
                  <a:cxn ang="0">
                    <a:pos x="148" y="15"/>
                  </a:cxn>
                  <a:cxn ang="0">
                    <a:pos x="153" y="19"/>
                  </a:cxn>
                  <a:cxn ang="0">
                    <a:pos x="157" y="25"/>
                  </a:cxn>
                  <a:cxn ang="0">
                    <a:pos x="162" y="31"/>
                  </a:cxn>
                  <a:cxn ang="0">
                    <a:pos x="166" y="38"/>
                  </a:cxn>
                  <a:cxn ang="0">
                    <a:pos x="164" y="43"/>
                  </a:cxn>
                  <a:cxn ang="0">
                    <a:pos x="166" y="46"/>
                  </a:cxn>
                  <a:cxn ang="0">
                    <a:pos x="168" y="49"/>
                  </a:cxn>
                  <a:cxn ang="0">
                    <a:pos x="168" y="55"/>
                  </a:cxn>
                  <a:cxn ang="0">
                    <a:pos x="162" y="71"/>
                  </a:cxn>
                  <a:cxn ang="0">
                    <a:pos x="145" y="79"/>
                  </a:cxn>
                  <a:cxn ang="0">
                    <a:pos x="138" y="83"/>
                  </a:cxn>
                  <a:cxn ang="0">
                    <a:pos x="128" y="86"/>
                  </a:cxn>
                  <a:cxn ang="0">
                    <a:pos x="121" y="95"/>
                  </a:cxn>
                  <a:cxn ang="0">
                    <a:pos x="111" y="90"/>
                  </a:cxn>
                  <a:cxn ang="0">
                    <a:pos x="105" y="85"/>
                  </a:cxn>
                  <a:cxn ang="0">
                    <a:pos x="90" y="87"/>
                  </a:cxn>
                  <a:cxn ang="0">
                    <a:pos x="72" y="91"/>
                  </a:cxn>
                  <a:cxn ang="0">
                    <a:pos x="61" y="97"/>
                  </a:cxn>
                  <a:cxn ang="0">
                    <a:pos x="43" y="91"/>
                  </a:cxn>
                  <a:cxn ang="0">
                    <a:pos x="26" y="88"/>
                  </a:cxn>
                  <a:cxn ang="0">
                    <a:pos x="18" y="87"/>
                  </a:cxn>
                  <a:cxn ang="0">
                    <a:pos x="5" y="79"/>
                  </a:cxn>
                  <a:cxn ang="0">
                    <a:pos x="0" y="74"/>
                  </a:cxn>
                  <a:cxn ang="0">
                    <a:pos x="3" y="69"/>
                  </a:cxn>
                  <a:cxn ang="0">
                    <a:pos x="6" y="65"/>
                  </a:cxn>
                  <a:cxn ang="0">
                    <a:pos x="11" y="62"/>
                  </a:cxn>
                  <a:cxn ang="0">
                    <a:pos x="16" y="57"/>
                  </a:cxn>
                  <a:cxn ang="0">
                    <a:pos x="14" y="50"/>
                  </a:cxn>
                  <a:cxn ang="0">
                    <a:pos x="14" y="46"/>
                  </a:cxn>
                  <a:cxn ang="0">
                    <a:pos x="16" y="42"/>
                  </a:cxn>
                  <a:cxn ang="0">
                    <a:pos x="17" y="37"/>
                  </a:cxn>
                  <a:cxn ang="0">
                    <a:pos x="23" y="35"/>
                  </a:cxn>
                  <a:cxn ang="0">
                    <a:pos x="28" y="32"/>
                  </a:cxn>
                  <a:cxn ang="0">
                    <a:pos x="30" y="24"/>
                  </a:cxn>
                  <a:cxn ang="0">
                    <a:pos x="36" y="27"/>
                  </a:cxn>
                  <a:cxn ang="0">
                    <a:pos x="38" y="31"/>
                  </a:cxn>
                  <a:cxn ang="0">
                    <a:pos x="39" y="39"/>
                  </a:cxn>
                  <a:cxn ang="0">
                    <a:pos x="41" y="43"/>
                  </a:cxn>
                  <a:cxn ang="0">
                    <a:pos x="50" y="45"/>
                  </a:cxn>
                  <a:cxn ang="0">
                    <a:pos x="57" y="44"/>
                  </a:cxn>
                  <a:cxn ang="0">
                    <a:pos x="59" y="44"/>
                  </a:cxn>
                  <a:cxn ang="0">
                    <a:pos x="58" y="40"/>
                  </a:cxn>
                  <a:cxn ang="0">
                    <a:pos x="59" y="37"/>
                  </a:cxn>
                  <a:cxn ang="0">
                    <a:pos x="57" y="34"/>
                  </a:cxn>
                  <a:cxn ang="0">
                    <a:pos x="61" y="23"/>
                  </a:cxn>
                  <a:cxn ang="0">
                    <a:pos x="69" y="20"/>
                  </a:cxn>
                  <a:cxn ang="0">
                    <a:pos x="74" y="19"/>
                  </a:cxn>
                  <a:cxn ang="0">
                    <a:pos x="77" y="12"/>
                  </a:cxn>
                  <a:cxn ang="0">
                    <a:pos x="82" y="13"/>
                  </a:cxn>
                  <a:cxn ang="0">
                    <a:pos x="86" y="10"/>
                  </a:cxn>
                  <a:cxn ang="0">
                    <a:pos x="94" y="8"/>
                  </a:cxn>
                  <a:cxn ang="0">
                    <a:pos x="101" y="2"/>
                  </a:cxn>
                </a:cxnLst>
                <a:rect l="0" t="0" r="r" b="b"/>
                <a:pathLst>
                  <a:path w="168" h="97">
                    <a:moveTo>
                      <a:pt x="101" y="2"/>
                    </a:moveTo>
                    <a:lnTo>
                      <a:pt x="102" y="2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4"/>
                    </a:lnTo>
                    <a:lnTo>
                      <a:pt x="111" y="4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1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4" y="7"/>
                    </a:lnTo>
                    <a:lnTo>
                      <a:pt x="125" y="6"/>
                    </a:lnTo>
                    <a:lnTo>
                      <a:pt x="125" y="6"/>
                    </a:lnTo>
                    <a:lnTo>
                      <a:pt x="126" y="6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8" y="5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9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3" y="8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1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38" y="13"/>
                    </a:lnTo>
                    <a:lnTo>
                      <a:pt x="139" y="13"/>
                    </a:lnTo>
                    <a:lnTo>
                      <a:pt x="139" y="14"/>
                    </a:lnTo>
                    <a:lnTo>
                      <a:pt x="141" y="14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7" y="15"/>
                    </a:lnTo>
                    <a:lnTo>
                      <a:pt x="147" y="15"/>
                    </a:lnTo>
                    <a:lnTo>
                      <a:pt x="148" y="15"/>
                    </a:lnTo>
                    <a:lnTo>
                      <a:pt x="148" y="15"/>
                    </a:lnTo>
                    <a:lnTo>
                      <a:pt x="149" y="15"/>
                    </a:lnTo>
                    <a:lnTo>
                      <a:pt x="149" y="15"/>
                    </a:lnTo>
                    <a:lnTo>
                      <a:pt x="150" y="15"/>
                    </a:lnTo>
                    <a:lnTo>
                      <a:pt x="150" y="15"/>
                    </a:lnTo>
                    <a:lnTo>
                      <a:pt x="151" y="15"/>
                    </a:lnTo>
                    <a:lnTo>
                      <a:pt x="151" y="15"/>
                    </a:lnTo>
                    <a:lnTo>
                      <a:pt x="151" y="16"/>
                    </a:lnTo>
                    <a:lnTo>
                      <a:pt x="152" y="16"/>
                    </a:lnTo>
                    <a:lnTo>
                      <a:pt x="152" y="17"/>
                    </a:lnTo>
                    <a:lnTo>
                      <a:pt x="152" y="18"/>
                    </a:lnTo>
                    <a:lnTo>
                      <a:pt x="152" y="19"/>
                    </a:lnTo>
                    <a:lnTo>
                      <a:pt x="153" y="19"/>
                    </a:lnTo>
                    <a:lnTo>
                      <a:pt x="153" y="21"/>
                    </a:lnTo>
                    <a:lnTo>
                      <a:pt x="153" y="22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4"/>
                    </a:lnTo>
                    <a:lnTo>
                      <a:pt x="154" y="25"/>
                    </a:lnTo>
                    <a:lnTo>
                      <a:pt x="155" y="25"/>
                    </a:lnTo>
                    <a:lnTo>
                      <a:pt x="155" y="25"/>
                    </a:lnTo>
                    <a:lnTo>
                      <a:pt x="156" y="25"/>
                    </a:lnTo>
                    <a:lnTo>
                      <a:pt x="156" y="25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8" y="26"/>
                    </a:lnTo>
                    <a:lnTo>
                      <a:pt x="159" y="27"/>
                    </a:lnTo>
                    <a:lnTo>
                      <a:pt x="159" y="28"/>
                    </a:lnTo>
                    <a:lnTo>
                      <a:pt x="160" y="28"/>
                    </a:lnTo>
                    <a:lnTo>
                      <a:pt x="160" y="29"/>
                    </a:lnTo>
                    <a:lnTo>
                      <a:pt x="161" y="30"/>
                    </a:lnTo>
                    <a:lnTo>
                      <a:pt x="162" y="30"/>
                    </a:lnTo>
                    <a:lnTo>
                      <a:pt x="163" y="30"/>
                    </a:lnTo>
                    <a:lnTo>
                      <a:pt x="163" y="31"/>
                    </a:lnTo>
                    <a:lnTo>
                      <a:pt x="162" y="31"/>
                    </a:lnTo>
                    <a:lnTo>
                      <a:pt x="162" y="32"/>
                    </a:lnTo>
                    <a:lnTo>
                      <a:pt x="162" y="33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3" y="35"/>
                    </a:lnTo>
                    <a:lnTo>
                      <a:pt x="164" y="35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6" y="37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6" y="39"/>
                    </a:lnTo>
                    <a:lnTo>
                      <a:pt x="166" y="40"/>
                    </a:lnTo>
                    <a:lnTo>
                      <a:pt x="166" y="40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165" y="41"/>
                    </a:lnTo>
                    <a:lnTo>
                      <a:pt x="165" y="41"/>
                    </a:lnTo>
                    <a:lnTo>
                      <a:pt x="164" y="41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3"/>
                    </a:lnTo>
                    <a:lnTo>
                      <a:pt x="164" y="43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5"/>
                    </a:lnTo>
                    <a:lnTo>
                      <a:pt x="165" y="45"/>
                    </a:lnTo>
                    <a:lnTo>
                      <a:pt x="165" y="45"/>
                    </a:lnTo>
                    <a:lnTo>
                      <a:pt x="165" y="45"/>
                    </a:lnTo>
                    <a:lnTo>
                      <a:pt x="166" y="45"/>
                    </a:lnTo>
                    <a:lnTo>
                      <a:pt x="166" y="45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7" y="50"/>
                    </a:lnTo>
                    <a:lnTo>
                      <a:pt x="167" y="51"/>
                    </a:lnTo>
                    <a:lnTo>
                      <a:pt x="167" y="51"/>
                    </a:lnTo>
                    <a:lnTo>
                      <a:pt x="167" y="52"/>
                    </a:lnTo>
                    <a:lnTo>
                      <a:pt x="167" y="52"/>
                    </a:lnTo>
                    <a:lnTo>
                      <a:pt x="167" y="53"/>
                    </a:lnTo>
                    <a:lnTo>
                      <a:pt x="167" y="54"/>
                    </a:lnTo>
                    <a:lnTo>
                      <a:pt x="167" y="55"/>
                    </a:lnTo>
                    <a:lnTo>
                      <a:pt x="168" y="55"/>
                    </a:lnTo>
                    <a:lnTo>
                      <a:pt x="168" y="56"/>
                    </a:lnTo>
                    <a:lnTo>
                      <a:pt x="168" y="57"/>
                    </a:lnTo>
                    <a:lnTo>
                      <a:pt x="168" y="58"/>
                    </a:lnTo>
                    <a:lnTo>
                      <a:pt x="168" y="59"/>
                    </a:lnTo>
                    <a:lnTo>
                      <a:pt x="168" y="60"/>
                    </a:lnTo>
                    <a:lnTo>
                      <a:pt x="168" y="61"/>
                    </a:lnTo>
                    <a:lnTo>
                      <a:pt x="168" y="62"/>
                    </a:lnTo>
                    <a:lnTo>
                      <a:pt x="166" y="65"/>
                    </a:lnTo>
                    <a:lnTo>
                      <a:pt x="164" y="67"/>
                    </a:lnTo>
                    <a:lnTo>
                      <a:pt x="164" y="68"/>
                    </a:lnTo>
                    <a:lnTo>
                      <a:pt x="163" y="70"/>
                    </a:lnTo>
                    <a:lnTo>
                      <a:pt x="162" y="71"/>
                    </a:lnTo>
                    <a:lnTo>
                      <a:pt x="161" y="72"/>
                    </a:lnTo>
                    <a:lnTo>
                      <a:pt x="158" y="72"/>
                    </a:lnTo>
                    <a:lnTo>
                      <a:pt x="155" y="72"/>
                    </a:lnTo>
                    <a:lnTo>
                      <a:pt x="152" y="72"/>
                    </a:lnTo>
                    <a:lnTo>
                      <a:pt x="149" y="72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7" y="76"/>
                    </a:lnTo>
                    <a:lnTo>
                      <a:pt x="146" y="77"/>
                    </a:lnTo>
                    <a:lnTo>
                      <a:pt x="145" y="79"/>
                    </a:lnTo>
                    <a:lnTo>
                      <a:pt x="144" y="79"/>
                    </a:lnTo>
                    <a:lnTo>
                      <a:pt x="144" y="80"/>
                    </a:lnTo>
                    <a:lnTo>
                      <a:pt x="144" y="81"/>
                    </a:lnTo>
                    <a:lnTo>
                      <a:pt x="143" y="82"/>
                    </a:lnTo>
                    <a:lnTo>
                      <a:pt x="143" y="83"/>
                    </a:lnTo>
                    <a:lnTo>
                      <a:pt x="143" y="83"/>
                    </a:lnTo>
                    <a:lnTo>
                      <a:pt x="142" y="84"/>
                    </a:lnTo>
                    <a:lnTo>
                      <a:pt x="141" y="84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8" y="84"/>
                    </a:lnTo>
                    <a:lnTo>
                      <a:pt x="138" y="83"/>
                    </a:lnTo>
                    <a:lnTo>
                      <a:pt x="136" y="83"/>
                    </a:lnTo>
                    <a:lnTo>
                      <a:pt x="135" y="83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1" y="82"/>
                    </a:lnTo>
                    <a:lnTo>
                      <a:pt x="130" y="82"/>
                    </a:lnTo>
                    <a:lnTo>
                      <a:pt x="130" y="83"/>
                    </a:lnTo>
                    <a:lnTo>
                      <a:pt x="129" y="83"/>
                    </a:lnTo>
                    <a:lnTo>
                      <a:pt x="129" y="84"/>
                    </a:lnTo>
                    <a:lnTo>
                      <a:pt x="128" y="84"/>
                    </a:lnTo>
                    <a:lnTo>
                      <a:pt x="128" y="85"/>
                    </a:lnTo>
                    <a:lnTo>
                      <a:pt x="128" y="86"/>
                    </a:lnTo>
                    <a:lnTo>
                      <a:pt x="128" y="87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26" y="87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26" y="89"/>
                    </a:lnTo>
                    <a:lnTo>
                      <a:pt x="125" y="91"/>
                    </a:lnTo>
                    <a:lnTo>
                      <a:pt x="123" y="93"/>
                    </a:lnTo>
                    <a:lnTo>
                      <a:pt x="121" y="95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7" y="96"/>
                    </a:lnTo>
                    <a:lnTo>
                      <a:pt x="116" y="96"/>
                    </a:lnTo>
                    <a:lnTo>
                      <a:pt x="115" y="95"/>
                    </a:lnTo>
                    <a:lnTo>
                      <a:pt x="115" y="94"/>
                    </a:lnTo>
                    <a:lnTo>
                      <a:pt x="113" y="93"/>
                    </a:lnTo>
                    <a:lnTo>
                      <a:pt x="112" y="92"/>
                    </a:lnTo>
                    <a:lnTo>
                      <a:pt x="111" y="9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08" y="88"/>
                    </a:lnTo>
                    <a:lnTo>
                      <a:pt x="107" y="87"/>
                    </a:lnTo>
                    <a:lnTo>
                      <a:pt x="106" y="87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4" y="85"/>
                    </a:lnTo>
                    <a:lnTo>
                      <a:pt x="103" y="85"/>
                    </a:lnTo>
                    <a:lnTo>
                      <a:pt x="101" y="85"/>
                    </a:lnTo>
                    <a:lnTo>
                      <a:pt x="100" y="85"/>
                    </a:lnTo>
                    <a:lnTo>
                      <a:pt x="98" y="85"/>
                    </a:lnTo>
                    <a:lnTo>
                      <a:pt x="97" y="85"/>
                    </a:lnTo>
                    <a:lnTo>
                      <a:pt x="96" y="85"/>
                    </a:lnTo>
                    <a:lnTo>
                      <a:pt x="94" y="85"/>
                    </a:lnTo>
                    <a:lnTo>
                      <a:pt x="93" y="86"/>
                    </a:lnTo>
                    <a:lnTo>
                      <a:pt x="92" y="86"/>
                    </a:lnTo>
                    <a:lnTo>
                      <a:pt x="91" y="86"/>
                    </a:lnTo>
                    <a:lnTo>
                      <a:pt x="90" y="87"/>
                    </a:lnTo>
                    <a:lnTo>
                      <a:pt x="89" y="88"/>
                    </a:lnTo>
                    <a:lnTo>
                      <a:pt x="88" y="88"/>
                    </a:lnTo>
                    <a:lnTo>
                      <a:pt x="88" y="89"/>
                    </a:lnTo>
                    <a:lnTo>
                      <a:pt x="87" y="89"/>
                    </a:lnTo>
                    <a:lnTo>
                      <a:pt x="86" y="90"/>
                    </a:lnTo>
                    <a:lnTo>
                      <a:pt x="83" y="90"/>
                    </a:lnTo>
                    <a:lnTo>
                      <a:pt x="80" y="90"/>
                    </a:lnTo>
                    <a:lnTo>
                      <a:pt x="77" y="90"/>
                    </a:lnTo>
                    <a:lnTo>
                      <a:pt x="74" y="90"/>
                    </a:lnTo>
                    <a:lnTo>
                      <a:pt x="73" y="90"/>
                    </a:lnTo>
                    <a:lnTo>
                      <a:pt x="72" y="91"/>
                    </a:lnTo>
                    <a:lnTo>
                      <a:pt x="72" y="91"/>
                    </a:lnTo>
                    <a:lnTo>
                      <a:pt x="71" y="91"/>
                    </a:lnTo>
                    <a:lnTo>
                      <a:pt x="70" y="92"/>
                    </a:lnTo>
                    <a:lnTo>
                      <a:pt x="70" y="92"/>
                    </a:lnTo>
                    <a:lnTo>
                      <a:pt x="68" y="93"/>
                    </a:lnTo>
                    <a:lnTo>
                      <a:pt x="67" y="94"/>
                    </a:lnTo>
                    <a:lnTo>
                      <a:pt x="67" y="95"/>
                    </a:lnTo>
                    <a:lnTo>
                      <a:pt x="66" y="95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4" y="97"/>
                    </a:lnTo>
                    <a:lnTo>
                      <a:pt x="63" y="97"/>
                    </a:lnTo>
                    <a:lnTo>
                      <a:pt x="61" y="97"/>
                    </a:lnTo>
                    <a:lnTo>
                      <a:pt x="60" y="97"/>
                    </a:lnTo>
                    <a:lnTo>
                      <a:pt x="59" y="97"/>
                    </a:lnTo>
                    <a:lnTo>
                      <a:pt x="57" y="97"/>
                    </a:lnTo>
                    <a:lnTo>
                      <a:pt x="56" y="96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3" y="96"/>
                    </a:lnTo>
                    <a:lnTo>
                      <a:pt x="50" y="95"/>
                    </a:lnTo>
                    <a:lnTo>
                      <a:pt x="49" y="94"/>
                    </a:lnTo>
                    <a:lnTo>
                      <a:pt x="47" y="93"/>
                    </a:lnTo>
                    <a:lnTo>
                      <a:pt x="45" y="92"/>
                    </a:lnTo>
                    <a:lnTo>
                      <a:pt x="43" y="91"/>
                    </a:lnTo>
                    <a:lnTo>
                      <a:pt x="41" y="91"/>
                    </a:lnTo>
                    <a:lnTo>
                      <a:pt x="39" y="90"/>
                    </a:lnTo>
                    <a:lnTo>
                      <a:pt x="37" y="89"/>
                    </a:lnTo>
                    <a:lnTo>
                      <a:pt x="36" y="89"/>
                    </a:lnTo>
                    <a:lnTo>
                      <a:pt x="34" y="89"/>
                    </a:lnTo>
                    <a:lnTo>
                      <a:pt x="33" y="88"/>
                    </a:lnTo>
                    <a:lnTo>
                      <a:pt x="32" y="88"/>
                    </a:lnTo>
                    <a:lnTo>
                      <a:pt x="31" y="88"/>
                    </a:lnTo>
                    <a:lnTo>
                      <a:pt x="29" y="88"/>
                    </a:lnTo>
                    <a:lnTo>
                      <a:pt x="28" y="88"/>
                    </a:lnTo>
                    <a:lnTo>
                      <a:pt x="26" y="89"/>
                    </a:lnTo>
                    <a:lnTo>
                      <a:pt x="26" y="88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22" y="87"/>
                    </a:lnTo>
                    <a:lnTo>
                      <a:pt x="20" y="87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8" y="87"/>
                    </a:lnTo>
                    <a:lnTo>
                      <a:pt x="8" y="86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8" y="83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5" y="79"/>
                    </a:lnTo>
                    <a:lnTo>
                      <a:pt x="4" y="79"/>
                    </a:lnTo>
                    <a:lnTo>
                      <a:pt x="3" y="7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1" y="73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9" y="64"/>
                    </a:lnTo>
                    <a:lnTo>
                      <a:pt x="10" y="64"/>
                    </a:lnTo>
                    <a:lnTo>
                      <a:pt x="10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2" y="62"/>
                    </a:lnTo>
                    <a:lnTo>
                      <a:pt x="12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6" y="58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7" y="55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5" y="52"/>
                    </a:lnTo>
                    <a:lnTo>
                      <a:pt x="15" y="51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9" y="35"/>
                    </a:lnTo>
                    <a:lnTo>
                      <a:pt x="39" y="37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9" y="45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5" y="44"/>
                    </a:lnTo>
                    <a:lnTo>
                      <a:pt x="55" y="44"/>
                    </a:lnTo>
                    <a:lnTo>
                      <a:pt x="56" y="44"/>
                    </a:lnTo>
                    <a:lnTo>
                      <a:pt x="57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0"/>
                    </a:lnTo>
                    <a:lnTo>
                      <a:pt x="69" y="20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6" y="6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0" y="2"/>
                    </a:lnTo>
                    <a:lnTo>
                      <a:pt x="101" y="2"/>
                    </a:lnTo>
                    <a:lnTo>
                      <a:pt x="101" y="2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78" name="Freeform 6"/>
              <p:cNvSpPr>
                <a:spLocks/>
              </p:cNvSpPr>
              <p:nvPr/>
            </p:nvSpPr>
            <p:spPr bwMode="auto">
              <a:xfrm>
                <a:off x="6443784" y="2364327"/>
                <a:ext cx="1984375" cy="1842130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15" y="28"/>
                  </a:cxn>
                  <a:cxn ang="0">
                    <a:pos x="19" y="11"/>
                  </a:cxn>
                  <a:cxn ang="0">
                    <a:pos x="33" y="2"/>
                  </a:cxn>
                  <a:cxn ang="0">
                    <a:pos x="37" y="9"/>
                  </a:cxn>
                  <a:cxn ang="0">
                    <a:pos x="42" y="15"/>
                  </a:cxn>
                  <a:cxn ang="0">
                    <a:pos x="46" y="22"/>
                  </a:cxn>
                  <a:cxn ang="0">
                    <a:pos x="51" y="28"/>
                  </a:cxn>
                  <a:cxn ang="0">
                    <a:pos x="61" y="20"/>
                  </a:cxn>
                  <a:cxn ang="0">
                    <a:pos x="61" y="13"/>
                  </a:cxn>
                  <a:cxn ang="0">
                    <a:pos x="65" y="11"/>
                  </a:cxn>
                  <a:cxn ang="0">
                    <a:pos x="70" y="13"/>
                  </a:cxn>
                  <a:cxn ang="0">
                    <a:pos x="72" y="18"/>
                  </a:cxn>
                  <a:cxn ang="0">
                    <a:pos x="77" y="21"/>
                  </a:cxn>
                  <a:cxn ang="0">
                    <a:pos x="83" y="24"/>
                  </a:cxn>
                  <a:cxn ang="0">
                    <a:pos x="92" y="21"/>
                  </a:cxn>
                  <a:cxn ang="0">
                    <a:pos x="104" y="16"/>
                  </a:cxn>
                  <a:cxn ang="0">
                    <a:pos x="111" y="14"/>
                  </a:cxn>
                  <a:cxn ang="0">
                    <a:pos x="114" y="11"/>
                  </a:cxn>
                  <a:cxn ang="0">
                    <a:pos x="124" y="12"/>
                  </a:cxn>
                  <a:cxn ang="0">
                    <a:pos x="131" y="18"/>
                  </a:cxn>
                  <a:cxn ang="0">
                    <a:pos x="134" y="23"/>
                  </a:cxn>
                  <a:cxn ang="0">
                    <a:pos x="137" y="28"/>
                  </a:cxn>
                  <a:cxn ang="0">
                    <a:pos x="146" y="30"/>
                  </a:cxn>
                  <a:cxn ang="0">
                    <a:pos x="152" y="33"/>
                  </a:cxn>
                  <a:cxn ang="0">
                    <a:pos x="155" y="38"/>
                  </a:cxn>
                  <a:cxn ang="0">
                    <a:pos x="160" y="41"/>
                  </a:cxn>
                  <a:cxn ang="0">
                    <a:pos x="176" y="43"/>
                  </a:cxn>
                  <a:cxn ang="0">
                    <a:pos x="183" y="41"/>
                  </a:cxn>
                  <a:cxn ang="0">
                    <a:pos x="189" y="34"/>
                  </a:cxn>
                  <a:cxn ang="0">
                    <a:pos x="192" y="39"/>
                  </a:cxn>
                  <a:cxn ang="0">
                    <a:pos x="200" y="46"/>
                  </a:cxn>
                  <a:cxn ang="0">
                    <a:pos x="194" y="53"/>
                  </a:cxn>
                  <a:cxn ang="0">
                    <a:pos x="193" y="68"/>
                  </a:cxn>
                  <a:cxn ang="0">
                    <a:pos x="180" y="99"/>
                  </a:cxn>
                  <a:cxn ang="0">
                    <a:pos x="183" y="103"/>
                  </a:cxn>
                  <a:cxn ang="0">
                    <a:pos x="186" y="107"/>
                  </a:cxn>
                  <a:cxn ang="0">
                    <a:pos x="179" y="119"/>
                  </a:cxn>
                  <a:cxn ang="0">
                    <a:pos x="175" y="123"/>
                  </a:cxn>
                  <a:cxn ang="0">
                    <a:pos x="169" y="124"/>
                  </a:cxn>
                  <a:cxn ang="0">
                    <a:pos x="162" y="122"/>
                  </a:cxn>
                  <a:cxn ang="0">
                    <a:pos x="157" y="125"/>
                  </a:cxn>
                  <a:cxn ang="0">
                    <a:pos x="144" y="125"/>
                  </a:cxn>
                  <a:cxn ang="0">
                    <a:pos x="132" y="124"/>
                  </a:cxn>
                  <a:cxn ang="0">
                    <a:pos x="131" y="138"/>
                  </a:cxn>
                  <a:cxn ang="0">
                    <a:pos x="129" y="159"/>
                  </a:cxn>
                  <a:cxn ang="0">
                    <a:pos x="124" y="169"/>
                  </a:cxn>
                  <a:cxn ang="0">
                    <a:pos x="110" y="150"/>
                  </a:cxn>
                  <a:cxn ang="0">
                    <a:pos x="93" y="146"/>
                  </a:cxn>
                  <a:cxn ang="0">
                    <a:pos x="70" y="140"/>
                  </a:cxn>
                  <a:cxn ang="0">
                    <a:pos x="64" y="143"/>
                  </a:cxn>
                  <a:cxn ang="0">
                    <a:pos x="39" y="138"/>
                  </a:cxn>
                  <a:cxn ang="0">
                    <a:pos x="20" y="143"/>
                  </a:cxn>
                  <a:cxn ang="0">
                    <a:pos x="9" y="147"/>
                  </a:cxn>
                  <a:cxn ang="0">
                    <a:pos x="12" y="125"/>
                  </a:cxn>
                  <a:cxn ang="0">
                    <a:pos x="8" y="114"/>
                  </a:cxn>
                  <a:cxn ang="0">
                    <a:pos x="9" y="103"/>
                  </a:cxn>
                  <a:cxn ang="0">
                    <a:pos x="9" y="97"/>
                  </a:cxn>
                  <a:cxn ang="0">
                    <a:pos x="6" y="80"/>
                  </a:cxn>
                  <a:cxn ang="0">
                    <a:pos x="0" y="67"/>
                  </a:cxn>
                  <a:cxn ang="0">
                    <a:pos x="5" y="59"/>
                  </a:cxn>
                </a:cxnLst>
                <a:rect l="0" t="0" r="r" b="b"/>
                <a:pathLst>
                  <a:path w="200" h="172">
                    <a:moveTo>
                      <a:pt x="11" y="52"/>
                    </a:moveTo>
                    <a:lnTo>
                      <a:pt x="12" y="52"/>
                    </a:lnTo>
                    <a:lnTo>
                      <a:pt x="14" y="52"/>
                    </a:lnTo>
                    <a:lnTo>
                      <a:pt x="15" y="52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19" y="51"/>
                    </a:lnTo>
                    <a:lnTo>
                      <a:pt x="20" y="51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2" y="49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6" y="44"/>
                    </a:lnTo>
                    <a:lnTo>
                      <a:pt x="26" y="43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4" y="38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1" y="33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6" y="3"/>
                    </a:lnTo>
                    <a:lnTo>
                      <a:pt x="28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7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3" y="28"/>
                    </a:lnTo>
                    <a:lnTo>
                      <a:pt x="55" y="27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4"/>
                    </a:lnTo>
                    <a:lnTo>
                      <a:pt x="59" y="23"/>
                    </a:lnTo>
                    <a:lnTo>
                      <a:pt x="60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1" y="17"/>
                    </a:lnTo>
                    <a:lnTo>
                      <a:pt x="60" y="16"/>
                    </a:lnTo>
                    <a:lnTo>
                      <a:pt x="60" y="15"/>
                    </a:lnTo>
                    <a:lnTo>
                      <a:pt x="61" y="14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6" y="24"/>
                    </a:lnTo>
                    <a:lnTo>
                      <a:pt x="87" y="24"/>
                    </a:lnTo>
                    <a:lnTo>
                      <a:pt x="88" y="23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0"/>
                    </a:lnTo>
                    <a:lnTo>
                      <a:pt x="94" y="21"/>
                    </a:lnTo>
                    <a:lnTo>
                      <a:pt x="95" y="21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100" y="20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2" y="18"/>
                    </a:lnTo>
                    <a:lnTo>
                      <a:pt x="103" y="17"/>
                    </a:lnTo>
                    <a:lnTo>
                      <a:pt x="104" y="16"/>
                    </a:lnTo>
                    <a:lnTo>
                      <a:pt x="105" y="16"/>
                    </a:lnTo>
                    <a:lnTo>
                      <a:pt x="106" y="15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3" y="11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9" y="11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0" y="11"/>
                    </a:lnTo>
                    <a:lnTo>
                      <a:pt x="121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4" y="12"/>
                    </a:lnTo>
                    <a:lnTo>
                      <a:pt x="125" y="12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28" y="14"/>
                    </a:lnTo>
                    <a:lnTo>
                      <a:pt x="129" y="14"/>
                    </a:lnTo>
                    <a:lnTo>
                      <a:pt x="129" y="15"/>
                    </a:lnTo>
                    <a:lnTo>
                      <a:pt x="130" y="16"/>
                    </a:lnTo>
                    <a:lnTo>
                      <a:pt x="131" y="17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1"/>
                    </a:lnTo>
                    <a:lnTo>
                      <a:pt x="134" y="22"/>
                    </a:lnTo>
                    <a:lnTo>
                      <a:pt x="134" y="22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36" y="25"/>
                    </a:lnTo>
                    <a:lnTo>
                      <a:pt x="136" y="25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9" y="29"/>
                    </a:lnTo>
                    <a:lnTo>
                      <a:pt x="140" y="29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7" y="30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0" y="30"/>
                    </a:lnTo>
                    <a:lnTo>
                      <a:pt x="151" y="30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1" y="31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3" y="34"/>
                    </a:lnTo>
                    <a:lnTo>
                      <a:pt x="153" y="35"/>
                    </a:lnTo>
                    <a:lnTo>
                      <a:pt x="154" y="35"/>
                    </a:lnTo>
                    <a:lnTo>
                      <a:pt x="154" y="35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6" y="39"/>
                    </a:lnTo>
                    <a:lnTo>
                      <a:pt x="156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40"/>
                    </a:lnTo>
                    <a:lnTo>
                      <a:pt x="157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9" y="40"/>
                    </a:lnTo>
                    <a:lnTo>
                      <a:pt x="160" y="41"/>
                    </a:lnTo>
                    <a:lnTo>
                      <a:pt x="160" y="41"/>
                    </a:lnTo>
                    <a:lnTo>
                      <a:pt x="161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5" y="42"/>
                    </a:lnTo>
                    <a:lnTo>
                      <a:pt x="166" y="42"/>
                    </a:lnTo>
                    <a:lnTo>
                      <a:pt x="168" y="42"/>
                    </a:lnTo>
                    <a:lnTo>
                      <a:pt x="171" y="42"/>
                    </a:lnTo>
                    <a:lnTo>
                      <a:pt x="173" y="42"/>
                    </a:lnTo>
                    <a:lnTo>
                      <a:pt x="174" y="42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7" y="43"/>
                    </a:lnTo>
                    <a:lnTo>
                      <a:pt x="177" y="43"/>
                    </a:lnTo>
                    <a:lnTo>
                      <a:pt x="177" y="42"/>
                    </a:lnTo>
                    <a:lnTo>
                      <a:pt x="177" y="42"/>
                    </a:lnTo>
                    <a:lnTo>
                      <a:pt x="178" y="42"/>
                    </a:lnTo>
                    <a:lnTo>
                      <a:pt x="179" y="42"/>
                    </a:lnTo>
                    <a:lnTo>
                      <a:pt x="180" y="42"/>
                    </a:lnTo>
                    <a:lnTo>
                      <a:pt x="181" y="42"/>
                    </a:lnTo>
                    <a:lnTo>
                      <a:pt x="182" y="42"/>
                    </a:lnTo>
                    <a:lnTo>
                      <a:pt x="182" y="41"/>
                    </a:lnTo>
                    <a:lnTo>
                      <a:pt x="183" y="41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5" y="39"/>
                    </a:lnTo>
                    <a:lnTo>
                      <a:pt x="185" y="38"/>
                    </a:lnTo>
                    <a:lnTo>
                      <a:pt x="186" y="37"/>
                    </a:lnTo>
                    <a:lnTo>
                      <a:pt x="187" y="35"/>
                    </a:lnTo>
                    <a:lnTo>
                      <a:pt x="188" y="36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90" y="34"/>
                    </a:lnTo>
                    <a:lnTo>
                      <a:pt x="190" y="34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0" y="36"/>
                    </a:lnTo>
                    <a:lnTo>
                      <a:pt x="190" y="36"/>
                    </a:lnTo>
                    <a:lnTo>
                      <a:pt x="190" y="37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1" y="38"/>
                    </a:lnTo>
                    <a:lnTo>
                      <a:pt x="191" y="39"/>
                    </a:lnTo>
                    <a:lnTo>
                      <a:pt x="191" y="39"/>
                    </a:lnTo>
                    <a:lnTo>
                      <a:pt x="192" y="39"/>
                    </a:lnTo>
                    <a:lnTo>
                      <a:pt x="192" y="39"/>
                    </a:lnTo>
                    <a:lnTo>
                      <a:pt x="193" y="39"/>
                    </a:lnTo>
                    <a:lnTo>
                      <a:pt x="193" y="39"/>
                    </a:lnTo>
                    <a:lnTo>
                      <a:pt x="194" y="39"/>
                    </a:lnTo>
                    <a:lnTo>
                      <a:pt x="194" y="39"/>
                    </a:lnTo>
                    <a:lnTo>
                      <a:pt x="195" y="40"/>
                    </a:lnTo>
                    <a:lnTo>
                      <a:pt x="196" y="41"/>
                    </a:lnTo>
                    <a:lnTo>
                      <a:pt x="197" y="41"/>
                    </a:lnTo>
                    <a:lnTo>
                      <a:pt x="197" y="42"/>
                    </a:lnTo>
                    <a:lnTo>
                      <a:pt x="198" y="43"/>
                    </a:lnTo>
                    <a:lnTo>
                      <a:pt x="199" y="44"/>
                    </a:lnTo>
                    <a:lnTo>
                      <a:pt x="199" y="44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200" y="46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199" y="47"/>
                    </a:lnTo>
                    <a:lnTo>
                      <a:pt x="198" y="47"/>
                    </a:lnTo>
                    <a:lnTo>
                      <a:pt x="198" y="47"/>
                    </a:lnTo>
                    <a:lnTo>
                      <a:pt x="197" y="48"/>
                    </a:lnTo>
                    <a:lnTo>
                      <a:pt x="197" y="48"/>
                    </a:lnTo>
                    <a:lnTo>
                      <a:pt x="196" y="48"/>
                    </a:lnTo>
                    <a:lnTo>
                      <a:pt x="196" y="48"/>
                    </a:lnTo>
                    <a:lnTo>
                      <a:pt x="195" y="49"/>
                    </a:lnTo>
                    <a:lnTo>
                      <a:pt x="195" y="50"/>
                    </a:lnTo>
                    <a:lnTo>
                      <a:pt x="194" y="51"/>
                    </a:lnTo>
                    <a:lnTo>
                      <a:pt x="194" y="52"/>
                    </a:lnTo>
                    <a:lnTo>
                      <a:pt x="194" y="53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5" y="55"/>
                    </a:lnTo>
                    <a:lnTo>
                      <a:pt x="196" y="56"/>
                    </a:lnTo>
                    <a:lnTo>
                      <a:pt x="196" y="58"/>
                    </a:lnTo>
                    <a:lnTo>
                      <a:pt x="197" y="58"/>
                    </a:lnTo>
                    <a:lnTo>
                      <a:pt x="197" y="59"/>
                    </a:lnTo>
                    <a:lnTo>
                      <a:pt x="197" y="60"/>
                    </a:lnTo>
                    <a:lnTo>
                      <a:pt x="197" y="61"/>
                    </a:lnTo>
                    <a:lnTo>
                      <a:pt x="198" y="62"/>
                    </a:lnTo>
                    <a:lnTo>
                      <a:pt x="198" y="63"/>
                    </a:lnTo>
                    <a:lnTo>
                      <a:pt x="197" y="64"/>
                    </a:lnTo>
                    <a:lnTo>
                      <a:pt x="197" y="65"/>
                    </a:lnTo>
                    <a:lnTo>
                      <a:pt x="195" y="67"/>
                    </a:lnTo>
                    <a:lnTo>
                      <a:pt x="193" y="68"/>
                    </a:lnTo>
                    <a:lnTo>
                      <a:pt x="188" y="71"/>
                    </a:lnTo>
                    <a:lnTo>
                      <a:pt x="186" y="72"/>
                    </a:lnTo>
                    <a:lnTo>
                      <a:pt x="184" y="73"/>
                    </a:lnTo>
                    <a:lnTo>
                      <a:pt x="181" y="74"/>
                    </a:lnTo>
                    <a:lnTo>
                      <a:pt x="179" y="75"/>
                    </a:lnTo>
                    <a:lnTo>
                      <a:pt x="179" y="79"/>
                    </a:lnTo>
                    <a:lnTo>
                      <a:pt x="179" y="82"/>
                    </a:lnTo>
                    <a:lnTo>
                      <a:pt x="179" y="85"/>
                    </a:lnTo>
                    <a:lnTo>
                      <a:pt x="179" y="88"/>
                    </a:lnTo>
                    <a:lnTo>
                      <a:pt x="179" y="91"/>
                    </a:lnTo>
                    <a:lnTo>
                      <a:pt x="179" y="93"/>
                    </a:lnTo>
                    <a:lnTo>
                      <a:pt x="180" y="96"/>
                    </a:lnTo>
                    <a:lnTo>
                      <a:pt x="181" y="99"/>
                    </a:lnTo>
                    <a:lnTo>
                      <a:pt x="180" y="99"/>
                    </a:lnTo>
                    <a:lnTo>
                      <a:pt x="180" y="99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3" y="103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5"/>
                    </a:lnTo>
                    <a:lnTo>
                      <a:pt x="184" y="105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7"/>
                    </a:lnTo>
                    <a:lnTo>
                      <a:pt x="184" y="107"/>
                    </a:lnTo>
                    <a:lnTo>
                      <a:pt x="185" y="107"/>
                    </a:lnTo>
                    <a:lnTo>
                      <a:pt x="185" y="107"/>
                    </a:lnTo>
                    <a:lnTo>
                      <a:pt x="186" y="107"/>
                    </a:lnTo>
                    <a:lnTo>
                      <a:pt x="186" y="109"/>
                    </a:lnTo>
                    <a:lnTo>
                      <a:pt x="186" y="111"/>
                    </a:lnTo>
                    <a:lnTo>
                      <a:pt x="186" y="113"/>
                    </a:lnTo>
                    <a:lnTo>
                      <a:pt x="186" y="115"/>
                    </a:lnTo>
                    <a:lnTo>
                      <a:pt x="185" y="115"/>
                    </a:lnTo>
                    <a:lnTo>
                      <a:pt x="184" y="116"/>
                    </a:lnTo>
                    <a:lnTo>
                      <a:pt x="184" y="116"/>
                    </a:lnTo>
                    <a:lnTo>
                      <a:pt x="183" y="116"/>
                    </a:lnTo>
                    <a:lnTo>
                      <a:pt x="183" y="117"/>
                    </a:lnTo>
                    <a:lnTo>
                      <a:pt x="183" y="117"/>
                    </a:lnTo>
                    <a:lnTo>
                      <a:pt x="183" y="118"/>
                    </a:lnTo>
                    <a:lnTo>
                      <a:pt x="182" y="119"/>
                    </a:lnTo>
                    <a:lnTo>
                      <a:pt x="181" y="119"/>
                    </a:lnTo>
                    <a:lnTo>
                      <a:pt x="180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20"/>
                    </a:lnTo>
                    <a:lnTo>
                      <a:pt x="177" y="120"/>
                    </a:lnTo>
                    <a:lnTo>
                      <a:pt x="177" y="121"/>
                    </a:lnTo>
                    <a:lnTo>
                      <a:pt x="177" y="121"/>
                    </a:lnTo>
                    <a:lnTo>
                      <a:pt x="176" y="122"/>
                    </a:lnTo>
                    <a:lnTo>
                      <a:pt x="176" y="122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4" y="124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2" y="125"/>
                    </a:lnTo>
                    <a:lnTo>
                      <a:pt x="172" y="125"/>
                    </a:lnTo>
                    <a:lnTo>
                      <a:pt x="171" y="125"/>
                    </a:lnTo>
                    <a:lnTo>
                      <a:pt x="171" y="125"/>
                    </a:lnTo>
                    <a:lnTo>
                      <a:pt x="170" y="125"/>
                    </a:lnTo>
                    <a:lnTo>
                      <a:pt x="170" y="124"/>
                    </a:lnTo>
                    <a:lnTo>
                      <a:pt x="169" y="124"/>
                    </a:lnTo>
                    <a:lnTo>
                      <a:pt x="169" y="124"/>
                    </a:lnTo>
                    <a:lnTo>
                      <a:pt x="169" y="123"/>
                    </a:lnTo>
                    <a:lnTo>
                      <a:pt x="169" y="123"/>
                    </a:lnTo>
                    <a:lnTo>
                      <a:pt x="168" y="123"/>
                    </a:lnTo>
                    <a:lnTo>
                      <a:pt x="168" y="122"/>
                    </a:lnTo>
                    <a:lnTo>
                      <a:pt x="168" y="122"/>
                    </a:lnTo>
                    <a:lnTo>
                      <a:pt x="167" y="122"/>
                    </a:lnTo>
                    <a:lnTo>
                      <a:pt x="166" y="122"/>
                    </a:lnTo>
                    <a:lnTo>
                      <a:pt x="165" y="122"/>
                    </a:lnTo>
                    <a:lnTo>
                      <a:pt x="164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2" y="122"/>
                    </a:lnTo>
                    <a:lnTo>
                      <a:pt x="162" y="122"/>
                    </a:lnTo>
                    <a:lnTo>
                      <a:pt x="162" y="123"/>
                    </a:lnTo>
                    <a:lnTo>
                      <a:pt x="162" y="123"/>
                    </a:lnTo>
                    <a:lnTo>
                      <a:pt x="162" y="124"/>
                    </a:lnTo>
                    <a:lnTo>
                      <a:pt x="161" y="124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59" y="124"/>
                    </a:lnTo>
                    <a:lnTo>
                      <a:pt x="158" y="123"/>
                    </a:lnTo>
                    <a:lnTo>
                      <a:pt x="158" y="123"/>
                    </a:lnTo>
                    <a:lnTo>
                      <a:pt x="158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5" y="125"/>
                    </a:lnTo>
                    <a:lnTo>
                      <a:pt x="155" y="125"/>
                    </a:lnTo>
                    <a:lnTo>
                      <a:pt x="154" y="125"/>
                    </a:lnTo>
                    <a:lnTo>
                      <a:pt x="154" y="125"/>
                    </a:lnTo>
                    <a:lnTo>
                      <a:pt x="153" y="125"/>
                    </a:lnTo>
                    <a:lnTo>
                      <a:pt x="152" y="125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49" y="125"/>
                    </a:lnTo>
                    <a:lnTo>
                      <a:pt x="148" y="126"/>
                    </a:lnTo>
                    <a:lnTo>
                      <a:pt x="147" y="126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4" y="125"/>
                    </a:lnTo>
                    <a:lnTo>
                      <a:pt x="143" y="125"/>
                    </a:lnTo>
                    <a:lnTo>
                      <a:pt x="142" y="124"/>
                    </a:lnTo>
                    <a:lnTo>
                      <a:pt x="141" y="124"/>
                    </a:lnTo>
                    <a:lnTo>
                      <a:pt x="139" y="123"/>
                    </a:lnTo>
                    <a:lnTo>
                      <a:pt x="138" y="123"/>
                    </a:lnTo>
                    <a:lnTo>
                      <a:pt x="137" y="122"/>
                    </a:lnTo>
                    <a:lnTo>
                      <a:pt x="137" y="122"/>
                    </a:lnTo>
                    <a:lnTo>
                      <a:pt x="136" y="122"/>
                    </a:lnTo>
                    <a:lnTo>
                      <a:pt x="135" y="122"/>
                    </a:lnTo>
                    <a:lnTo>
                      <a:pt x="135" y="122"/>
                    </a:lnTo>
                    <a:lnTo>
                      <a:pt x="134" y="122"/>
                    </a:lnTo>
                    <a:lnTo>
                      <a:pt x="134" y="122"/>
                    </a:lnTo>
                    <a:lnTo>
                      <a:pt x="133" y="123"/>
                    </a:lnTo>
                    <a:lnTo>
                      <a:pt x="133" y="124"/>
                    </a:lnTo>
                    <a:lnTo>
                      <a:pt x="132" y="124"/>
                    </a:lnTo>
                    <a:lnTo>
                      <a:pt x="132" y="125"/>
                    </a:lnTo>
                    <a:lnTo>
                      <a:pt x="132" y="126"/>
                    </a:lnTo>
                    <a:lnTo>
                      <a:pt x="132" y="127"/>
                    </a:lnTo>
                    <a:lnTo>
                      <a:pt x="132" y="129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32" y="135"/>
                    </a:lnTo>
                    <a:lnTo>
                      <a:pt x="132" y="136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1" y="137"/>
                    </a:lnTo>
                    <a:lnTo>
                      <a:pt x="131" y="138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0"/>
                    </a:lnTo>
                    <a:lnTo>
                      <a:pt x="131" y="144"/>
                    </a:lnTo>
                    <a:lnTo>
                      <a:pt x="131" y="149"/>
                    </a:lnTo>
                    <a:lnTo>
                      <a:pt x="131" y="153"/>
                    </a:lnTo>
                    <a:lnTo>
                      <a:pt x="131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29" y="158"/>
                    </a:lnTo>
                    <a:lnTo>
                      <a:pt x="129" y="158"/>
                    </a:lnTo>
                    <a:lnTo>
                      <a:pt x="129" y="159"/>
                    </a:lnTo>
                    <a:lnTo>
                      <a:pt x="129" y="159"/>
                    </a:lnTo>
                    <a:lnTo>
                      <a:pt x="129" y="160"/>
                    </a:lnTo>
                    <a:lnTo>
                      <a:pt x="129" y="160"/>
                    </a:lnTo>
                    <a:lnTo>
                      <a:pt x="129" y="162"/>
                    </a:lnTo>
                    <a:lnTo>
                      <a:pt x="129" y="163"/>
                    </a:lnTo>
                    <a:lnTo>
                      <a:pt x="129" y="166"/>
                    </a:lnTo>
                    <a:lnTo>
                      <a:pt x="129" y="169"/>
                    </a:lnTo>
                    <a:lnTo>
                      <a:pt x="129" y="170"/>
                    </a:lnTo>
                    <a:lnTo>
                      <a:pt x="129" y="172"/>
                    </a:lnTo>
                    <a:lnTo>
                      <a:pt x="128" y="172"/>
                    </a:lnTo>
                    <a:lnTo>
                      <a:pt x="127" y="172"/>
                    </a:lnTo>
                    <a:lnTo>
                      <a:pt x="126" y="171"/>
                    </a:lnTo>
                    <a:lnTo>
                      <a:pt x="125" y="171"/>
                    </a:lnTo>
                    <a:lnTo>
                      <a:pt x="125" y="170"/>
                    </a:lnTo>
                    <a:lnTo>
                      <a:pt x="125" y="170"/>
                    </a:lnTo>
                    <a:lnTo>
                      <a:pt x="124" y="169"/>
                    </a:lnTo>
                    <a:lnTo>
                      <a:pt x="124" y="169"/>
                    </a:lnTo>
                    <a:lnTo>
                      <a:pt x="124" y="168"/>
                    </a:lnTo>
                    <a:lnTo>
                      <a:pt x="124" y="168"/>
                    </a:lnTo>
                    <a:lnTo>
                      <a:pt x="124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20" y="164"/>
                    </a:lnTo>
                    <a:lnTo>
                      <a:pt x="118" y="162"/>
                    </a:lnTo>
                    <a:lnTo>
                      <a:pt x="116" y="159"/>
                    </a:lnTo>
                    <a:lnTo>
                      <a:pt x="114" y="156"/>
                    </a:lnTo>
                    <a:lnTo>
                      <a:pt x="112" y="153"/>
                    </a:lnTo>
                    <a:lnTo>
                      <a:pt x="110" y="150"/>
                    </a:lnTo>
                    <a:lnTo>
                      <a:pt x="109" y="148"/>
                    </a:lnTo>
                    <a:lnTo>
                      <a:pt x="109" y="147"/>
                    </a:lnTo>
                    <a:lnTo>
                      <a:pt x="108" y="145"/>
                    </a:lnTo>
                    <a:lnTo>
                      <a:pt x="107" y="144"/>
                    </a:lnTo>
                    <a:lnTo>
                      <a:pt x="106" y="144"/>
                    </a:lnTo>
                    <a:lnTo>
                      <a:pt x="105" y="144"/>
                    </a:lnTo>
                    <a:lnTo>
                      <a:pt x="104" y="145"/>
                    </a:lnTo>
                    <a:lnTo>
                      <a:pt x="103" y="145"/>
                    </a:lnTo>
                    <a:lnTo>
                      <a:pt x="102" y="145"/>
                    </a:lnTo>
                    <a:lnTo>
                      <a:pt x="101" y="145"/>
                    </a:lnTo>
                    <a:lnTo>
                      <a:pt x="100" y="146"/>
                    </a:lnTo>
                    <a:lnTo>
                      <a:pt x="99" y="146"/>
                    </a:lnTo>
                    <a:lnTo>
                      <a:pt x="97" y="146"/>
                    </a:lnTo>
                    <a:lnTo>
                      <a:pt x="95" y="146"/>
                    </a:lnTo>
                    <a:lnTo>
                      <a:pt x="93" y="146"/>
                    </a:lnTo>
                    <a:lnTo>
                      <a:pt x="90" y="145"/>
                    </a:lnTo>
                    <a:lnTo>
                      <a:pt x="88" y="145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2" y="143"/>
                    </a:lnTo>
                    <a:lnTo>
                      <a:pt x="80" y="143"/>
                    </a:lnTo>
                    <a:lnTo>
                      <a:pt x="78" y="142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2"/>
                    </a:lnTo>
                    <a:lnTo>
                      <a:pt x="68" y="142"/>
                    </a:lnTo>
                    <a:lnTo>
                      <a:pt x="67" y="142"/>
                    </a:lnTo>
                    <a:lnTo>
                      <a:pt x="67" y="142"/>
                    </a:lnTo>
                    <a:lnTo>
                      <a:pt x="66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4" y="143"/>
                    </a:lnTo>
                    <a:lnTo>
                      <a:pt x="64" y="143"/>
                    </a:lnTo>
                    <a:lnTo>
                      <a:pt x="63" y="143"/>
                    </a:lnTo>
                    <a:lnTo>
                      <a:pt x="63" y="143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61" y="144"/>
                    </a:lnTo>
                    <a:lnTo>
                      <a:pt x="61" y="144"/>
                    </a:lnTo>
                    <a:lnTo>
                      <a:pt x="58" y="143"/>
                    </a:lnTo>
                    <a:lnTo>
                      <a:pt x="55" y="142"/>
                    </a:lnTo>
                    <a:lnTo>
                      <a:pt x="53" y="141"/>
                    </a:lnTo>
                    <a:lnTo>
                      <a:pt x="50" y="140"/>
                    </a:lnTo>
                    <a:lnTo>
                      <a:pt x="47" y="140"/>
                    </a:lnTo>
                    <a:lnTo>
                      <a:pt x="44" y="139"/>
                    </a:lnTo>
                    <a:lnTo>
                      <a:pt x="42" y="138"/>
                    </a:lnTo>
                    <a:lnTo>
                      <a:pt x="40" y="138"/>
                    </a:lnTo>
                    <a:lnTo>
                      <a:pt x="39" y="138"/>
                    </a:lnTo>
                    <a:lnTo>
                      <a:pt x="37" y="138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8"/>
                    </a:lnTo>
                    <a:lnTo>
                      <a:pt x="32" y="138"/>
                    </a:lnTo>
                    <a:lnTo>
                      <a:pt x="31" y="138"/>
                    </a:lnTo>
                    <a:lnTo>
                      <a:pt x="29" y="138"/>
                    </a:lnTo>
                    <a:lnTo>
                      <a:pt x="28" y="139"/>
                    </a:lnTo>
                    <a:lnTo>
                      <a:pt x="27" y="139"/>
                    </a:lnTo>
                    <a:lnTo>
                      <a:pt x="26" y="139"/>
                    </a:lnTo>
                    <a:lnTo>
                      <a:pt x="25" y="140"/>
                    </a:lnTo>
                    <a:lnTo>
                      <a:pt x="23" y="140"/>
                    </a:lnTo>
                    <a:lnTo>
                      <a:pt x="22" y="141"/>
                    </a:lnTo>
                    <a:lnTo>
                      <a:pt x="21" y="142"/>
                    </a:lnTo>
                    <a:lnTo>
                      <a:pt x="20" y="143"/>
                    </a:lnTo>
                    <a:lnTo>
                      <a:pt x="19" y="144"/>
                    </a:lnTo>
                    <a:lnTo>
                      <a:pt x="18" y="143"/>
                    </a:lnTo>
                    <a:lnTo>
                      <a:pt x="18" y="143"/>
                    </a:lnTo>
                    <a:lnTo>
                      <a:pt x="17" y="143"/>
                    </a:lnTo>
                    <a:lnTo>
                      <a:pt x="16" y="143"/>
                    </a:lnTo>
                    <a:lnTo>
                      <a:pt x="15" y="143"/>
                    </a:lnTo>
                    <a:lnTo>
                      <a:pt x="14" y="143"/>
                    </a:lnTo>
                    <a:lnTo>
                      <a:pt x="14" y="144"/>
                    </a:lnTo>
                    <a:lnTo>
                      <a:pt x="13" y="144"/>
                    </a:lnTo>
                    <a:lnTo>
                      <a:pt x="12" y="144"/>
                    </a:lnTo>
                    <a:lnTo>
                      <a:pt x="11" y="145"/>
                    </a:lnTo>
                    <a:lnTo>
                      <a:pt x="11" y="146"/>
                    </a:lnTo>
                    <a:lnTo>
                      <a:pt x="10" y="146"/>
                    </a:lnTo>
                    <a:lnTo>
                      <a:pt x="10" y="146"/>
                    </a:lnTo>
                    <a:lnTo>
                      <a:pt x="9" y="147"/>
                    </a:lnTo>
                    <a:lnTo>
                      <a:pt x="8" y="147"/>
                    </a:lnTo>
                    <a:lnTo>
                      <a:pt x="7" y="147"/>
                    </a:lnTo>
                    <a:lnTo>
                      <a:pt x="7" y="137"/>
                    </a:lnTo>
                    <a:lnTo>
                      <a:pt x="7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1" y="125"/>
                    </a:lnTo>
                    <a:lnTo>
                      <a:pt x="12" y="125"/>
                    </a:lnTo>
                    <a:lnTo>
                      <a:pt x="12" y="124"/>
                    </a:lnTo>
                    <a:lnTo>
                      <a:pt x="13" y="124"/>
                    </a:lnTo>
                    <a:lnTo>
                      <a:pt x="13" y="123"/>
                    </a:lnTo>
                    <a:lnTo>
                      <a:pt x="14" y="123"/>
                    </a:lnTo>
                    <a:lnTo>
                      <a:pt x="14" y="122"/>
                    </a:lnTo>
                    <a:lnTo>
                      <a:pt x="14" y="121"/>
                    </a:lnTo>
                    <a:lnTo>
                      <a:pt x="14" y="120"/>
                    </a:lnTo>
                    <a:lnTo>
                      <a:pt x="13" y="119"/>
                    </a:lnTo>
                    <a:lnTo>
                      <a:pt x="13" y="118"/>
                    </a:lnTo>
                    <a:lnTo>
                      <a:pt x="12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0" y="115"/>
                    </a:lnTo>
                    <a:lnTo>
                      <a:pt x="9" y="114"/>
                    </a:lnTo>
                    <a:lnTo>
                      <a:pt x="8" y="114"/>
                    </a:lnTo>
                    <a:lnTo>
                      <a:pt x="8" y="113"/>
                    </a:lnTo>
                    <a:lnTo>
                      <a:pt x="7" y="113"/>
                    </a:lnTo>
                    <a:lnTo>
                      <a:pt x="6" y="112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6" y="109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6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9" y="102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8" y="96"/>
                    </a:lnTo>
                    <a:lnTo>
                      <a:pt x="8" y="95"/>
                    </a:lnTo>
                    <a:lnTo>
                      <a:pt x="8" y="94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6" y="76"/>
                    </a:lnTo>
                    <a:lnTo>
                      <a:pt x="5" y="75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3" y="71"/>
                    </a:lnTo>
                    <a:lnTo>
                      <a:pt x="2" y="70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6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2"/>
                    </a:lnTo>
                  </a:path>
                </a:pathLst>
              </a:custGeom>
              <a:solidFill>
                <a:srgbClr val="0E436D"/>
              </a:solidFill>
              <a:ln w="952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1719213" y="2604558"/>
                <a:ext cx="2146266" cy="1959873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28" y="0"/>
                  </a:cxn>
                  <a:cxn ang="0">
                    <a:pos x="38" y="4"/>
                  </a:cxn>
                  <a:cxn ang="0">
                    <a:pos x="48" y="16"/>
                  </a:cxn>
                  <a:cxn ang="0">
                    <a:pos x="58" y="12"/>
                  </a:cxn>
                  <a:cxn ang="0">
                    <a:pos x="65" y="7"/>
                  </a:cxn>
                  <a:cxn ang="0">
                    <a:pos x="71" y="3"/>
                  </a:cxn>
                  <a:cxn ang="0">
                    <a:pos x="75" y="5"/>
                  </a:cxn>
                  <a:cxn ang="0">
                    <a:pos x="81" y="7"/>
                  </a:cxn>
                  <a:cxn ang="0">
                    <a:pos x="87" y="11"/>
                  </a:cxn>
                  <a:cxn ang="0">
                    <a:pos x="98" y="6"/>
                  </a:cxn>
                  <a:cxn ang="0">
                    <a:pos x="109" y="18"/>
                  </a:cxn>
                  <a:cxn ang="0">
                    <a:pos x="119" y="23"/>
                  </a:cxn>
                  <a:cxn ang="0">
                    <a:pos x="130" y="27"/>
                  </a:cxn>
                  <a:cxn ang="0">
                    <a:pos x="134" y="19"/>
                  </a:cxn>
                  <a:cxn ang="0">
                    <a:pos x="138" y="22"/>
                  </a:cxn>
                  <a:cxn ang="0">
                    <a:pos x="153" y="23"/>
                  </a:cxn>
                  <a:cxn ang="0">
                    <a:pos x="165" y="16"/>
                  </a:cxn>
                  <a:cxn ang="0">
                    <a:pos x="173" y="3"/>
                  </a:cxn>
                  <a:cxn ang="0">
                    <a:pos x="187" y="25"/>
                  </a:cxn>
                  <a:cxn ang="0">
                    <a:pos x="194" y="49"/>
                  </a:cxn>
                  <a:cxn ang="0">
                    <a:pos x="189" y="60"/>
                  </a:cxn>
                  <a:cxn ang="0">
                    <a:pos x="183" y="65"/>
                  </a:cxn>
                  <a:cxn ang="0">
                    <a:pos x="181" y="75"/>
                  </a:cxn>
                  <a:cxn ang="0">
                    <a:pos x="186" y="79"/>
                  </a:cxn>
                  <a:cxn ang="0">
                    <a:pos x="192" y="80"/>
                  </a:cxn>
                  <a:cxn ang="0">
                    <a:pos x="198" y="89"/>
                  </a:cxn>
                  <a:cxn ang="0">
                    <a:pos x="210" y="100"/>
                  </a:cxn>
                  <a:cxn ang="0">
                    <a:pos x="213" y="105"/>
                  </a:cxn>
                  <a:cxn ang="0">
                    <a:pos x="215" y="113"/>
                  </a:cxn>
                  <a:cxn ang="0">
                    <a:pos x="213" y="123"/>
                  </a:cxn>
                  <a:cxn ang="0">
                    <a:pos x="196" y="134"/>
                  </a:cxn>
                  <a:cxn ang="0">
                    <a:pos x="188" y="141"/>
                  </a:cxn>
                  <a:cxn ang="0">
                    <a:pos x="179" y="135"/>
                  </a:cxn>
                  <a:cxn ang="0">
                    <a:pos x="167" y="120"/>
                  </a:cxn>
                  <a:cxn ang="0">
                    <a:pos x="155" y="117"/>
                  </a:cxn>
                  <a:cxn ang="0">
                    <a:pos x="146" y="131"/>
                  </a:cxn>
                  <a:cxn ang="0">
                    <a:pos x="139" y="136"/>
                  </a:cxn>
                  <a:cxn ang="0">
                    <a:pos x="132" y="137"/>
                  </a:cxn>
                  <a:cxn ang="0">
                    <a:pos x="116" y="151"/>
                  </a:cxn>
                  <a:cxn ang="0">
                    <a:pos x="105" y="163"/>
                  </a:cxn>
                  <a:cxn ang="0">
                    <a:pos x="94" y="170"/>
                  </a:cxn>
                  <a:cxn ang="0">
                    <a:pos x="89" y="176"/>
                  </a:cxn>
                  <a:cxn ang="0">
                    <a:pos x="63" y="180"/>
                  </a:cxn>
                  <a:cxn ang="0">
                    <a:pos x="43" y="178"/>
                  </a:cxn>
                  <a:cxn ang="0">
                    <a:pos x="43" y="158"/>
                  </a:cxn>
                  <a:cxn ang="0">
                    <a:pos x="45" y="147"/>
                  </a:cxn>
                  <a:cxn ang="0">
                    <a:pos x="36" y="135"/>
                  </a:cxn>
                  <a:cxn ang="0">
                    <a:pos x="23" y="123"/>
                  </a:cxn>
                  <a:cxn ang="0">
                    <a:pos x="24" y="104"/>
                  </a:cxn>
                  <a:cxn ang="0">
                    <a:pos x="29" y="97"/>
                  </a:cxn>
                  <a:cxn ang="0">
                    <a:pos x="25" y="91"/>
                  </a:cxn>
                  <a:cxn ang="0">
                    <a:pos x="25" y="79"/>
                  </a:cxn>
                  <a:cxn ang="0">
                    <a:pos x="26" y="67"/>
                  </a:cxn>
                  <a:cxn ang="0">
                    <a:pos x="16" y="65"/>
                  </a:cxn>
                  <a:cxn ang="0">
                    <a:pos x="10" y="60"/>
                  </a:cxn>
                  <a:cxn ang="0">
                    <a:pos x="2" y="52"/>
                  </a:cxn>
                  <a:cxn ang="0">
                    <a:pos x="1" y="46"/>
                  </a:cxn>
                  <a:cxn ang="0">
                    <a:pos x="10" y="38"/>
                  </a:cxn>
                  <a:cxn ang="0">
                    <a:pos x="25" y="27"/>
                  </a:cxn>
                  <a:cxn ang="0">
                    <a:pos x="24" y="18"/>
                  </a:cxn>
                </a:cxnLst>
                <a:rect l="0" t="0" r="r" b="b"/>
                <a:pathLst>
                  <a:path w="216" h="183">
                    <a:moveTo>
                      <a:pt x="25" y="16"/>
                    </a:moveTo>
                    <a:lnTo>
                      <a:pt x="26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5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7" y="13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6" y="6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3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2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8" y="10"/>
                    </a:lnTo>
                    <a:lnTo>
                      <a:pt x="89" y="9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5" y="6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6"/>
                    </a:lnTo>
                    <a:lnTo>
                      <a:pt x="104" y="8"/>
                    </a:lnTo>
                    <a:lnTo>
                      <a:pt x="105" y="11"/>
                    </a:lnTo>
                    <a:lnTo>
                      <a:pt x="106" y="13"/>
                    </a:lnTo>
                    <a:lnTo>
                      <a:pt x="108" y="15"/>
                    </a:lnTo>
                    <a:lnTo>
                      <a:pt x="109" y="17"/>
                    </a:lnTo>
                    <a:lnTo>
                      <a:pt x="109" y="18"/>
                    </a:lnTo>
                    <a:lnTo>
                      <a:pt x="110" y="19"/>
                    </a:lnTo>
                    <a:lnTo>
                      <a:pt x="111" y="20"/>
                    </a:lnTo>
                    <a:lnTo>
                      <a:pt x="112" y="21"/>
                    </a:lnTo>
                    <a:lnTo>
                      <a:pt x="112" y="22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6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9" y="23"/>
                    </a:lnTo>
                    <a:lnTo>
                      <a:pt x="120" y="23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3" y="24"/>
                    </a:lnTo>
                    <a:lnTo>
                      <a:pt x="124" y="25"/>
                    </a:lnTo>
                    <a:lnTo>
                      <a:pt x="125" y="26"/>
                    </a:lnTo>
                    <a:lnTo>
                      <a:pt x="127" y="27"/>
                    </a:lnTo>
                    <a:lnTo>
                      <a:pt x="128" y="28"/>
                    </a:lnTo>
                    <a:lnTo>
                      <a:pt x="129" y="28"/>
                    </a:lnTo>
                    <a:lnTo>
                      <a:pt x="130" y="27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6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3" y="24"/>
                    </a:lnTo>
                    <a:lnTo>
                      <a:pt x="133" y="23"/>
                    </a:lnTo>
                    <a:lnTo>
                      <a:pt x="134" y="21"/>
                    </a:lnTo>
                    <a:lnTo>
                      <a:pt x="134" y="19"/>
                    </a:lnTo>
                    <a:lnTo>
                      <a:pt x="134" y="19"/>
                    </a:lnTo>
                    <a:lnTo>
                      <a:pt x="135" y="18"/>
                    </a:lnTo>
                    <a:lnTo>
                      <a:pt x="135" y="18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20"/>
                    </a:lnTo>
                    <a:lnTo>
                      <a:pt x="138" y="21"/>
                    </a:lnTo>
                    <a:lnTo>
                      <a:pt x="138" y="22"/>
                    </a:lnTo>
                    <a:lnTo>
                      <a:pt x="138" y="22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49" y="23"/>
                    </a:lnTo>
                    <a:lnTo>
                      <a:pt x="151" y="23"/>
                    </a:lnTo>
                    <a:lnTo>
                      <a:pt x="153" y="23"/>
                    </a:lnTo>
                    <a:lnTo>
                      <a:pt x="155" y="23"/>
                    </a:lnTo>
                    <a:lnTo>
                      <a:pt x="156" y="23"/>
                    </a:lnTo>
                    <a:lnTo>
                      <a:pt x="158" y="22"/>
                    </a:lnTo>
                    <a:lnTo>
                      <a:pt x="159" y="22"/>
                    </a:lnTo>
                    <a:lnTo>
                      <a:pt x="160" y="21"/>
                    </a:lnTo>
                    <a:lnTo>
                      <a:pt x="162" y="20"/>
                    </a:lnTo>
                    <a:lnTo>
                      <a:pt x="163" y="20"/>
                    </a:lnTo>
                    <a:lnTo>
                      <a:pt x="164" y="19"/>
                    </a:lnTo>
                    <a:lnTo>
                      <a:pt x="165" y="18"/>
                    </a:lnTo>
                    <a:lnTo>
                      <a:pt x="165" y="16"/>
                    </a:lnTo>
                    <a:lnTo>
                      <a:pt x="165" y="14"/>
                    </a:lnTo>
                    <a:lnTo>
                      <a:pt x="166" y="12"/>
                    </a:lnTo>
                    <a:lnTo>
                      <a:pt x="166" y="10"/>
                    </a:lnTo>
                    <a:lnTo>
                      <a:pt x="166" y="8"/>
                    </a:lnTo>
                    <a:lnTo>
                      <a:pt x="167" y="6"/>
                    </a:lnTo>
                    <a:lnTo>
                      <a:pt x="167" y="5"/>
                    </a:lnTo>
                    <a:lnTo>
                      <a:pt x="168" y="3"/>
                    </a:lnTo>
                    <a:lnTo>
                      <a:pt x="170" y="3"/>
                    </a:lnTo>
                    <a:lnTo>
                      <a:pt x="171" y="3"/>
                    </a:lnTo>
                    <a:lnTo>
                      <a:pt x="173" y="3"/>
                    </a:lnTo>
                    <a:lnTo>
                      <a:pt x="175" y="3"/>
                    </a:lnTo>
                    <a:lnTo>
                      <a:pt x="178" y="7"/>
                    </a:lnTo>
                    <a:lnTo>
                      <a:pt x="181" y="10"/>
                    </a:lnTo>
                    <a:lnTo>
                      <a:pt x="182" y="12"/>
                    </a:lnTo>
                    <a:lnTo>
                      <a:pt x="184" y="14"/>
                    </a:lnTo>
                    <a:lnTo>
                      <a:pt x="185" y="16"/>
                    </a:lnTo>
                    <a:lnTo>
                      <a:pt x="187" y="18"/>
                    </a:lnTo>
                    <a:lnTo>
                      <a:pt x="187" y="20"/>
                    </a:lnTo>
                    <a:lnTo>
                      <a:pt x="187" y="23"/>
                    </a:lnTo>
                    <a:lnTo>
                      <a:pt x="187" y="25"/>
                    </a:lnTo>
                    <a:lnTo>
                      <a:pt x="188" y="27"/>
                    </a:lnTo>
                    <a:lnTo>
                      <a:pt x="188" y="29"/>
                    </a:lnTo>
                    <a:lnTo>
                      <a:pt x="189" y="31"/>
                    </a:lnTo>
                    <a:lnTo>
                      <a:pt x="190" y="35"/>
                    </a:lnTo>
                    <a:lnTo>
                      <a:pt x="192" y="39"/>
                    </a:lnTo>
                    <a:lnTo>
                      <a:pt x="192" y="41"/>
                    </a:lnTo>
                    <a:lnTo>
                      <a:pt x="193" y="43"/>
                    </a:lnTo>
                    <a:lnTo>
                      <a:pt x="193" y="45"/>
                    </a:lnTo>
                    <a:lnTo>
                      <a:pt x="194" y="47"/>
                    </a:lnTo>
                    <a:lnTo>
                      <a:pt x="194" y="49"/>
                    </a:lnTo>
                    <a:lnTo>
                      <a:pt x="195" y="51"/>
                    </a:lnTo>
                    <a:lnTo>
                      <a:pt x="194" y="52"/>
                    </a:lnTo>
                    <a:lnTo>
                      <a:pt x="193" y="53"/>
                    </a:lnTo>
                    <a:lnTo>
                      <a:pt x="192" y="53"/>
                    </a:lnTo>
                    <a:lnTo>
                      <a:pt x="192" y="54"/>
                    </a:lnTo>
                    <a:lnTo>
                      <a:pt x="191" y="55"/>
                    </a:lnTo>
                    <a:lnTo>
                      <a:pt x="191" y="56"/>
                    </a:lnTo>
                    <a:lnTo>
                      <a:pt x="190" y="58"/>
                    </a:lnTo>
                    <a:lnTo>
                      <a:pt x="189" y="59"/>
                    </a:lnTo>
                    <a:lnTo>
                      <a:pt x="189" y="60"/>
                    </a:lnTo>
                    <a:lnTo>
                      <a:pt x="188" y="61"/>
                    </a:lnTo>
                    <a:lnTo>
                      <a:pt x="187" y="61"/>
                    </a:lnTo>
                    <a:lnTo>
                      <a:pt x="186" y="62"/>
                    </a:lnTo>
                    <a:lnTo>
                      <a:pt x="185" y="62"/>
                    </a:lnTo>
                    <a:lnTo>
                      <a:pt x="185" y="63"/>
                    </a:lnTo>
                    <a:lnTo>
                      <a:pt x="184" y="63"/>
                    </a:lnTo>
                    <a:lnTo>
                      <a:pt x="184" y="63"/>
                    </a:lnTo>
                    <a:lnTo>
                      <a:pt x="183" y="63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3" y="66"/>
                    </a:lnTo>
                    <a:lnTo>
                      <a:pt x="183" y="66"/>
                    </a:lnTo>
                    <a:lnTo>
                      <a:pt x="182" y="68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1" y="72"/>
                    </a:lnTo>
                    <a:lnTo>
                      <a:pt x="181" y="72"/>
                    </a:lnTo>
                    <a:lnTo>
                      <a:pt x="181" y="73"/>
                    </a:lnTo>
                    <a:lnTo>
                      <a:pt x="181" y="74"/>
                    </a:lnTo>
                    <a:lnTo>
                      <a:pt x="181" y="75"/>
                    </a:lnTo>
                    <a:lnTo>
                      <a:pt x="181" y="76"/>
                    </a:lnTo>
                    <a:lnTo>
                      <a:pt x="182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4" y="78"/>
                    </a:lnTo>
                    <a:lnTo>
                      <a:pt x="184" y="78"/>
                    </a:lnTo>
                    <a:lnTo>
                      <a:pt x="185" y="78"/>
                    </a:lnTo>
                    <a:lnTo>
                      <a:pt x="185" y="79"/>
                    </a:lnTo>
                    <a:lnTo>
                      <a:pt x="185" y="79"/>
                    </a:lnTo>
                    <a:lnTo>
                      <a:pt x="186" y="79"/>
                    </a:lnTo>
                    <a:lnTo>
                      <a:pt x="187" y="79"/>
                    </a:lnTo>
                    <a:lnTo>
                      <a:pt x="187" y="79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189" y="78"/>
                    </a:lnTo>
                    <a:lnTo>
                      <a:pt x="190" y="78"/>
                    </a:lnTo>
                    <a:lnTo>
                      <a:pt x="191" y="78"/>
                    </a:lnTo>
                    <a:lnTo>
                      <a:pt x="191" y="78"/>
                    </a:lnTo>
                    <a:lnTo>
                      <a:pt x="192" y="79"/>
                    </a:lnTo>
                    <a:lnTo>
                      <a:pt x="192" y="80"/>
                    </a:lnTo>
                    <a:lnTo>
                      <a:pt x="192" y="81"/>
                    </a:lnTo>
                    <a:lnTo>
                      <a:pt x="192" y="82"/>
                    </a:lnTo>
                    <a:lnTo>
                      <a:pt x="192" y="83"/>
                    </a:lnTo>
                    <a:lnTo>
                      <a:pt x="193" y="84"/>
                    </a:lnTo>
                    <a:lnTo>
                      <a:pt x="193" y="84"/>
                    </a:lnTo>
                    <a:lnTo>
                      <a:pt x="194" y="85"/>
                    </a:lnTo>
                    <a:lnTo>
                      <a:pt x="195" y="86"/>
                    </a:lnTo>
                    <a:lnTo>
                      <a:pt x="196" y="87"/>
                    </a:lnTo>
                    <a:lnTo>
                      <a:pt x="197" y="88"/>
                    </a:lnTo>
                    <a:lnTo>
                      <a:pt x="198" y="89"/>
                    </a:lnTo>
                    <a:lnTo>
                      <a:pt x="200" y="90"/>
                    </a:lnTo>
                    <a:lnTo>
                      <a:pt x="201" y="91"/>
                    </a:lnTo>
                    <a:lnTo>
                      <a:pt x="204" y="92"/>
                    </a:lnTo>
                    <a:lnTo>
                      <a:pt x="206" y="93"/>
                    </a:lnTo>
                    <a:lnTo>
                      <a:pt x="207" y="94"/>
                    </a:lnTo>
                    <a:lnTo>
                      <a:pt x="209" y="95"/>
                    </a:lnTo>
                    <a:lnTo>
                      <a:pt x="210" y="96"/>
                    </a:lnTo>
                    <a:lnTo>
                      <a:pt x="210" y="98"/>
                    </a:lnTo>
                    <a:lnTo>
                      <a:pt x="210" y="99"/>
                    </a:lnTo>
                    <a:lnTo>
                      <a:pt x="210" y="100"/>
                    </a:lnTo>
                    <a:lnTo>
                      <a:pt x="210" y="101"/>
                    </a:lnTo>
                    <a:lnTo>
                      <a:pt x="210" y="102"/>
                    </a:lnTo>
                    <a:lnTo>
                      <a:pt x="211" y="103"/>
                    </a:lnTo>
                    <a:lnTo>
                      <a:pt x="211" y="104"/>
                    </a:lnTo>
                    <a:lnTo>
                      <a:pt x="211" y="105"/>
                    </a:lnTo>
                    <a:lnTo>
                      <a:pt x="212" y="105"/>
                    </a:lnTo>
                    <a:lnTo>
                      <a:pt x="212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4" y="107"/>
                    </a:lnTo>
                    <a:lnTo>
                      <a:pt x="214" y="107"/>
                    </a:lnTo>
                    <a:lnTo>
                      <a:pt x="214" y="108"/>
                    </a:lnTo>
                    <a:lnTo>
                      <a:pt x="215" y="110"/>
                    </a:lnTo>
                    <a:lnTo>
                      <a:pt x="215" y="111"/>
                    </a:lnTo>
                    <a:lnTo>
                      <a:pt x="215" y="112"/>
                    </a:lnTo>
                    <a:lnTo>
                      <a:pt x="215" y="112"/>
                    </a:lnTo>
                    <a:lnTo>
                      <a:pt x="215" y="113"/>
                    </a:lnTo>
                    <a:lnTo>
                      <a:pt x="216" y="114"/>
                    </a:lnTo>
                    <a:lnTo>
                      <a:pt x="216" y="114"/>
                    </a:lnTo>
                    <a:lnTo>
                      <a:pt x="216" y="115"/>
                    </a:lnTo>
                    <a:lnTo>
                      <a:pt x="216" y="116"/>
                    </a:lnTo>
                    <a:lnTo>
                      <a:pt x="216" y="117"/>
                    </a:lnTo>
                    <a:lnTo>
                      <a:pt x="215" y="118"/>
                    </a:lnTo>
                    <a:lnTo>
                      <a:pt x="215" y="120"/>
                    </a:lnTo>
                    <a:lnTo>
                      <a:pt x="214" y="121"/>
                    </a:lnTo>
                    <a:lnTo>
                      <a:pt x="213" y="122"/>
                    </a:lnTo>
                    <a:lnTo>
                      <a:pt x="213" y="123"/>
                    </a:lnTo>
                    <a:lnTo>
                      <a:pt x="212" y="123"/>
                    </a:lnTo>
                    <a:lnTo>
                      <a:pt x="211" y="124"/>
                    </a:lnTo>
                    <a:lnTo>
                      <a:pt x="210" y="125"/>
                    </a:lnTo>
                    <a:lnTo>
                      <a:pt x="208" y="126"/>
                    </a:lnTo>
                    <a:lnTo>
                      <a:pt x="206" y="128"/>
                    </a:lnTo>
                    <a:lnTo>
                      <a:pt x="204" y="129"/>
                    </a:lnTo>
                    <a:lnTo>
                      <a:pt x="202" y="130"/>
                    </a:lnTo>
                    <a:lnTo>
                      <a:pt x="200" y="131"/>
                    </a:lnTo>
                    <a:lnTo>
                      <a:pt x="198" y="133"/>
                    </a:lnTo>
                    <a:lnTo>
                      <a:pt x="196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6"/>
                    </a:lnTo>
                    <a:lnTo>
                      <a:pt x="192" y="137"/>
                    </a:lnTo>
                    <a:lnTo>
                      <a:pt x="192" y="138"/>
                    </a:lnTo>
                    <a:lnTo>
                      <a:pt x="191" y="139"/>
                    </a:lnTo>
                    <a:lnTo>
                      <a:pt x="190" y="140"/>
                    </a:lnTo>
                    <a:lnTo>
                      <a:pt x="190" y="141"/>
                    </a:lnTo>
                    <a:lnTo>
                      <a:pt x="189" y="141"/>
                    </a:lnTo>
                    <a:lnTo>
                      <a:pt x="188" y="141"/>
                    </a:lnTo>
                    <a:lnTo>
                      <a:pt x="187" y="141"/>
                    </a:lnTo>
                    <a:lnTo>
                      <a:pt x="187" y="141"/>
                    </a:lnTo>
                    <a:lnTo>
                      <a:pt x="185" y="141"/>
                    </a:lnTo>
                    <a:lnTo>
                      <a:pt x="184" y="140"/>
                    </a:lnTo>
                    <a:lnTo>
                      <a:pt x="183" y="139"/>
                    </a:lnTo>
                    <a:lnTo>
                      <a:pt x="182" y="139"/>
                    </a:lnTo>
                    <a:lnTo>
                      <a:pt x="181" y="138"/>
                    </a:lnTo>
                    <a:lnTo>
                      <a:pt x="180" y="137"/>
                    </a:lnTo>
                    <a:lnTo>
                      <a:pt x="179" y="136"/>
                    </a:lnTo>
                    <a:lnTo>
                      <a:pt x="179" y="135"/>
                    </a:lnTo>
                    <a:lnTo>
                      <a:pt x="177" y="133"/>
                    </a:lnTo>
                    <a:lnTo>
                      <a:pt x="176" y="131"/>
                    </a:lnTo>
                    <a:lnTo>
                      <a:pt x="174" y="129"/>
                    </a:lnTo>
                    <a:lnTo>
                      <a:pt x="173" y="127"/>
                    </a:lnTo>
                    <a:lnTo>
                      <a:pt x="171" y="125"/>
                    </a:lnTo>
                    <a:lnTo>
                      <a:pt x="170" y="123"/>
                    </a:lnTo>
                    <a:lnTo>
                      <a:pt x="169" y="122"/>
                    </a:lnTo>
                    <a:lnTo>
                      <a:pt x="168" y="121"/>
                    </a:lnTo>
                    <a:lnTo>
                      <a:pt x="167" y="121"/>
                    </a:lnTo>
                    <a:lnTo>
                      <a:pt x="167" y="120"/>
                    </a:lnTo>
                    <a:lnTo>
                      <a:pt x="166" y="119"/>
                    </a:lnTo>
                    <a:lnTo>
                      <a:pt x="165" y="119"/>
                    </a:lnTo>
                    <a:lnTo>
                      <a:pt x="163" y="118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59" y="117"/>
                    </a:lnTo>
                    <a:lnTo>
                      <a:pt x="158" y="116"/>
                    </a:lnTo>
                    <a:lnTo>
                      <a:pt x="157" y="116"/>
                    </a:lnTo>
                    <a:lnTo>
                      <a:pt x="156" y="117"/>
                    </a:lnTo>
                    <a:lnTo>
                      <a:pt x="155" y="117"/>
                    </a:lnTo>
                    <a:lnTo>
                      <a:pt x="154" y="118"/>
                    </a:lnTo>
                    <a:lnTo>
                      <a:pt x="153" y="119"/>
                    </a:lnTo>
                    <a:lnTo>
                      <a:pt x="152" y="120"/>
                    </a:lnTo>
                    <a:lnTo>
                      <a:pt x="151" y="121"/>
                    </a:lnTo>
                    <a:lnTo>
                      <a:pt x="150" y="123"/>
                    </a:lnTo>
                    <a:lnTo>
                      <a:pt x="149" y="124"/>
                    </a:lnTo>
                    <a:lnTo>
                      <a:pt x="149" y="125"/>
                    </a:lnTo>
                    <a:lnTo>
                      <a:pt x="148" y="128"/>
                    </a:lnTo>
                    <a:lnTo>
                      <a:pt x="147" y="130"/>
                    </a:lnTo>
                    <a:lnTo>
                      <a:pt x="146" y="131"/>
                    </a:lnTo>
                    <a:lnTo>
                      <a:pt x="146" y="133"/>
                    </a:lnTo>
                    <a:lnTo>
                      <a:pt x="145" y="134"/>
                    </a:lnTo>
                    <a:lnTo>
                      <a:pt x="144" y="135"/>
                    </a:lnTo>
                    <a:lnTo>
                      <a:pt x="143" y="136"/>
                    </a:lnTo>
                    <a:lnTo>
                      <a:pt x="142" y="136"/>
                    </a:lnTo>
                    <a:lnTo>
                      <a:pt x="142" y="136"/>
                    </a:lnTo>
                    <a:lnTo>
                      <a:pt x="141" y="136"/>
                    </a:lnTo>
                    <a:lnTo>
                      <a:pt x="140" y="136"/>
                    </a:lnTo>
                    <a:lnTo>
                      <a:pt x="140" y="136"/>
                    </a:lnTo>
                    <a:lnTo>
                      <a:pt x="139" y="136"/>
                    </a:lnTo>
                    <a:lnTo>
                      <a:pt x="138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6" y="134"/>
                    </a:lnTo>
                    <a:lnTo>
                      <a:pt x="136" y="134"/>
                    </a:lnTo>
                    <a:lnTo>
                      <a:pt x="135" y="134"/>
                    </a:lnTo>
                    <a:lnTo>
                      <a:pt x="134" y="134"/>
                    </a:lnTo>
                    <a:lnTo>
                      <a:pt x="133" y="135"/>
                    </a:lnTo>
                    <a:lnTo>
                      <a:pt x="133" y="136"/>
                    </a:lnTo>
                    <a:lnTo>
                      <a:pt x="132" y="137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29" y="141"/>
                    </a:lnTo>
                    <a:lnTo>
                      <a:pt x="127" y="142"/>
                    </a:lnTo>
                    <a:lnTo>
                      <a:pt x="125" y="144"/>
                    </a:lnTo>
                    <a:lnTo>
                      <a:pt x="123" y="145"/>
                    </a:lnTo>
                    <a:lnTo>
                      <a:pt x="122" y="147"/>
                    </a:lnTo>
                    <a:lnTo>
                      <a:pt x="120" y="148"/>
                    </a:lnTo>
                    <a:lnTo>
                      <a:pt x="118" y="150"/>
                    </a:lnTo>
                    <a:lnTo>
                      <a:pt x="116" y="151"/>
                    </a:lnTo>
                    <a:lnTo>
                      <a:pt x="114" y="153"/>
                    </a:lnTo>
                    <a:lnTo>
                      <a:pt x="112" y="155"/>
                    </a:lnTo>
                    <a:lnTo>
                      <a:pt x="111" y="157"/>
                    </a:lnTo>
                    <a:lnTo>
                      <a:pt x="110" y="157"/>
                    </a:lnTo>
                    <a:lnTo>
                      <a:pt x="109" y="158"/>
                    </a:lnTo>
                    <a:lnTo>
                      <a:pt x="108" y="159"/>
                    </a:lnTo>
                    <a:lnTo>
                      <a:pt x="108" y="161"/>
                    </a:lnTo>
                    <a:lnTo>
                      <a:pt x="107" y="162"/>
                    </a:lnTo>
                    <a:lnTo>
                      <a:pt x="106" y="163"/>
                    </a:lnTo>
                    <a:lnTo>
                      <a:pt x="105" y="163"/>
                    </a:lnTo>
                    <a:lnTo>
                      <a:pt x="104" y="163"/>
                    </a:lnTo>
                    <a:lnTo>
                      <a:pt x="102" y="164"/>
                    </a:lnTo>
                    <a:lnTo>
                      <a:pt x="101" y="165"/>
                    </a:lnTo>
                    <a:lnTo>
                      <a:pt x="100" y="165"/>
                    </a:lnTo>
                    <a:lnTo>
                      <a:pt x="99" y="166"/>
                    </a:lnTo>
                    <a:lnTo>
                      <a:pt x="98" y="167"/>
                    </a:lnTo>
                    <a:lnTo>
                      <a:pt x="97" y="167"/>
                    </a:lnTo>
                    <a:lnTo>
                      <a:pt x="96" y="168"/>
                    </a:lnTo>
                    <a:lnTo>
                      <a:pt x="95" y="169"/>
                    </a:lnTo>
                    <a:lnTo>
                      <a:pt x="94" y="170"/>
                    </a:lnTo>
                    <a:lnTo>
                      <a:pt x="94" y="171"/>
                    </a:lnTo>
                    <a:lnTo>
                      <a:pt x="93" y="172"/>
                    </a:lnTo>
                    <a:lnTo>
                      <a:pt x="93" y="174"/>
                    </a:lnTo>
                    <a:lnTo>
                      <a:pt x="92" y="175"/>
                    </a:lnTo>
                    <a:lnTo>
                      <a:pt x="92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0" y="176"/>
                    </a:lnTo>
                    <a:lnTo>
                      <a:pt x="90" y="176"/>
                    </a:lnTo>
                    <a:lnTo>
                      <a:pt x="89" y="176"/>
                    </a:lnTo>
                    <a:lnTo>
                      <a:pt x="87" y="176"/>
                    </a:lnTo>
                    <a:lnTo>
                      <a:pt x="86" y="176"/>
                    </a:lnTo>
                    <a:lnTo>
                      <a:pt x="85" y="176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77" y="177"/>
                    </a:lnTo>
                    <a:lnTo>
                      <a:pt x="74" y="177"/>
                    </a:lnTo>
                    <a:lnTo>
                      <a:pt x="71" y="178"/>
                    </a:lnTo>
                    <a:lnTo>
                      <a:pt x="69" y="179"/>
                    </a:lnTo>
                    <a:lnTo>
                      <a:pt x="63" y="180"/>
                    </a:lnTo>
                    <a:lnTo>
                      <a:pt x="60" y="181"/>
                    </a:lnTo>
                    <a:lnTo>
                      <a:pt x="57" y="181"/>
                    </a:lnTo>
                    <a:lnTo>
                      <a:pt x="54" y="182"/>
                    </a:lnTo>
                    <a:lnTo>
                      <a:pt x="51" y="182"/>
                    </a:lnTo>
                    <a:lnTo>
                      <a:pt x="48" y="183"/>
                    </a:lnTo>
                    <a:lnTo>
                      <a:pt x="45" y="183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4" y="179"/>
                    </a:lnTo>
                    <a:lnTo>
                      <a:pt x="43" y="178"/>
                    </a:lnTo>
                    <a:lnTo>
                      <a:pt x="43" y="176"/>
                    </a:lnTo>
                    <a:lnTo>
                      <a:pt x="43" y="175"/>
                    </a:lnTo>
                    <a:lnTo>
                      <a:pt x="43" y="173"/>
                    </a:lnTo>
                    <a:lnTo>
                      <a:pt x="43" y="171"/>
                    </a:lnTo>
                    <a:lnTo>
                      <a:pt x="43" y="168"/>
                    </a:lnTo>
                    <a:lnTo>
                      <a:pt x="43" y="164"/>
                    </a:lnTo>
                    <a:lnTo>
                      <a:pt x="43" y="163"/>
                    </a:lnTo>
                    <a:lnTo>
                      <a:pt x="43" y="161"/>
                    </a:lnTo>
                    <a:lnTo>
                      <a:pt x="43" y="159"/>
                    </a:lnTo>
                    <a:lnTo>
                      <a:pt x="43" y="158"/>
                    </a:lnTo>
                    <a:lnTo>
                      <a:pt x="44" y="157"/>
                    </a:lnTo>
                    <a:lnTo>
                      <a:pt x="44" y="157"/>
                    </a:lnTo>
                    <a:lnTo>
                      <a:pt x="45" y="156"/>
                    </a:lnTo>
                    <a:lnTo>
                      <a:pt x="45" y="155"/>
                    </a:lnTo>
                    <a:lnTo>
                      <a:pt x="45" y="154"/>
                    </a:lnTo>
                    <a:lnTo>
                      <a:pt x="45" y="153"/>
                    </a:lnTo>
                    <a:lnTo>
                      <a:pt x="45" y="152"/>
                    </a:lnTo>
                    <a:lnTo>
                      <a:pt x="45" y="151"/>
                    </a:lnTo>
                    <a:lnTo>
                      <a:pt x="45" y="149"/>
                    </a:lnTo>
                    <a:lnTo>
                      <a:pt x="45" y="147"/>
                    </a:lnTo>
                    <a:lnTo>
                      <a:pt x="45" y="145"/>
                    </a:lnTo>
                    <a:lnTo>
                      <a:pt x="45" y="144"/>
                    </a:lnTo>
                    <a:lnTo>
                      <a:pt x="45" y="143"/>
                    </a:lnTo>
                    <a:lnTo>
                      <a:pt x="44" y="142"/>
                    </a:lnTo>
                    <a:lnTo>
                      <a:pt x="43" y="140"/>
                    </a:lnTo>
                    <a:lnTo>
                      <a:pt x="42" y="139"/>
                    </a:lnTo>
                    <a:lnTo>
                      <a:pt x="41" y="138"/>
                    </a:lnTo>
                    <a:lnTo>
                      <a:pt x="39" y="137"/>
                    </a:lnTo>
                    <a:lnTo>
                      <a:pt x="38" y="136"/>
                    </a:lnTo>
                    <a:lnTo>
                      <a:pt x="36" y="135"/>
                    </a:lnTo>
                    <a:lnTo>
                      <a:pt x="35" y="135"/>
                    </a:lnTo>
                    <a:lnTo>
                      <a:pt x="32" y="133"/>
                    </a:lnTo>
                    <a:lnTo>
                      <a:pt x="30" y="132"/>
                    </a:lnTo>
                    <a:lnTo>
                      <a:pt x="29" y="132"/>
                    </a:lnTo>
                    <a:lnTo>
                      <a:pt x="27" y="131"/>
                    </a:lnTo>
                    <a:lnTo>
                      <a:pt x="26" y="130"/>
                    </a:lnTo>
                    <a:lnTo>
                      <a:pt x="25" y="129"/>
                    </a:lnTo>
                    <a:lnTo>
                      <a:pt x="23" y="128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3" y="120"/>
                    </a:lnTo>
                    <a:lnTo>
                      <a:pt x="23" y="118"/>
                    </a:lnTo>
                    <a:lnTo>
                      <a:pt x="23" y="116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3" y="110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4" y="106"/>
                    </a:lnTo>
                    <a:lnTo>
                      <a:pt x="24" y="104"/>
                    </a:lnTo>
                    <a:lnTo>
                      <a:pt x="25" y="103"/>
                    </a:lnTo>
                    <a:lnTo>
                      <a:pt x="25" y="102"/>
                    </a:lnTo>
                    <a:lnTo>
                      <a:pt x="25" y="102"/>
                    </a:lnTo>
                    <a:lnTo>
                      <a:pt x="26" y="101"/>
                    </a:lnTo>
                    <a:lnTo>
                      <a:pt x="26" y="100"/>
                    </a:lnTo>
                    <a:lnTo>
                      <a:pt x="27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7" y="93"/>
                    </a:lnTo>
                    <a:lnTo>
                      <a:pt x="26" y="92"/>
                    </a:lnTo>
                    <a:lnTo>
                      <a:pt x="26" y="91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5" y="87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5" y="82"/>
                    </a:lnTo>
                    <a:lnTo>
                      <a:pt x="25" y="80"/>
                    </a:lnTo>
                    <a:lnTo>
                      <a:pt x="25" y="79"/>
                    </a:lnTo>
                    <a:lnTo>
                      <a:pt x="25" y="78"/>
                    </a:lnTo>
                    <a:lnTo>
                      <a:pt x="26" y="76"/>
                    </a:lnTo>
                    <a:lnTo>
                      <a:pt x="26" y="74"/>
                    </a:lnTo>
                    <a:lnTo>
                      <a:pt x="27" y="72"/>
                    </a:lnTo>
                    <a:lnTo>
                      <a:pt x="28" y="70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4" y="66"/>
                    </a:lnTo>
                    <a:lnTo>
                      <a:pt x="23" y="66"/>
                    </a:lnTo>
                    <a:lnTo>
                      <a:pt x="22" y="65"/>
                    </a:lnTo>
                    <a:lnTo>
                      <a:pt x="21" y="65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8" y="65"/>
                    </a:lnTo>
                    <a:lnTo>
                      <a:pt x="17" y="65"/>
                    </a:lnTo>
                    <a:lnTo>
                      <a:pt x="16" y="65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3" y="65"/>
                    </a:lnTo>
                    <a:lnTo>
                      <a:pt x="12" y="64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7" y="55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3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3" y="43"/>
                    </a:lnTo>
                    <a:lnTo>
                      <a:pt x="4" y="42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5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3"/>
                    </a:lnTo>
                    <a:lnTo>
                      <a:pt x="23" y="31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6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0" name="Freeform 8"/>
              <p:cNvSpPr>
                <a:spLocks/>
              </p:cNvSpPr>
              <p:nvPr/>
            </p:nvSpPr>
            <p:spPr bwMode="auto">
              <a:xfrm>
                <a:off x="3607927" y="2670787"/>
                <a:ext cx="3017036" cy="1839679"/>
              </a:xfrm>
              <a:custGeom>
                <a:avLst/>
                <a:gdLst/>
                <a:ahLst/>
                <a:cxnLst>
                  <a:cxn ang="0">
                    <a:pos x="218" y="2"/>
                  </a:cxn>
                  <a:cxn ang="0">
                    <a:pos x="219" y="9"/>
                  </a:cxn>
                  <a:cxn ang="0">
                    <a:pos x="232" y="15"/>
                  </a:cxn>
                  <a:cxn ang="0">
                    <a:pos x="242" y="23"/>
                  </a:cxn>
                  <a:cxn ang="0">
                    <a:pos x="241" y="28"/>
                  </a:cxn>
                  <a:cxn ang="0">
                    <a:pos x="244" y="29"/>
                  </a:cxn>
                  <a:cxn ang="0">
                    <a:pos x="250" y="22"/>
                  </a:cxn>
                  <a:cxn ang="0">
                    <a:pos x="264" y="20"/>
                  </a:cxn>
                  <a:cxn ang="0">
                    <a:pos x="271" y="9"/>
                  </a:cxn>
                  <a:cxn ang="0">
                    <a:pos x="282" y="6"/>
                  </a:cxn>
                  <a:cxn ang="0">
                    <a:pos x="293" y="17"/>
                  </a:cxn>
                  <a:cxn ang="0">
                    <a:pos x="291" y="27"/>
                  </a:cxn>
                  <a:cxn ang="0">
                    <a:pos x="285" y="35"/>
                  </a:cxn>
                  <a:cxn ang="0">
                    <a:pos x="286" y="40"/>
                  </a:cxn>
                  <a:cxn ang="0">
                    <a:pos x="290" y="50"/>
                  </a:cxn>
                  <a:cxn ang="0">
                    <a:pos x="292" y="64"/>
                  </a:cxn>
                  <a:cxn ang="0">
                    <a:pos x="295" y="70"/>
                  </a:cxn>
                  <a:cxn ang="0">
                    <a:pos x="290" y="79"/>
                  </a:cxn>
                  <a:cxn ang="0">
                    <a:pos x="293" y="84"/>
                  </a:cxn>
                  <a:cxn ang="0">
                    <a:pos x="298" y="92"/>
                  </a:cxn>
                  <a:cxn ang="0">
                    <a:pos x="293" y="96"/>
                  </a:cxn>
                  <a:cxn ang="0">
                    <a:pos x="291" y="110"/>
                  </a:cxn>
                  <a:cxn ang="0">
                    <a:pos x="296" y="115"/>
                  </a:cxn>
                  <a:cxn ang="0">
                    <a:pos x="303" y="114"/>
                  </a:cxn>
                  <a:cxn ang="0">
                    <a:pos x="304" y="120"/>
                  </a:cxn>
                  <a:cxn ang="0">
                    <a:pos x="299" y="129"/>
                  </a:cxn>
                  <a:cxn ang="0">
                    <a:pos x="256" y="134"/>
                  </a:cxn>
                  <a:cxn ang="0">
                    <a:pos x="237" y="146"/>
                  </a:cxn>
                  <a:cxn ang="0">
                    <a:pos x="229" y="159"/>
                  </a:cxn>
                  <a:cxn ang="0">
                    <a:pos x="193" y="169"/>
                  </a:cxn>
                  <a:cxn ang="0">
                    <a:pos x="131" y="172"/>
                  </a:cxn>
                  <a:cxn ang="0">
                    <a:pos x="123" y="169"/>
                  </a:cxn>
                  <a:cxn ang="0">
                    <a:pos x="92" y="169"/>
                  </a:cxn>
                  <a:cxn ang="0">
                    <a:pos x="73" y="168"/>
                  </a:cxn>
                  <a:cxn ang="0">
                    <a:pos x="46" y="165"/>
                  </a:cxn>
                  <a:cxn ang="0">
                    <a:pos x="20" y="148"/>
                  </a:cxn>
                  <a:cxn ang="0">
                    <a:pos x="4" y="142"/>
                  </a:cxn>
                  <a:cxn ang="0">
                    <a:pos x="3" y="130"/>
                  </a:cxn>
                  <a:cxn ang="0">
                    <a:pos x="20" y="119"/>
                  </a:cxn>
                  <a:cxn ang="0">
                    <a:pos x="26" y="109"/>
                  </a:cxn>
                  <a:cxn ang="0">
                    <a:pos x="24" y="101"/>
                  </a:cxn>
                  <a:cxn ang="0">
                    <a:pos x="30" y="94"/>
                  </a:cxn>
                  <a:cxn ang="0">
                    <a:pos x="42" y="81"/>
                  </a:cxn>
                  <a:cxn ang="0">
                    <a:pos x="55" y="82"/>
                  </a:cxn>
                  <a:cxn ang="0">
                    <a:pos x="70" y="72"/>
                  </a:cxn>
                  <a:cxn ang="0">
                    <a:pos x="73" y="66"/>
                  </a:cxn>
                  <a:cxn ang="0">
                    <a:pos x="81" y="56"/>
                  </a:cxn>
                  <a:cxn ang="0">
                    <a:pos x="99" y="37"/>
                  </a:cxn>
                  <a:cxn ang="0">
                    <a:pos x="103" y="29"/>
                  </a:cxn>
                  <a:cxn ang="0">
                    <a:pos x="107" y="24"/>
                  </a:cxn>
                  <a:cxn ang="0">
                    <a:pos x="115" y="21"/>
                  </a:cxn>
                  <a:cxn ang="0">
                    <a:pos x="123" y="27"/>
                  </a:cxn>
                  <a:cxn ang="0">
                    <a:pos x="128" y="29"/>
                  </a:cxn>
                  <a:cxn ang="0">
                    <a:pos x="133" y="35"/>
                  </a:cxn>
                  <a:cxn ang="0">
                    <a:pos x="148" y="37"/>
                  </a:cxn>
                  <a:cxn ang="0">
                    <a:pos x="157" y="29"/>
                  </a:cxn>
                  <a:cxn ang="0">
                    <a:pos x="164" y="22"/>
                  </a:cxn>
                  <a:cxn ang="0">
                    <a:pos x="171" y="20"/>
                  </a:cxn>
                  <a:cxn ang="0">
                    <a:pos x="174" y="27"/>
                  </a:cxn>
                  <a:cxn ang="0">
                    <a:pos x="182" y="26"/>
                  </a:cxn>
                  <a:cxn ang="0">
                    <a:pos x="186" y="20"/>
                  </a:cxn>
                  <a:cxn ang="0">
                    <a:pos x="192" y="15"/>
                  </a:cxn>
                  <a:cxn ang="0">
                    <a:pos x="204" y="6"/>
                  </a:cxn>
                </a:cxnLst>
                <a:rect l="0" t="0" r="r" b="b"/>
                <a:pathLst>
                  <a:path w="304" h="172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7" y="1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18" y="3"/>
                    </a:lnTo>
                    <a:lnTo>
                      <a:pt x="218" y="4"/>
                    </a:lnTo>
                    <a:lnTo>
                      <a:pt x="219" y="4"/>
                    </a:lnTo>
                    <a:lnTo>
                      <a:pt x="219" y="5"/>
                    </a:lnTo>
                    <a:lnTo>
                      <a:pt x="219" y="6"/>
                    </a:lnTo>
                    <a:lnTo>
                      <a:pt x="219" y="6"/>
                    </a:lnTo>
                    <a:lnTo>
                      <a:pt x="219" y="7"/>
                    </a:lnTo>
                    <a:lnTo>
                      <a:pt x="219" y="8"/>
                    </a:lnTo>
                    <a:lnTo>
                      <a:pt x="219" y="9"/>
                    </a:lnTo>
                    <a:lnTo>
                      <a:pt x="219" y="9"/>
                    </a:lnTo>
                    <a:lnTo>
                      <a:pt x="219" y="10"/>
                    </a:lnTo>
                    <a:lnTo>
                      <a:pt x="218" y="11"/>
                    </a:lnTo>
                    <a:lnTo>
                      <a:pt x="218" y="12"/>
                    </a:lnTo>
                    <a:lnTo>
                      <a:pt x="220" y="12"/>
                    </a:lnTo>
                    <a:lnTo>
                      <a:pt x="221" y="13"/>
                    </a:lnTo>
                    <a:lnTo>
                      <a:pt x="223" y="13"/>
                    </a:lnTo>
                    <a:lnTo>
                      <a:pt x="224" y="13"/>
                    </a:lnTo>
                    <a:lnTo>
                      <a:pt x="227" y="14"/>
                    </a:lnTo>
                    <a:lnTo>
                      <a:pt x="231" y="15"/>
                    </a:lnTo>
                    <a:lnTo>
                      <a:pt x="232" y="15"/>
                    </a:lnTo>
                    <a:lnTo>
                      <a:pt x="234" y="16"/>
                    </a:lnTo>
                    <a:lnTo>
                      <a:pt x="235" y="17"/>
                    </a:lnTo>
                    <a:lnTo>
                      <a:pt x="237" y="17"/>
                    </a:lnTo>
                    <a:lnTo>
                      <a:pt x="238" y="18"/>
                    </a:lnTo>
                    <a:lnTo>
                      <a:pt x="239" y="19"/>
                    </a:lnTo>
                    <a:lnTo>
                      <a:pt x="240" y="20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2" y="22"/>
                    </a:lnTo>
                    <a:lnTo>
                      <a:pt x="242" y="23"/>
                    </a:lnTo>
                    <a:lnTo>
                      <a:pt x="242" y="24"/>
                    </a:lnTo>
                    <a:lnTo>
                      <a:pt x="242" y="25"/>
                    </a:lnTo>
                    <a:lnTo>
                      <a:pt x="242" y="25"/>
                    </a:lnTo>
                    <a:lnTo>
                      <a:pt x="241" y="26"/>
                    </a:lnTo>
                    <a:lnTo>
                      <a:pt x="241" y="26"/>
                    </a:lnTo>
                    <a:lnTo>
                      <a:pt x="241" y="27"/>
                    </a:lnTo>
                    <a:lnTo>
                      <a:pt x="241" y="27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42" y="29"/>
                    </a:lnTo>
                    <a:lnTo>
                      <a:pt x="242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5" y="28"/>
                    </a:lnTo>
                    <a:lnTo>
                      <a:pt x="245" y="28"/>
                    </a:lnTo>
                    <a:lnTo>
                      <a:pt x="246" y="27"/>
                    </a:lnTo>
                    <a:lnTo>
                      <a:pt x="246" y="27"/>
                    </a:lnTo>
                    <a:lnTo>
                      <a:pt x="247" y="26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3"/>
                    </a:lnTo>
                    <a:lnTo>
                      <a:pt x="250" y="22"/>
                    </a:lnTo>
                    <a:lnTo>
                      <a:pt x="250" y="22"/>
                    </a:lnTo>
                    <a:lnTo>
                      <a:pt x="251" y="21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3" y="20"/>
                    </a:lnTo>
                    <a:lnTo>
                      <a:pt x="253" y="20"/>
                    </a:lnTo>
                    <a:lnTo>
                      <a:pt x="258" y="20"/>
                    </a:lnTo>
                    <a:lnTo>
                      <a:pt x="263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5" y="19"/>
                    </a:lnTo>
                    <a:lnTo>
                      <a:pt x="266" y="18"/>
                    </a:lnTo>
                    <a:lnTo>
                      <a:pt x="267" y="17"/>
                    </a:lnTo>
                    <a:lnTo>
                      <a:pt x="268" y="16"/>
                    </a:lnTo>
                    <a:lnTo>
                      <a:pt x="268" y="15"/>
                    </a:lnTo>
                    <a:lnTo>
                      <a:pt x="269" y="14"/>
                    </a:lnTo>
                    <a:lnTo>
                      <a:pt x="270" y="13"/>
                    </a:lnTo>
                    <a:lnTo>
                      <a:pt x="270" y="12"/>
                    </a:lnTo>
                    <a:lnTo>
                      <a:pt x="271" y="10"/>
                    </a:lnTo>
                    <a:lnTo>
                      <a:pt x="271" y="9"/>
                    </a:lnTo>
                    <a:lnTo>
                      <a:pt x="272" y="8"/>
                    </a:lnTo>
                    <a:lnTo>
                      <a:pt x="273" y="7"/>
                    </a:lnTo>
                    <a:lnTo>
                      <a:pt x="274" y="7"/>
                    </a:lnTo>
                    <a:lnTo>
                      <a:pt x="274" y="6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6" y="5"/>
                    </a:lnTo>
                    <a:lnTo>
                      <a:pt x="278" y="5"/>
                    </a:lnTo>
                    <a:lnTo>
                      <a:pt x="280" y="6"/>
                    </a:lnTo>
                    <a:lnTo>
                      <a:pt x="282" y="6"/>
                    </a:lnTo>
                    <a:lnTo>
                      <a:pt x="284" y="7"/>
                    </a:lnTo>
                    <a:lnTo>
                      <a:pt x="285" y="7"/>
                    </a:lnTo>
                    <a:lnTo>
                      <a:pt x="287" y="8"/>
                    </a:lnTo>
                    <a:lnTo>
                      <a:pt x="288" y="9"/>
                    </a:lnTo>
                    <a:lnTo>
                      <a:pt x="289" y="10"/>
                    </a:lnTo>
                    <a:lnTo>
                      <a:pt x="290" y="11"/>
                    </a:lnTo>
                    <a:lnTo>
                      <a:pt x="291" y="12"/>
                    </a:lnTo>
                    <a:lnTo>
                      <a:pt x="292" y="14"/>
                    </a:lnTo>
                    <a:lnTo>
                      <a:pt x="293" y="15"/>
                    </a:lnTo>
                    <a:lnTo>
                      <a:pt x="293" y="17"/>
                    </a:lnTo>
                    <a:lnTo>
                      <a:pt x="294" y="19"/>
                    </a:lnTo>
                    <a:lnTo>
                      <a:pt x="294" y="20"/>
                    </a:lnTo>
                    <a:lnTo>
                      <a:pt x="294" y="22"/>
                    </a:lnTo>
                    <a:lnTo>
                      <a:pt x="294" y="23"/>
                    </a:lnTo>
                    <a:lnTo>
                      <a:pt x="293" y="23"/>
                    </a:lnTo>
                    <a:lnTo>
                      <a:pt x="293" y="24"/>
                    </a:lnTo>
                    <a:lnTo>
                      <a:pt x="292" y="24"/>
                    </a:lnTo>
                    <a:lnTo>
                      <a:pt x="292" y="25"/>
                    </a:lnTo>
                    <a:lnTo>
                      <a:pt x="291" y="25"/>
                    </a:lnTo>
                    <a:lnTo>
                      <a:pt x="291" y="27"/>
                    </a:lnTo>
                    <a:lnTo>
                      <a:pt x="290" y="28"/>
                    </a:lnTo>
                    <a:lnTo>
                      <a:pt x="289" y="29"/>
                    </a:lnTo>
                    <a:lnTo>
                      <a:pt x="289" y="31"/>
                    </a:lnTo>
                    <a:lnTo>
                      <a:pt x="288" y="31"/>
                    </a:lnTo>
                    <a:lnTo>
                      <a:pt x="288" y="32"/>
                    </a:lnTo>
                    <a:lnTo>
                      <a:pt x="288" y="32"/>
                    </a:lnTo>
                    <a:lnTo>
                      <a:pt x="287" y="33"/>
                    </a:lnTo>
                    <a:lnTo>
                      <a:pt x="286" y="33"/>
                    </a:lnTo>
                    <a:lnTo>
                      <a:pt x="285" y="34"/>
                    </a:lnTo>
                    <a:lnTo>
                      <a:pt x="285" y="35"/>
                    </a:lnTo>
                    <a:lnTo>
                      <a:pt x="284" y="35"/>
                    </a:lnTo>
                    <a:lnTo>
                      <a:pt x="284" y="35"/>
                    </a:lnTo>
                    <a:lnTo>
                      <a:pt x="284" y="36"/>
                    </a:lnTo>
                    <a:lnTo>
                      <a:pt x="284" y="36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4" y="38"/>
                    </a:lnTo>
                    <a:lnTo>
                      <a:pt x="284" y="39"/>
                    </a:lnTo>
                    <a:lnTo>
                      <a:pt x="285" y="39"/>
                    </a:lnTo>
                    <a:lnTo>
                      <a:pt x="286" y="40"/>
                    </a:lnTo>
                    <a:lnTo>
                      <a:pt x="287" y="41"/>
                    </a:lnTo>
                    <a:lnTo>
                      <a:pt x="287" y="41"/>
                    </a:lnTo>
                    <a:lnTo>
                      <a:pt x="288" y="42"/>
                    </a:lnTo>
                    <a:lnTo>
                      <a:pt x="288" y="43"/>
                    </a:lnTo>
                    <a:lnTo>
                      <a:pt x="289" y="44"/>
                    </a:lnTo>
                    <a:lnTo>
                      <a:pt x="289" y="44"/>
                    </a:lnTo>
                    <a:lnTo>
                      <a:pt x="289" y="45"/>
                    </a:lnTo>
                    <a:lnTo>
                      <a:pt x="290" y="46"/>
                    </a:lnTo>
                    <a:lnTo>
                      <a:pt x="290" y="48"/>
                    </a:lnTo>
                    <a:lnTo>
                      <a:pt x="290" y="50"/>
                    </a:lnTo>
                    <a:lnTo>
                      <a:pt x="290" y="52"/>
                    </a:lnTo>
                    <a:lnTo>
                      <a:pt x="290" y="54"/>
                    </a:lnTo>
                    <a:lnTo>
                      <a:pt x="291" y="56"/>
                    </a:lnTo>
                    <a:lnTo>
                      <a:pt x="291" y="58"/>
                    </a:lnTo>
                    <a:lnTo>
                      <a:pt x="291" y="60"/>
                    </a:lnTo>
                    <a:lnTo>
                      <a:pt x="291" y="61"/>
                    </a:lnTo>
                    <a:lnTo>
                      <a:pt x="291" y="61"/>
                    </a:lnTo>
                    <a:lnTo>
                      <a:pt x="292" y="62"/>
                    </a:lnTo>
                    <a:lnTo>
                      <a:pt x="292" y="63"/>
                    </a:lnTo>
                    <a:lnTo>
                      <a:pt x="292" y="64"/>
                    </a:lnTo>
                    <a:lnTo>
                      <a:pt x="293" y="65"/>
                    </a:lnTo>
                    <a:lnTo>
                      <a:pt x="293" y="66"/>
                    </a:lnTo>
                    <a:lnTo>
                      <a:pt x="294" y="67"/>
                    </a:lnTo>
                    <a:lnTo>
                      <a:pt x="294" y="68"/>
                    </a:lnTo>
                    <a:lnTo>
                      <a:pt x="294" y="68"/>
                    </a:lnTo>
                    <a:lnTo>
                      <a:pt x="294" y="69"/>
                    </a:lnTo>
                    <a:lnTo>
                      <a:pt x="295" y="69"/>
                    </a:lnTo>
                    <a:lnTo>
                      <a:pt x="295" y="69"/>
                    </a:lnTo>
                    <a:lnTo>
                      <a:pt x="295" y="70"/>
                    </a:lnTo>
                    <a:lnTo>
                      <a:pt x="295" y="70"/>
                    </a:lnTo>
                    <a:lnTo>
                      <a:pt x="294" y="71"/>
                    </a:lnTo>
                    <a:lnTo>
                      <a:pt x="294" y="72"/>
                    </a:lnTo>
                    <a:lnTo>
                      <a:pt x="294" y="73"/>
                    </a:lnTo>
                    <a:lnTo>
                      <a:pt x="293" y="73"/>
                    </a:lnTo>
                    <a:lnTo>
                      <a:pt x="293" y="74"/>
                    </a:lnTo>
                    <a:lnTo>
                      <a:pt x="291" y="76"/>
                    </a:lnTo>
                    <a:lnTo>
                      <a:pt x="291" y="77"/>
                    </a:lnTo>
                    <a:lnTo>
                      <a:pt x="290" y="77"/>
                    </a:lnTo>
                    <a:lnTo>
                      <a:pt x="290" y="78"/>
                    </a:lnTo>
                    <a:lnTo>
                      <a:pt x="290" y="79"/>
                    </a:lnTo>
                    <a:lnTo>
                      <a:pt x="290" y="79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1"/>
                    </a:lnTo>
                    <a:lnTo>
                      <a:pt x="290" y="82"/>
                    </a:lnTo>
                    <a:lnTo>
                      <a:pt x="291" y="83"/>
                    </a:lnTo>
                    <a:lnTo>
                      <a:pt x="291" y="83"/>
                    </a:lnTo>
                    <a:lnTo>
                      <a:pt x="292" y="84"/>
                    </a:lnTo>
                    <a:lnTo>
                      <a:pt x="293" y="84"/>
                    </a:lnTo>
                    <a:lnTo>
                      <a:pt x="294" y="85"/>
                    </a:lnTo>
                    <a:lnTo>
                      <a:pt x="295" y="86"/>
                    </a:lnTo>
                    <a:lnTo>
                      <a:pt x="295" y="87"/>
                    </a:lnTo>
                    <a:lnTo>
                      <a:pt x="296" y="87"/>
                    </a:lnTo>
                    <a:lnTo>
                      <a:pt x="297" y="88"/>
                    </a:lnTo>
                    <a:lnTo>
                      <a:pt x="297" y="89"/>
                    </a:lnTo>
                    <a:lnTo>
                      <a:pt x="298" y="90"/>
                    </a:lnTo>
                    <a:lnTo>
                      <a:pt x="298" y="91"/>
                    </a:lnTo>
                    <a:lnTo>
                      <a:pt x="298" y="92"/>
                    </a:lnTo>
                    <a:lnTo>
                      <a:pt x="298" y="92"/>
                    </a:lnTo>
                    <a:lnTo>
                      <a:pt x="298" y="93"/>
                    </a:lnTo>
                    <a:lnTo>
                      <a:pt x="297" y="93"/>
                    </a:lnTo>
                    <a:lnTo>
                      <a:pt x="297" y="94"/>
                    </a:lnTo>
                    <a:lnTo>
                      <a:pt x="296" y="94"/>
                    </a:lnTo>
                    <a:lnTo>
                      <a:pt x="296" y="95"/>
                    </a:lnTo>
                    <a:lnTo>
                      <a:pt x="295" y="95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4" y="95"/>
                    </a:lnTo>
                    <a:lnTo>
                      <a:pt x="293" y="96"/>
                    </a:lnTo>
                    <a:lnTo>
                      <a:pt x="293" y="96"/>
                    </a:lnTo>
                    <a:lnTo>
                      <a:pt x="292" y="96"/>
                    </a:lnTo>
                    <a:lnTo>
                      <a:pt x="292" y="97"/>
                    </a:lnTo>
                    <a:lnTo>
                      <a:pt x="292" y="97"/>
                    </a:lnTo>
                    <a:lnTo>
                      <a:pt x="292" y="98"/>
                    </a:lnTo>
                    <a:lnTo>
                      <a:pt x="292" y="101"/>
                    </a:lnTo>
                    <a:lnTo>
                      <a:pt x="292" y="103"/>
                    </a:lnTo>
                    <a:lnTo>
                      <a:pt x="292" y="105"/>
                    </a:lnTo>
                    <a:lnTo>
                      <a:pt x="291" y="107"/>
                    </a:lnTo>
                    <a:lnTo>
                      <a:pt x="291" y="110"/>
                    </a:lnTo>
                    <a:lnTo>
                      <a:pt x="291" y="112"/>
                    </a:lnTo>
                    <a:lnTo>
                      <a:pt x="291" y="115"/>
                    </a:lnTo>
                    <a:lnTo>
                      <a:pt x="291" y="117"/>
                    </a:lnTo>
                    <a:lnTo>
                      <a:pt x="292" y="117"/>
                    </a:lnTo>
                    <a:lnTo>
                      <a:pt x="293" y="117"/>
                    </a:lnTo>
                    <a:lnTo>
                      <a:pt x="293" y="117"/>
                    </a:lnTo>
                    <a:lnTo>
                      <a:pt x="294" y="116"/>
                    </a:lnTo>
                    <a:lnTo>
                      <a:pt x="295" y="116"/>
                    </a:lnTo>
                    <a:lnTo>
                      <a:pt x="295" y="115"/>
                    </a:lnTo>
                    <a:lnTo>
                      <a:pt x="296" y="115"/>
                    </a:lnTo>
                    <a:lnTo>
                      <a:pt x="297" y="114"/>
                    </a:lnTo>
                    <a:lnTo>
                      <a:pt x="297" y="114"/>
                    </a:lnTo>
                    <a:lnTo>
                      <a:pt x="298" y="114"/>
                    </a:lnTo>
                    <a:lnTo>
                      <a:pt x="299" y="113"/>
                    </a:lnTo>
                    <a:lnTo>
                      <a:pt x="300" y="113"/>
                    </a:lnTo>
                    <a:lnTo>
                      <a:pt x="301" y="113"/>
                    </a:lnTo>
                    <a:lnTo>
                      <a:pt x="302" y="113"/>
                    </a:lnTo>
                    <a:lnTo>
                      <a:pt x="302" y="113"/>
                    </a:lnTo>
                    <a:lnTo>
                      <a:pt x="303" y="114"/>
                    </a:lnTo>
                    <a:lnTo>
                      <a:pt x="303" y="114"/>
                    </a:lnTo>
                    <a:lnTo>
                      <a:pt x="304" y="115"/>
                    </a:lnTo>
                    <a:lnTo>
                      <a:pt x="304" y="116"/>
                    </a:lnTo>
                    <a:lnTo>
                      <a:pt x="304" y="116"/>
                    </a:lnTo>
                    <a:lnTo>
                      <a:pt x="304" y="117"/>
                    </a:lnTo>
                    <a:lnTo>
                      <a:pt x="304" y="117"/>
                    </a:lnTo>
                    <a:lnTo>
                      <a:pt x="304" y="118"/>
                    </a:lnTo>
                    <a:lnTo>
                      <a:pt x="304" y="118"/>
                    </a:lnTo>
                    <a:lnTo>
                      <a:pt x="304" y="119"/>
                    </a:lnTo>
                    <a:lnTo>
                      <a:pt x="304" y="119"/>
                    </a:lnTo>
                    <a:lnTo>
                      <a:pt x="304" y="120"/>
                    </a:lnTo>
                    <a:lnTo>
                      <a:pt x="303" y="121"/>
                    </a:lnTo>
                    <a:lnTo>
                      <a:pt x="302" y="122"/>
                    </a:lnTo>
                    <a:lnTo>
                      <a:pt x="302" y="123"/>
                    </a:lnTo>
                    <a:lnTo>
                      <a:pt x="301" y="124"/>
                    </a:lnTo>
                    <a:lnTo>
                      <a:pt x="300" y="125"/>
                    </a:lnTo>
                    <a:lnTo>
                      <a:pt x="300" y="126"/>
                    </a:lnTo>
                    <a:lnTo>
                      <a:pt x="300" y="127"/>
                    </a:lnTo>
                    <a:lnTo>
                      <a:pt x="300" y="128"/>
                    </a:lnTo>
                    <a:lnTo>
                      <a:pt x="299" y="128"/>
                    </a:lnTo>
                    <a:lnTo>
                      <a:pt x="299" y="129"/>
                    </a:lnTo>
                    <a:lnTo>
                      <a:pt x="299" y="130"/>
                    </a:lnTo>
                    <a:lnTo>
                      <a:pt x="299" y="130"/>
                    </a:lnTo>
                    <a:lnTo>
                      <a:pt x="299" y="131"/>
                    </a:lnTo>
                    <a:lnTo>
                      <a:pt x="299" y="132"/>
                    </a:lnTo>
                    <a:lnTo>
                      <a:pt x="290" y="132"/>
                    </a:lnTo>
                    <a:lnTo>
                      <a:pt x="281" y="132"/>
                    </a:lnTo>
                    <a:lnTo>
                      <a:pt x="272" y="132"/>
                    </a:lnTo>
                    <a:lnTo>
                      <a:pt x="263" y="132"/>
                    </a:lnTo>
                    <a:lnTo>
                      <a:pt x="260" y="133"/>
                    </a:lnTo>
                    <a:lnTo>
                      <a:pt x="256" y="134"/>
                    </a:lnTo>
                    <a:lnTo>
                      <a:pt x="253" y="136"/>
                    </a:lnTo>
                    <a:lnTo>
                      <a:pt x="250" y="137"/>
                    </a:lnTo>
                    <a:lnTo>
                      <a:pt x="247" y="139"/>
                    </a:lnTo>
                    <a:lnTo>
                      <a:pt x="244" y="140"/>
                    </a:lnTo>
                    <a:lnTo>
                      <a:pt x="243" y="141"/>
                    </a:lnTo>
                    <a:lnTo>
                      <a:pt x="242" y="142"/>
                    </a:lnTo>
                    <a:lnTo>
                      <a:pt x="240" y="143"/>
                    </a:lnTo>
                    <a:lnTo>
                      <a:pt x="239" y="144"/>
                    </a:lnTo>
                    <a:lnTo>
                      <a:pt x="238" y="145"/>
                    </a:lnTo>
                    <a:lnTo>
                      <a:pt x="237" y="146"/>
                    </a:lnTo>
                    <a:lnTo>
                      <a:pt x="236" y="147"/>
                    </a:lnTo>
                    <a:lnTo>
                      <a:pt x="235" y="148"/>
                    </a:lnTo>
                    <a:lnTo>
                      <a:pt x="234" y="150"/>
                    </a:lnTo>
                    <a:lnTo>
                      <a:pt x="233" y="151"/>
                    </a:lnTo>
                    <a:lnTo>
                      <a:pt x="232" y="152"/>
                    </a:lnTo>
                    <a:lnTo>
                      <a:pt x="231" y="153"/>
                    </a:lnTo>
                    <a:lnTo>
                      <a:pt x="230" y="155"/>
                    </a:lnTo>
                    <a:lnTo>
                      <a:pt x="230" y="156"/>
                    </a:lnTo>
                    <a:lnTo>
                      <a:pt x="229" y="157"/>
                    </a:lnTo>
                    <a:lnTo>
                      <a:pt x="229" y="159"/>
                    </a:lnTo>
                    <a:lnTo>
                      <a:pt x="228" y="161"/>
                    </a:lnTo>
                    <a:lnTo>
                      <a:pt x="228" y="162"/>
                    </a:lnTo>
                    <a:lnTo>
                      <a:pt x="228" y="164"/>
                    </a:lnTo>
                    <a:lnTo>
                      <a:pt x="228" y="165"/>
                    </a:lnTo>
                    <a:lnTo>
                      <a:pt x="222" y="166"/>
                    </a:lnTo>
                    <a:lnTo>
                      <a:pt x="216" y="167"/>
                    </a:lnTo>
                    <a:lnTo>
                      <a:pt x="211" y="168"/>
                    </a:lnTo>
                    <a:lnTo>
                      <a:pt x="205" y="168"/>
                    </a:lnTo>
                    <a:lnTo>
                      <a:pt x="199" y="169"/>
                    </a:lnTo>
                    <a:lnTo>
                      <a:pt x="193" y="169"/>
                    </a:lnTo>
                    <a:lnTo>
                      <a:pt x="187" y="170"/>
                    </a:lnTo>
                    <a:lnTo>
                      <a:pt x="181" y="171"/>
                    </a:lnTo>
                    <a:lnTo>
                      <a:pt x="175" y="171"/>
                    </a:lnTo>
                    <a:lnTo>
                      <a:pt x="169" y="171"/>
                    </a:lnTo>
                    <a:lnTo>
                      <a:pt x="163" y="172"/>
                    </a:lnTo>
                    <a:lnTo>
                      <a:pt x="157" y="172"/>
                    </a:lnTo>
                    <a:lnTo>
                      <a:pt x="150" y="172"/>
                    </a:lnTo>
                    <a:lnTo>
                      <a:pt x="144" y="172"/>
                    </a:lnTo>
                    <a:lnTo>
                      <a:pt x="138" y="172"/>
                    </a:lnTo>
                    <a:lnTo>
                      <a:pt x="131" y="172"/>
                    </a:lnTo>
                    <a:lnTo>
                      <a:pt x="131" y="171"/>
                    </a:lnTo>
                    <a:lnTo>
                      <a:pt x="131" y="171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0" y="169"/>
                    </a:lnTo>
                    <a:lnTo>
                      <a:pt x="129" y="169"/>
                    </a:lnTo>
                    <a:lnTo>
                      <a:pt x="128" y="169"/>
                    </a:lnTo>
                    <a:lnTo>
                      <a:pt x="128" y="169"/>
                    </a:lnTo>
                    <a:lnTo>
                      <a:pt x="125" y="169"/>
                    </a:lnTo>
                    <a:lnTo>
                      <a:pt x="123" y="169"/>
                    </a:lnTo>
                    <a:lnTo>
                      <a:pt x="120" y="169"/>
                    </a:lnTo>
                    <a:lnTo>
                      <a:pt x="118" y="169"/>
                    </a:lnTo>
                    <a:lnTo>
                      <a:pt x="112" y="168"/>
                    </a:lnTo>
                    <a:lnTo>
                      <a:pt x="107" y="168"/>
                    </a:lnTo>
                    <a:lnTo>
                      <a:pt x="104" y="168"/>
                    </a:lnTo>
                    <a:lnTo>
                      <a:pt x="102" y="168"/>
                    </a:lnTo>
                    <a:lnTo>
                      <a:pt x="99" y="168"/>
                    </a:lnTo>
                    <a:lnTo>
                      <a:pt x="97" y="168"/>
                    </a:lnTo>
                    <a:lnTo>
                      <a:pt x="94" y="169"/>
                    </a:lnTo>
                    <a:lnTo>
                      <a:pt x="92" y="169"/>
                    </a:lnTo>
                    <a:lnTo>
                      <a:pt x="90" y="169"/>
                    </a:lnTo>
                    <a:lnTo>
                      <a:pt x="89" y="170"/>
                    </a:lnTo>
                    <a:lnTo>
                      <a:pt x="88" y="170"/>
                    </a:lnTo>
                    <a:lnTo>
                      <a:pt x="86" y="170"/>
                    </a:lnTo>
                    <a:lnTo>
                      <a:pt x="84" y="169"/>
                    </a:lnTo>
                    <a:lnTo>
                      <a:pt x="82" y="169"/>
                    </a:lnTo>
                    <a:lnTo>
                      <a:pt x="80" y="169"/>
                    </a:lnTo>
                    <a:lnTo>
                      <a:pt x="78" y="168"/>
                    </a:lnTo>
                    <a:lnTo>
                      <a:pt x="75" y="168"/>
                    </a:lnTo>
                    <a:lnTo>
                      <a:pt x="73" y="168"/>
                    </a:lnTo>
                    <a:lnTo>
                      <a:pt x="71" y="168"/>
                    </a:lnTo>
                    <a:lnTo>
                      <a:pt x="66" y="168"/>
                    </a:lnTo>
                    <a:lnTo>
                      <a:pt x="61" y="168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4" y="169"/>
                    </a:lnTo>
                    <a:lnTo>
                      <a:pt x="51" y="169"/>
                    </a:lnTo>
                    <a:lnTo>
                      <a:pt x="50" y="167"/>
                    </a:lnTo>
                    <a:lnTo>
                      <a:pt x="48" y="166"/>
                    </a:lnTo>
                    <a:lnTo>
                      <a:pt x="46" y="165"/>
                    </a:lnTo>
                    <a:lnTo>
                      <a:pt x="44" y="163"/>
                    </a:lnTo>
                    <a:lnTo>
                      <a:pt x="40" y="161"/>
                    </a:lnTo>
                    <a:lnTo>
                      <a:pt x="36" y="158"/>
                    </a:lnTo>
                    <a:lnTo>
                      <a:pt x="33" y="156"/>
                    </a:lnTo>
                    <a:lnTo>
                      <a:pt x="29" y="154"/>
                    </a:lnTo>
                    <a:lnTo>
                      <a:pt x="27" y="152"/>
                    </a:lnTo>
                    <a:lnTo>
                      <a:pt x="25" y="151"/>
                    </a:lnTo>
                    <a:lnTo>
                      <a:pt x="23" y="150"/>
                    </a:lnTo>
                    <a:lnTo>
                      <a:pt x="22" y="149"/>
                    </a:lnTo>
                    <a:lnTo>
                      <a:pt x="20" y="148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14" y="147"/>
                    </a:lnTo>
                    <a:lnTo>
                      <a:pt x="12" y="147"/>
                    </a:lnTo>
                    <a:lnTo>
                      <a:pt x="11" y="146"/>
                    </a:lnTo>
                    <a:lnTo>
                      <a:pt x="9" y="145"/>
                    </a:lnTo>
                    <a:lnTo>
                      <a:pt x="8" y="145"/>
                    </a:lnTo>
                    <a:lnTo>
                      <a:pt x="6" y="144"/>
                    </a:lnTo>
                    <a:lnTo>
                      <a:pt x="5" y="143"/>
                    </a:lnTo>
                    <a:lnTo>
                      <a:pt x="4" y="142"/>
                    </a:lnTo>
                    <a:lnTo>
                      <a:pt x="3" y="141"/>
                    </a:lnTo>
                    <a:lnTo>
                      <a:pt x="2" y="140"/>
                    </a:lnTo>
                    <a:lnTo>
                      <a:pt x="1" y="138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1" y="133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3" y="130"/>
                    </a:lnTo>
                    <a:lnTo>
                      <a:pt x="4" y="130"/>
                    </a:lnTo>
                    <a:lnTo>
                      <a:pt x="5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10" y="126"/>
                    </a:lnTo>
                    <a:lnTo>
                      <a:pt x="12" y="124"/>
                    </a:lnTo>
                    <a:lnTo>
                      <a:pt x="14" y="123"/>
                    </a:lnTo>
                    <a:lnTo>
                      <a:pt x="16" y="122"/>
                    </a:lnTo>
                    <a:lnTo>
                      <a:pt x="18" y="120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7"/>
                    </a:lnTo>
                    <a:lnTo>
                      <a:pt x="23" y="116"/>
                    </a:lnTo>
                    <a:lnTo>
                      <a:pt x="24" y="115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6" y="111"/>
                    </a:lnTo>
                    <a:lnTo>
                      <a:pt x="26" y="110"/>
                    </a:lnTo>
                    <a:lnTo>
                      <a:pt x="26" y="109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5" y="107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5"/>
                    </a:lnTo>
                    <a:lnTo>
                      <a:pt x="25" y="104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4" y="98"/>
                    </a:lnTo>
                    <a:lnTo>
                      <a:pt x="26" y="97"/>
                    </a:lnTo>
                    <a:lnTo>
                      <a:pt x="27" y="96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4"/>
                    </a:lnTo>
                    <a:lnTo>
                      <a:pt x="31" y="93"/>
                    </a:lnTo>
                    <a:lnTo>
                      <a:pt x="32" y="91"/>
                    </a:lnTo>
                    <a:lnTo>
                      <a:pt x="33" y="89"/>
                    </a:lnTo>
                    <a:lnTo>
                      <a:pt x="35" y="87"/>
                    </a:lnTo>
                    <a:lnTo>
                      <a:pt x="36" y="84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40" y="81"/>
                    </a:lnTo>
                    <a:lnTo>
                      <a:pt x="41" y="81"/>
                    </a:lnTo>
                    <a:lnTo>
                      <a:pt x="42" y="81"/>
                    </a:lnTo>
                    <a:lnTo>
                      <a:pt x="43" y="81"/>
                    </a:lnTo>
                    <a:lnTo>
                      <a:pt x="44" y="81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8" y="82"/>
                    </a:lnTo>
                    <a:lnTo>
                      <a:pt x="49" y="82"/>
                    </a:lnTo>
                    <a:lnTo>
                      <a:pt x="51" y="82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6" y="82"/>
                    </a:lnTo>
                    <a:lnTo>
                      <a:pt x="57" y="81"/>
                    </a:lnTo>
                    <a:lnTo>
                      <a:pt x="58" y="81"/>
                    </a:lnTo>
                    <a:lnTo>
                      <a:pt x="60" y="80"/>
                    </a:lnTo>
                    <a:lnTo>
                      <a:pt x="62" y="78"/>
                    </a:lnTo>
                    <a:lnTo>
                      <a:pt x="64" y="77"/>
                    </a:lnTo>
                    <a:lnTo>
                      <a:pt x="66" y="76"/>
                    </a:lnTo>
                    <a:lnTo>
                      <a:pt x="67" y="74"/>
                    </a:lnTo>
                    <a:lnTo>
                      <a:pt x="69" y="73"/>
                    </a:lnTo>
                    <a:lnTo>
                      <a:pt x="70" y="72"/>
                    </a:lnTo>
                    <a:lnTo>
                      <a:pt x="71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69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2" y="67"/>
                    </a:lnTo>
                    <a:lnTo>
                      <a:pt x="73" y="66"/>
                    </a:lnTo>
                    <a:lnTo>
                      <a:pt x="73" y="66"/>
                    </a:lnTo>
                    <a:lnTo>
                      <a:pt x="73" y="65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3" y="63"/>
                    </a:lnTo>
                    <a:lnTo>
                      <a:pt x="73" y="62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8" y="59"/>
                    </a:lnTo>
                    <a:lnTo>
                      <a:pt x="79" y="58"/>
                    </a:lnTo>
                    <a:lnTo>
                      <a:pt x="81" y="56"/>
                    </a:lnTo>
                    <a:lnTo>
                      <a:pt x="83" y="54"/>
                    </a:lnTo>
                    <a:lnTo>
                      <a:pt x="85" y="53"/>
                    </a:lnTo>
                    <a:lnTo>
                      <a:pt x="86" y="51"/>
                    </a:lnTo>
                    <a:lnTo>
                      <a:pt x="88" y="49"/>
                    </a:lnTo>
                    <a:lnTo>
                      <a:pt x="91" y="45"/>
                    </a:lnTo>
                    <a:lnTo>
                      <a:pt x="93" y="43"/>
                    </a:lnTo>
                    <a:lnTo>
                      <a:pt x="94" y="42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99" y="37"/>
                    </a:lnTo>
                    <a:lnTo>
                      <a:pt x="101" y="35"/>
                    </a:lnTo>
                    <a:lnTo>
                      <a:pt x="101" y="35"/>
                    </a:lnTo>
                    <a:lnTo>
                      <a:pt x="101" y="34"/>
                    </a:lnTo>
                    <a:lnTo>
                      <a:pt x="101" y="33"/>
                    </a:lnTo>
                    <a:lnTo>
                      <a:pt x="101" y="32"/>
                    </a:lnTo>
                    <a:lnTo>
                      <a:pt x="101" y="32"/>
                    </a:lnTo>
                    <a:lnTo>
                      <a:pt x="102" y="31"/>
                    </a:lnTo>
                    <a:lnTo>
                      <a:pt x="102" y="30"/>
                    </a:lnTo>
                    <a:lnTo>
                      <a:pt x="103" y="29"/>
                    </a:lnTo>
                    <a:lnTo>
                      <a:pt x="103" y="29"/>
                    </a:lnTo>
                    <a:lnTo>
                      <a:pt x="103" y="28"/>
                    </a:lnTo>
                    <a:lnTo>
                      <a:pt x="103" y="28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5" y="25"/>
                    </a:lnTo>
                    <a:lnTo>
                      <a:pt x="106" y="25"/>
                    </a:lnTo>
                    <a:lnTo>
                      <a:pt x="107" y="25"/>
                    </a:lnTo>
                    <a:lnTo>
                      <a:pt x="107" y="24"/>
                    </a:lnTo>
                    <a:lnTo>
                      <a:pt x="108" y="24"/>
                    </a:lnTo>
                    <a:lnTo>
                      <a:pt x="109" y="23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3" y="21"/>
                    </a:lnTo>
                    <a:lnTo>
                      <a:pt x="114" y="20"/>
                    </a:lnTo>
                    <a:lnTo>
                      <a:pt x="115" y="20"/>
                    </a:lnTo>
                    <a:lnTo>
                      <a:pt x="115" y="21"/>
                    </a:lnTo>
                    <a:lnTo>
                      <a:pt x="116" y="21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7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5" y="2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7" y="27"/>
                    </a:lnTo>
                    <a:lnTo>
                      <a:pt x="128" y="27"/>
                    </a:lnTo>
                    <a:lnTo>
                      <a:pt x="128" y="28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29" y="31"/>
                    </a:lnTo>
                    <a:lnTo>
                      <a:pt x="129" y="32"/>
                    </a:lnTo>
                    <a:lnTo>
                      <a:pt x="130" y="32"/>
                    </a:lnTo>
                    <a:lnTo>
                      <a:pt x="130" y="33"/>
                    </a:lnTo>
                    <a:lnTo>
                      <a:pt x="131" y="34"/>
                    </a:lnTo>
                    <a:lnTo>
                      <a:pt x="131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4" y="35"/>
                    </a:lnTo>
                    <a:lnTo>
                      <a:pt x="136" y="35"/>
                    </a:lnTo>
                    <a:lnTo>
                      <a:pt x="137" y="35"/>
                    </a:lnTo>
                    <a:lnTo>
                      <a:pt x="138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4" y="37"/>
                    </a:lnTo>
                    <a:lnTo>
                      <a:pt x="146" y="37"/>
                    </a:lnTo>
                    <a:lnTo>
                      <a:pt x="147" y="37"/>
                    </a:lnTo>
                    <a:lnTo>
                      <a:pt x="148" y="37"/>
                    </a:lnTo>
                    <a:lnTo>
                      <a:pt x="150" y="37"/>
                    </a:lnTo>
                    <a:lnTo>
                      <a:pt x="151" y="37"/>
                    </a:lnTo>
                    <a:lnTo>
                      <a:pt x="153" y="37"/>
                    </a:lnTo>
                    <a:lnTo>
                      <a:pt x="154" y="36"/>
                    </a:lnTo>
                    <a:lnTo>
                      <a:pt x="154" y="35"/>
                    </a:lnTo>
                    <a:lnTo>
                      <a:pt x="155" y="35"/>
                    </a:lnTo>
                    <a:lnTo>
                      <a:pt x="155" y="34"/>
                    </a:lnTo>
                    <a:lnTo>
                      <a:pt x="156" y="33"/>
                    </a:lnTo>
                    <a:lnTo>
                      <a:pt x="156" y="31"/>
                    </a:lnTo>
                    <a:lnTo>
                      <a:pt x="157" y="29"/>
                    </a:lnTo>
                    <a:lnTo>
                      <a:pt x="157" y="27"/>
                    </a:lnTo>
                    <a:lnTo>
                      <a:pt x="158" y="26"/>
                    </a:lnTo>
                    <a:lnTo>
                      <a:pt x="158" y="25"/>
                    </a:lnTo>
                    <a:lnTo>
                      <a:pt x="159" y="24"/>
                    </a:lnTo>
                    <a:lnTo>
                      <a:pt x="160" y="23"/>
                    </a:lnTo>
                    <a:lnTo>
                      <a:pt x="160" y="23"/>
                    </a:lnTo>
                    <a:lnTo>
                      <a:pt x="161" y="22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5" y="22"/>
                    </a:lnTo>
                    <a:lnTo>
                      <a:pt x="165" y="22"/>
                    </a:lnTo>
                    <a:lnTo>
                      <a:pt x="166" y="22"/>
                    </a:lnTo>
                    <a:lnTo>
                      <a:pt x="167" y="21"/>
                    </a:lnTo>
                    <a:lnTo>
                      <a:pt x="168" y="20"/>
                    </a:lnTo>
                    <a:lnTo>
                      <a:pt x="169" y="20"/>
                    </a:lnTo>
                    <a:lnTo>
                      <a:pt x="170" y="19"/>
                    </a:lnTo>
                    <a:lnTo>
                      <a:pt x="171" y="19"/>
                    </a:lnTo>
                    <a:lnTo>
                      <a:pt x="171" y="19"/>
                    </a:lnTo>
                    <a:lnTo>
                      <a:pt x="171" y="20"/>
                    </a:lnTo>
                    <a:lnTo>
                      <a:pt x="171" y="22"/>
                    </a:lnTo>
                    <a:lnTo>
                      <a:pt x="171" y="23"/>
                    </a:lnTo>
                    <a:lnTo>
                      <a:pt x="171" y="24"/>
                    </a:lnTo>
                    <a:lnTo>
                      <a:pt x="171" y="24"/>
                    </a:lnTo>
                    <a:lnTo>
                      <a:pt x="172" y="25"/>
                    </a:lnTo>
                    <a:lnTo>
                      <a:pt x="172" y="25"/>
                    </a:lnTo>
                    <a:lnTo>
                      <a:pt x="172" y="26"/>
                    </a:lnTo>
                    <a:lnTo>
                      <a:pt x="173" y="26"/>
                    </a:lnTo>
                    <a:lnTo>
                      <a:pt x="173" y="27"/>
                    </a:lnTo>
                    <a:lnTo>
                      <a:pt x="174" y="27"/>
                    </a:lnTo>
                    <a:lnTo>
                      <a:pt x="175" y="27"/>
                    </a:lnTo>
                    <a:lnTo>
                      <a:pt x="175" y="27"/>
                    </a:lnTo>
                    <a:lnTo>
                      <a:pt x="176" y="27"/>
                    </a:lnTo>
                    <a:lnTo>
                      <a:pt x="177" y="27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1" y="26"/>
                    </a:lnTo>
                    <a:lnTo>
                      <a:pt x="182" y="26"/>
                    </a:lnTo>
                    <a:lnTo>
                      <a:pt x="182" y="26"/>
                    </a:lnTo>
                    <a:lnTo>
                      <a:pt x="183" y="25"/>
                    </a:lnTo>
                    <a:lnTo>
                      <a:pt x="183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23"/>
                    </a:lnTo>
                    <a:lnTo>
                      <a:pt x="184" y="22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6" y="20"/>
                    </a:lnTo>
                    <a:lnTo>
                      <a:pt x="187" y="20"/>
                    </a:lnTo>
                    <a:lnTo>
                      <a:pt x="187" y="20"/>
                    </a:lnTo>
                    <a:lnTo>
                      <a:pt x="188" y="20"/>
                    </a:lnTo>
                    <a:lnTo>
                      <a:pt x="189" y="19"/>
                    </a:lnTo>
                    <a:lnTo>
                      <a:pt x="189" y="19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1" y="16"/>
                    </a:lnTo>
                    <a:lnTo>
                      <a:pt x="191" y="16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3" y="14"/>
                    </a:lnTo>
                    <a:lnTo>
                      <a:pt x="194" y="14"/>
                    </a:lnTo>
                    <a:lnTo>
                      <a:pt x="195" y="14"/>
                    </a:lnTo>
                    <a:lnTo>
                      <a:pt x="196" y="13"/>
                    </a:lnTo>
                    <a:lnTo>
                      <a:pt x="197" y="12"/>
                    </a:lnTo>
                    <a:lnTo>
                      <a:pt x="198" y="11"/>
                    </a:lnTo>
                    <a:lnTo>
                      <a:pt x="199" y="10"/>
                    </a:lnTo>
                    <a:lnTo>
                      <a:pt x="201" y="8"/>
                    </a:lnTo>
                    <a:lnTo>
                      <a:pt x="204" y="6"/>
                    </a:lnTo>
                    <a:lnTo>
                      <a:pt x="205" y="5"/>
                    </a:lnTo>
                    <a:lnTo>
                      <a:pt x="206" y="5"/>
                    </a:lnTo>
                    <a:lnTo>
                      <a:pt x="207" y="4"/>
                    </a:lnTo>
                    <a:lnTo>
                      <a:pt x="209" y="3"/>
                    </a:lnTo>
                    <a:lnTo>
                      <a:pt x="210" y="2"/>
                    </a:lnTo>
                    <a:lnTo>
                      <a:pt x="211" y="1"/>
                    </a:lnTo>
                    <a:lnTo>
                      <a:pt x="213" y="1"/>
                    </a:lnTo>
                    <a:lnTo>
                      <a:pt x="215" y="0"/>
                    </a:lnTo>
                  </a:path>
                </a:pathLst>
              </a:custGeom>
              <a:solidFill>
                <a:srgbClr val="0E436D"/>
              </a:solidFill>
              <a:ln w="952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1" name="Freeform 9"/>
              <p:cNvSpPr>
                <a:spLocks/>
              </p:cNvSpPr>
              <p:nvPr/>
            </p:nvSpPr>
            <p:spPr bwMode="auto">
              <a:xfrm>
                <a:off x="335604" y="3099460"/>
                <a:ext cx="1815126" cy="1177394"/>
              </a:xfrm>
              <a:custGeom>
                <a:avLst/>
                <a:gdLst/>
                <a:ahLst/>
                <a:cxnLst>
                  <a:cxn ang="0">
                    <a:pos x="142" y="5"/>
                  </a:cxn>
                  <a:cxn ang="0">
                    <a:pos x="152" y="18"/>
                  </a:cxn>
                  <a:cxn ang="0">
                    <a:pos x="160" y="17"/>
                  </a:cxn>
                  <a:cxn ang="0">
                    <a:pos x="164" y="26"/>
                  </a:cxn>
                  <a:cxn ang="0">
                    <a:pos x="163" y="42"/>
                  </a:cxn>
                  <a:cxn ang="0">
                    <a:pos x="167" y="48"/>
                  </a:cxn>
                  <a:cxn ang="0">
                    <a:pos x="162" y="56"/>
                  </a:cxn>
                  <a:cxn ang="0">
                    <a:pos x="161" y="77"/>
                  </a:cxn>
                  <a:cxn ang="0">
                    <a:pos x="177" y="89"/>
                  </a:cxn>
                  <a:cxn ang="0">
                    <a:pos x="183" y="104"/>
                  </a:cxn>
                  <a:cxn ang="0">
                    <a:pos x="177" y="109"/>
                  </a:cxn>
                  <a:cxn ang="0">
                    <a:pos x="162" y="97"/>
                  </a:cxn>
                  <a:cxn ang="0">
                    <a:pos x="157" y="99"/>
                  </a:cxn>
                  <a:cxn ang="0">
                    <a:pos x="141" y="95"/>
                  </a:cxn>
                  <a:cxn ang="0">
                    <a:pos x="123" y="98"/>
                  </a:cxn>
                  <a:cxn ang="0">
                    <a:pos x="116" y="93"/>
                  </a:cxn>
                  <a:cxn ang="0">
                    <a:pos x="118" y="88"/>
                  </a:cxn>
                  <a:cxn ang="0">
                    <a:pos x="117" y="80"/>
                  </a:cxn>
                  <a:cxn ang="0">
                    <a:pos x="115" y="69"/>
                  </a:cxn>
                  <a:cxn ang="0">
                    <a:pos x="110" y="65"/>
                  </a:cxn>
                  <a:cxn ang="0">
                    <a:pos x="103" y="63"/>
                  </a:cxn>
                  <a:cxn ang="0">
                    <a:pos x="98" y="66"/>
                  </a:cxn>
                  <a:cxn ang="0">
                    <a:pos x="94" y="65"/>
                  </a:cxn>
                  <a:cxn ang="0">
                    <a:pos x="90" y="63"/>
                  </a:cxn>
                  <a:cxn ang="0">
                    <a:pos x="87" y="59"/>
                  </a:cxn>
                  <a:cxn ang="0">
                    <a:pos x="83" y="57"/>
                  </a:cxn>
                  <a:cxn ang="0">
                    <a:pos x="80" y="55"/>
                  </a:cxn>
                  <a:cxn ang="0">
                    <a:pos x="70" y="55"/>
                  </a:cxn>
                  <a:cxn ang="0">
                    <a:pos x="65" y="58"/>
                  </a:cxn>
                  <a:cxn ang="0">
                    <a:pos x="60" y="59"/>
                  </a:cxn>
                  <a:cxn ang="0">
                    <a:pos x="55" y="60"/>
                  </a:cxn>
                  <a:cxn ang="0">
                    <a:pos x="50" y="62"/>
                  </a:cxn>
                  <a:cxn ang="0">
                    <a:pos x="42" y="65"/>
                  </a:cxn>
                  <a:cxn ang="0">
                    <a:pos x="27" y="65"/>
                  </a:cxn>
                  <a:cxn ang="0">
                    <a:pos x="20" y="60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29" y="51"/>
                  </a:cxn>
                  <a:cxn ang="0">
                    <a:pos x="28" y="42"/>
                  </a:cxn>
                  <a:cxn ang="0">
                    <a:pos x="26" y="34"/>
                  </a:cxn>
                  <a:cxn ang="0">
                    <a:pos x="23" y="27"/>
                  </a:cxn>
                  <a:cxn ang="0">
                    <a:pos x="16" y="20"/>
                  </a:cxn>
                  <a:cxn ang="0">
                    <a:pos x="11" y="18"/>
                  </a:cxn>
                  <a:cxn ang="0">
                    <a:pos x="7" y="16"/>
                  </a:cxn>
                  <a:cxn ang="0">
                    <a:pos x="2" y="17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16" y="7"/>
                  </a:cxn>
                  <a:cxn ang="0">
                    <a:pos x="27" y="6"/>
                  </a:cxn>
                  <a:cxn ang="0">
                    <a:pos x="46" y="13"/>
                  </a:cxn>
                  <a:cxn ang="0">
                    <a:pos x="60" y="14"/>
                  </a:cxn>
                  <a:cxn ang="0">
                    <a:pos x="69" y="8"/>
                  </a:cxn>
                  <a:cxn ang="0">
                    <a:pos x="86" y="5"/>
                  </a:cxn>
                  <a:cxn ang="0">
                    <a:pos x="100" y="4"/>
                  </a:cxn>
                  <a:cxn ang="0">
                    <a:pos x="105" y="7"/>
                  </a:cxn>
                  <a:cxn ang="0">
                    <a:pos x="113" y="16"/>
                  </a:cxn>
                  <a:cxn ang="0">
                    <a:pos x="120" y="9"/>
                  </a:cxn>
                  <a:cxn ang="0">
                    <a:pos x="123" y="3"/>
                  </a:cxn>
                  <a:cxn ang="0">
                    <a:pos x="133" y="2"/>
                  </a:cxn>
                </a:cxnLst>
                <a:rect l="0" t="0" r="r" b="b"/>
                <a:pathLst>
                  <a:path w="183" h="110">
                    <a:moveTo>
                      <a:pt x="138" y="2"/>
                    </a:moveTo>
                    <a:lnTo>
                      <a:pt x="138" y="2"/>
                    </a:lnTo>
                    <a:lnTo>
                      <a:pt x="138" y="2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9" y="3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42" y="4"/>
                    </a:lnTo>
                    <a:lnTo>
                      <a:pt x="142" y="5"/>
                    </a:lnTo>
                    <a:lnTo>
                      <a:pt x="143" y="5"/>
                    </a:lnTo>
                    <a:lnTo>
                      <a:pt x="144" y="6"/>
                    </a:lnTo>
                    <a:lnTo>
                      <a:pt x="145" y="7"/>
                    </a:lnTo>
                    <a:lnTo>
                      <a:pt x="146" y="9"/>
                    </a:lnTo>
                    <a:lnTo>
                      <a:pt x="146" y="10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49" y="15"/>
                    </a:lnTo>
                    <a:lnTo>
                      <a:pt x="150" y="16"/>
                    </a:lnTo>
                    <a:lnTo>
                      <a:pt x="151" y="17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6" y="17"/>
                    </a:lnTo>
                    <a:lnTo>
                      <a:pt x="157" y="17"/>
                    </a:lnTo>
                    <a:lnTo>
                      <a:pt x="158" y="17"/>
                    </a:lnTo>
                    <a:lnTo>
                      <a:pt x="159" y="17"/>
                    </a:lnTo>
                    <a:lnTo>
                      <a:pt x="160" y="17"/>
                    </a:lnTo>
                    <a:lnTo>
                      <a:pt x="161" y="18"/>
                    </a:lnTo>
                    <a:lnTo>
                      <a:pt x="162" y="18"/>
                    </a:lnTo>
                    <a:lnTo>
                      <a:pt x="163" y="19"/>
                    </a:lnTo>
                    <a:lnTo>
                      <a:pt x="164" y="19"/>
                    </a:lnTo>
                    <a:lnTo>
                      <a:pt x="165" y="20"/>
                    </a:lnTo>
                    <a:lnTo>
                      <a:pt x="165" y="20"/>
                    </a:lnTo>
                    <a:lnTo>
                      <a:pt x="166" y="21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5" y="24"/>
                    </a:lnTo>
                    <a:lnTo>
                      <a:pt x="164" y="26"/>
                    </a:lnTo>
                    <a:lnTo>
                      <a:pt x="164" y="28"/>
                    </a:lnTo>
                    <a:lnTo>
                      <a:pt x="163" y="30"/>
                    </a:lnTo>
                    <a:lnTo>
                      <a:pt x="163" y="31"/>
                    </a:lnTo>
                    <a:lnTo>
                      <a:pt x="163" y="32"/>
                    </a:lnTo>
                    <a:lnTo>
                      <a:pt x="163" y="33"/>
                    </a:lnTo>
                    <a:lnTo>
                      <a:pt x="162" y="35"/>
                    </a:lnTo>
                    <a:lnTo>
                      <a:pt x="162" y="36"/>
                    </a:lnTo>
                    <a:lnTo>
                      <a:pt x="162" y="37"/>
                    </a:lnTo>
                    <a:lnTo>
                      <a:pt x="163" y="39"/>
                    </a:lnTo>
                    <a:lnTo>
                      <a:pt x="163" y="40"/>
                    </a:lnTo>
                    <a:lnTo>
                      <a:pt x="163" y="42"/>
                    </a:lnTo>
                    <a:lnTo>
                      <a:pt x="163" y="42"/>
                    </a:lnTo>
                    <a:lnTo>
                      <a:pt x="163" y="43"/>
                    </a:lnTo>
                    <a:lnTo>
                      <a:pt x="164" y="43"/>
                    </a:lnTo>
                    <a:lnTo>
                      <a:pt x="164" y="44"/>
                    </a:lnTo>
                    <a:lnTo>
                      <a:pt x="165" y="45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7" y="47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67" y="49"/>
                    </a:lnTo>
                    <a:lnTo>
                      <a:pt x="166" y="50"/>
                    </a:lnTo>
                    <a:lnTo>
                      <a:pt x="166" y="51"/>
                    </a:lnTo>
                    <a:lnTo>
                      <a:pt x="165" y="51"/>
                    </a:lnTo>
                    <a:lnTo>
                      <a:pt x="164" y="52"/>
                    </a:lnTo>
                    <a:lnTo>
                      <a:pt x="164" y="53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5"/>
                    </a:lnTo>
                    <a:lnTo>
                      <a:pt x="162" y="56"/>
                    </a:lnTo>
                    <a:lnTo>
                      <a:pt x="162" y="58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1" y="62"/>
                    </a:lnTo>
                    <a:lnTo>
                      <a:pt x="161" y="64"/>
                    </a:lnTo>
                    <a:lnTo>
                      <a:pt x="161" y="66"/>
                    </a:lnTo>
                    <a:lnTo>
                      <a:pt x="161" y="68"/>
                    </a:lnTo>
                    <a:lnTo>
                      <a:pt x="161" y="70"/>
                    </a:lnTo>
                    <a:lnTo>
                      <a:pt x="161" y="72"/>
                    </a:lnTo>
                    <a:lnTo>
                      <a:pt x="161" y="75"/>
                    </a:lnTo>
                    <a:lnTo>
                      <a:pt x="161" y="77"/>
                    </a:lnTo>
                    <a:lnTo>
                      <a:pt x="161" y="80"/>
                    </a:lnTo>
                    <a:lnTo>
                      <a:pt x="163" y="81"/>
                    </a:lnTo>
                    <a:lnTo>
                      <a:pt x="164" y="82"/>
                    </a:lnTo>
                    <a:lnTo>
                      <a:pt x="165" y="83"/>
                    </a:lnTo>
                    <a:lnTo>
                      <a:pt x="167" y="84"/>
                    </a:lnTo>
                    <a:lnTo>
                      <a:pt x="168" y="84"/>
                    </a:lnTo>
                    <a:lnTo>
                      <a:pt x="170" y="85"/>
                    </a:lnTo>
                    <a:lnTo>
                      <a:pt x="173" y="87"/>
                    </a:lnTo>
                    <a:lnTo>
                      <a:pt x="174" y="87"/>
                    </a:lnTo>
                    <a:lnTo>
                      <a:pt x="176" y="88"/>
                    </a:lnTo>
                    <a:lnTo>
                      <a:pt x="177" y="89"/>
                    </a:lnTo>
                    <a:lnTo>
                      <a:pt x="179" y="90"/>
                    </a:lnTo>
                    <a:lnTo>
                      <a:pt x="180" y="91"/>
                    </a:lnTo>
                    <a:lnTo>
                      <a:pt x="181" y="92"/>
                    </a:lnTo>
                    <a:lnTo>
                      <a:pt x="182" y="94"/>
                    </a:lnTo>
                    <a:lnTo>
                      <a:pt x="183" y="95"/>
                    </a:lnTo>
                    <a:lnTo>
                      <a:pt x="183" y="96"/>
                    </a:lnTo>
                    <a:lnTo>
                      <a:pt x="183" y="97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3" y="105"/>
                    </a:lnTo>
                    <a:lnTo>
                      <a:pt x="183" y="106"/>
                    </a:lnTo>
                    <a:lnTo>
                      <a:pt x="183" y="107"/>
                    </a:lnTo>
                    <a:lnTo>
                      <a:pt x="182" y="108"/>
                    </a:lnTo>
                    <a:lnTo>
                      <a:pt x="182" y="109"/>
                    </a:lnTo>
                    <a:lnTo>
                      <a:pt x="182" y="109"/>
                    </a:lnTo>
                    <a:lnTo>
                      <a:pt x="181" y="110"/>
                    </a:lnTo>
                    <a:lnTo>
                      <a:pt x="180" y="110"/>
                    </a:lnTo>
                    <a:lnTo>
                      <a:pt x="179" y="110"/>
                    </a:lnTo>
                    <a:lnTo>
                      <a:pt x="178" y="110"/>
                    </a:lnTo>
                    <a:lnTo>
                      <a:pt x="177" y="109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2" y="107"/>
                    </a:lnTo>
                    <a:lnTo>
                      <a:pt x="171" y="107"/>
                    </a:lnTo>
                    <a:lnTo>
                      <a:pt x="169" y="106"/>
                    </a:lnTo>
                    <a:lnTo>
                      <a:pt x="168" y="105"/>
                    </a:lnTo>
                    <a:lnTo>
                      <a:pt x="167" y="103"/>
                    </a:lnTo>
                    <a:lnTo>
                      <a:pt x="166" y="102"/>
                    </a:lnTo>
                    <a:lnTo>
                      <a:pt x="165" y="101"/>
                    </a:lnTo>
                    <a:lnTo>
                      <a:pt x="164" y="100"/>
                    </a:lnTo>
                    <a:lnTo>
                      <a:pt x="162" y="97"/>
                    </a:lnTo>
                    <a:lnTo>
                      <a:pt x="161" y="96"/>
                    </a:lnTo>
                    <a:lnTo>
                      <a:pt x="160" y="95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8" y="95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8" y="97"/>
                    </a:lnTo>
                    <a:lnTo>
                      <a:pt x="157" y="98"/>
                    </a:lnTo>
                    <a:lnTo>
                      <a:pt x="157" y="98"/>
                    </a:lnTo>
                    <a:lnTo>
                      <a:pt x="157" y="99"/>
                    </a:lnTo>
                    <a:lnTo>
                      <a:pt x="156" y="99"/>
                    </a:lnTo>
                    <a:lnTo>
                      <a:pt x="156" y="100"/>
                    </a:lnTo>
                    <a:lnTo>
                      <a:pt x="156" y="100"/>
                    </a:lnTo>
                    <a:lnTo>
                      <a:pt x="155" y="100"/>
                    </a:lnTo>
                    <a:lnTo>
                      <a:pt x="155" y="100"/>
                    </a:lnTo>
                    <a:lnTo>
                      <a:pt x="151" y="99"/>
                    </a:lnTo>
                    <a:lnTo>
                      <a:pt x="148" y="98"/>
                    </a:lnTo>
                    <a:lnTo>
                      <a:pt x="146" y="97"/>
                    </a:lnTo>
                    <a:lnTo>
                      <a:pt x="144" y="96"/>
                    </a:lnTo>
                    <a:lnTo>
                      <a:pt x="143" y="96"/>
                    </a:lnTo>
                    <a:lnTo>
                      <a:pt x="141" y="95"/>
                    </a:lnTo>
                    <a:lnTo>
                      <a:pt x="139" y="96"/>
                    </a:lnTo>
                    <a:lnTo>
                      <a:pt x="136" y="97"/>
                    </a:lnTo>
                    <a:lnTo>
                      <a:pt x="135" y="97"/>
                    </a:lnTo>
                    <a:lnTo>
                      <a:pt x="134" y="97"/>
                    </a:lnTo>
                    <a:lnTo>
                      <a:pt x="132" y="98"/>
                    </a:lnTo>
                    <a:lnTo>
                      <a:pt x="131" y="98"/>
                    </a:lnTo>
                    <a:lnTo>
                      <a:pt x="129" y="98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5" y="98"/>
                    </a:lnTo>
                    <a:lnTo>
                      <a:pt x="123" y="98"/>
                    </a:lnTo>
                    <a:lnTo>
                      <a:pt x="121" y="98"/>
                    </a:lnTo>
                    <a:lnTo>
                      <a:pt x="120" y="98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7" y="97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6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89"/>
                    </a:lnTo>
                    <a:lnTo>
                      <a:pt x="118" y="89"/>
                    </a:lnTo>
                    <a:lnTo>
                      <a:pt x="118" y="88"/>
                    </a:lnTo>
                    <a:lnTo>
                      <a:pt x="118" y="87"/>
                    </a:lnTo>
                    <a:lnTo>
                      <a:pt x="118" y="85"/>
                    </a:lnTo>
                    <a:lnTo>
                      <a:pt x="118" y="83"/>
                    </a:lnTo>
                    <a:lnTo>
                      <a:pt x="118" y="82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6" y="80"/>
                    </a:lnTo>
                    <a:lnTo>
                      <a:pt x="116" y="77"/>
                    </a:lnTo>
                    <a:lnTo>
                      <a:pt x="116" y="76"/>
                    </a:lnTo>
                    <a:lnTo>
                      <a:pt x="116" y="75"/>
                    </a:lnTo>
                    <a:lnTo>
                      <a:pt x="116" y="74"/>
                    </a:lnTo>
                    <a:lnTo>
                      <a:pt x="116" y="73"/>
                    </a:lnTo>
                    <a:lnTo>
                      <a:pt x="116" y="72"/>
                    </a:lnTo>
                    <a:lnTo>
                      <a:pt x="116" y="71"/>
                    </a:lnTo>
                    <a:lnTo>
                      <a:pt x="116" y="70"/>
                    </a:lnTo>
                    <a:lnTo>
                      <a:pt x="115" y="70"/>
                    </a:lnTo>
                    <a:lnTo>
                      <a:pt x="115" y="69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3" y="67"/>
                    </a:lnTo>
                    <a:lnTo>
                      <a:pt x="112" y="67"/>
                    </a:lnTo>
                    <a:lnTo>
                      <a:pt x="111" y="67"/>
                    </a:lnTo>
                    <a:lnTo>
                      <a:pt x="111" y="66"/>
                    </a:lnTo>
                    <a:lnTo>
                      <a:pt x="111" y="66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7" y="64"/>
                    </a:lnTo>
                    <a:lnTo>
                      <a:pt x="106" y="64"/>
                    </a:lnTo>
                    <a:lnTo>
                      <a:pt x="105" y="64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3" y="63"/>
                    </a:lnTo>
                    <a:lnTo>
                      <a:pt x="103" y="63"/>
                    </a:lnTo>
                    <a:lnTo>
                      <a:pt x="102" y="63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0" y="64"/>
                    </a:lnTo>
                    <a:lnTo>
                      <a:pt x="100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8" y="65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6" y="67"/>
                    </a:lnTo>
                    <a:lnTo>
                      <a:pt x="95" y="67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2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1"/>
                    </a:lnTo>
                    <a:lnTo>
                      <a:pt x="88" y="60"/>
                    </a:lnTo>
                    <a:lnTo>
                      <a:pt x="87" y="60"/>
                    </a:lnTo>
                    <a:lnTo>
                      <a:pt x="87" y="59"/>
                    </a:lnTo>
                    <a:lnTo>
                      <a:pt x="86" y="59"/>
                    </a:lnTo>
                    <a:lnTo>
                      <a:pt x="86" y="59"/>
                    </a:lnTo>
                    <a:lnTo>
                      <a:pt x="85" y="59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1" y="56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6" y="55"/>
                    </a:lnTo>
                    <a:lnTo>
                      <a:pt x="74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9" y="56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7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2" y="62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1" y="61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9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39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8" y="67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5" y="64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3" y="62"/>
                    </a:lnTo>
                    <a:lnTo>
                      <a:pt x="22" y="6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1" y="57"/>
                    </a:lnTo>
                    <a:lnTo>
                      <a:pt x="22" y="57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30" y="52"/>
                    </a:lnTo>
                    <a:lnTo>
                      <a:pt x="29" y="51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4" y="12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81" y="8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90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3" y="6"/>
                    </a:lnTo>
                    <a:lnTo>
                      <a:pt x="104" y="6"/>
                    </a:lnTo>
                    <a:lnTo>
                      <a:pt x="105" y="7"/>
                    </a:lnTo>
                    <a:lnTo>
                      <a:pt x="106" y="8"/>
                    </a:lnTo>
                    <a:lnTo>
                      <a:pt x="107" y="10"/>
                    </a:lnTo>
                    <a:lnTo>
                      <a:pt x="108" y="11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3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5" y="15"/>
                    </a:lnTo>
                    <a:lnTo>
                      <a:pt x="115" y="15"/>
                    </a:lnTo>
                    <a:lnTo>
                      <a:pt x="116" y="13"/>
                    </a:lnTo>
                    <a:lnTo>
                      <a:pt x="118" y="11"/>
                    </a:lnTo>
                    <a:lnTo>
                      <a:pt x="120" y="9"/>
                    </a:lnTo>
                    <a:lnTo>
                      <a:pt x="121" y="7"/>
                    </a:lnTo>
                    <a:lnTo>
                      <a:pt x="122" y="7"/>
                    </a:lnTo>
                    <a:lnTo>
                      <a:pt x="122" y="7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4" y="2"/>
                    </a:lnTo>
                    <a:lnTo>
                      <a:pt x="124" y="2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3" y="2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5" y="2"/>
                    </a:lnTo>
                    <a:lnTo>
                      <a:pt x="136" y="2"/>
                    </a:lnTo>
                    <a:lnTo>
                      <a:pt x="137" y="2"/>
                    </a:lnTo>
                    <a:lnTo>
                      <a:pt x="138" y="2"/>
                    </a:lnTo>
                  </a:path>
                </a:pathLst>
              </a:custGeom>
              <a:solidFill>
                <a:srgbClr val="0E436D"/>
              </a:solidFill>
              <a:ln w="952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2" name="Freeform 10"/>
              <p:cNvSpPr>
                <a:spLocks/>
              </p:cNvSpPr>
              <p:nvPr/>
            </p:nvSpPr>
            <p:spPr bwMode="auto">
              <a:xfrm>
                <a:off x="5869478" y="3826105"/>
                <a:ext cx="1905885" cy="1552690"/>
              </a:xfrm>
              <a:custGeom>
                <a:avLst/>
                <a:gdLst/>
                <a:ahLst/>
                <a:cxnLst>
                  <a:cxn ang="0">
                    <a:pos x="142" y="6"/>
                  </a:cxn>
                  <a:cxn ang="0">
                    <a:pos x="161" y="6"/>
                  </a:cxn>
                  <a:cxn ang="0">
                    <a:pos x="176" y="26"/>
                  </a:cxn>
                  <a:cxn ang="0">
                    <a:pos x="181" y="32"/>
                  </a:cxn>
                  <a:cxn ang="0">
                    <a:pos x="186" y="35"/>
                  </a:cxn>
                  <a:cxn ang="0">
                    <a:pos x="185" y="43"/>
                  </a:cxn>
                  <a:cxn ang="0">
                    <a:pos x="191" y="44"/>
                  </a:cxn>
                  <a:cxn ang="0">
                    <a:pos x="191" y="49"/>
                  </a:cxn>
                  <a:cxn ang="0">
                    <a:pos x="189" y="49"/>
                  </a:cxn>
                  <a:cxn ang="0">
                    <a:pos x="186" y="48"/>
                  </a:cxn>
                  <a:cxn ang="0">
                    <a:pos x="183" y="50"/>
                  </a:cxn>
                  <a:cxn ang="0">
                    <a:pos x="178" y="50"/>
                  </a:cxn>
                  <a:cxn ang="0">
                    <a:pos x="173" y="47"/>
                  </a:cxn>
                  <a:cxn ang="0">
                    <a:pos x="168" y="49"/>
                  </a:cxn>
                  <a:cxn ang="0">
                    <a:pos x="163" y="51"/>
                  </a:cxn>
                  <a:cxn ang="0">
                    <a:pos x="158" y="53"/>
                  </a:cxn>
                  <a:cxn ang="0">
                    <a:pos x="155" y="55"/>
                  </a:cxn>
                  <a:cxn ang="0">
                    <a:pos x="151" y="56"/>
                  </a:cxn>
                  <a:cxn ang="0">
                    <a:pos x="148" y="58"/>
                  </a:cxn>
                  <a:cxn ang="0">
                    <a:pos x="139" y="64"/>
                  </a:cxn>
                  <a:cxn ang="0">
                    <a:pos x="137" y="68"/>
                  </a:cxn>
                  <a:cxn ang="0">
                    <a:pos x="140" y="74"/>
                  </a:cxn>
                  <a:cxn ang="0">
                    <a:pos x="148" y="75"/>
                  </a:cxn>
                  <a:cxn ang="0">
                    <a:pos x="146" y="79"/>
                  </a:cxn>
                  <a:cxn ang="0">
                    <a:pos x="148" y="87"/>
                  </a:cxn>
                  <a:cxn ang="0">
                    <a:pos x="155" y="102"/>
                  </a:cxn>
                  <a:cxn ang="0">
                    <a:pos x="158" y="106"/>
                  </a:cxn>
                  <a:cxn ang="0">
                    <a:pos x="161" y="110"/>
                  </a:cxn>
                  <a:cxn ang="0">
                    <a:pos x="162" y="118"/>
                  </a:cxn>
                  <a:cxn ang="0">
                    <a:pos x="164" y="120"/>
                  </a:cxn>
                  <a:cxn ang="0">
                    <a:pos x="157" y="123"/>
                  </a:cxn>
                  <a:cxn ang="0">
                    <a:pos x="158" y="129"/>
                  </a:cxn>
                  <a:cxn ang="0">
                    <a:pos x="154" y="130"/>
                  </a:cxn>
                  <a:cxn ang="0">
                    <a:pos x="153" y="137"/>
                  </a:cxn>
                  <a:cxn ang="0">
                    <a:pos x="156" y="145"/>
                  </a:cxn>
                  <a:cxn ang="0">
                    <a:pos x="151" y="144"/>
                  </a:cxn>
                  <a:cxn ang="0">
                    <a:pos x="144" y="142"/>
                  </a:cxn>
                  <a:cxn ang="0">
                    <a:pos x="133" y="139"/>
                  </a:cxn>
                  <a:cxn ang="0">
                    <a:pos x="118" y="137"/>
                  </a:cxn>
                  <a:cxn ang="0">
                    <a:pos x="105" y="137"/>
                  </a:cxn>
                  <a:cxn ang="0">
                    <a:pos x="92" y="137"/>
                  </a:cxn>
                  <a:cxn ang="0">
                    <a:pos x="83" y="137"/>
                  </a:cxn>
                  <a:cxn ang="0">
                    <a:pos x="75" y="138"/>
                  </a:cxn>
                  <a:cxn ang="0">
                    <a:pos x="72" y="139"/>
                  </a:cxn>
                  <a:cxn ang="0">
                    <a:pos x="66" y="140"/>
                  </a:cxn>
                  <a:cxn ang="0">
                    <a:pos x="54" y="142"/>
                  </a:cxn>
                  <a:cxn ang="0">
                    <a:pos x="50" y="144"/>
                  </a:cxn>
                  <a:cxn ang="0">
                    <a:pos x="44" y="143"/>
                  </a:cxn>
                  <a:cxn ang="0">
                    <a:pos x="39" y="128"/>
                  </a:cxn>
                  <a:cxn ang="0">
                    <a:pos x="30" y="106"/>
                  </a:cxn>
                  <a:cxn ang="0">
                    <a:pos x="11" y="91"/>
                  </a:cxn>
                  <a:cxn ang="0">
                    <a:pos x="0" y="69"/>
                  </a:cxn>
                  <a:cxn ang="0">
                    <a:pos x="2" y="48"/>
                  </a:cxn>
                  <a:cxn ang="0">
                    <a:pos x="14" y="34"/>
                  </a:cxn>
                  <a:cxn ang="0">
                    <a:pos x="67" y="24"/>
                  </a:cxn>
                  <a:cxn ang="0">
                    <a:pos x="74" y="15"/>
                  </a:cxn>
                  <a:cxn ang="0">
                    <a:pos x="76" y="7"/>
                  </a:cxn>
                  <a:cxn ang="0">
                    <a:pos x="87" y="0"/>
                  </a:cxn>
                  <a:cxn ang="0">
                    <a:pos x="109" y="3"/>
                  </a:cxn>
                  <a:cxn ang="0">
                    <a:pos x="121" y="4"/>
                  </a:cxn>
                  <a:cxn ang="0">
                    <a:pos x="125" y="3"/>
                  </a:cxn>
                </a:cxnLst>
                <a:rect l="0" t="0" r="r" b="b"/>
                <a:pathLst>
                  <a:path w="192" h="145">
                    <a:moveTo>
                      <a:pt x="127" y="2"/>
                    </a:moveTo>
                    <a:lnTo>
                      <a:pt x="127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30" y="2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8" y="5"/>
                    </a:lnTo>
                    <a:lnTo>
                      <a:pt x="140" y="6"/>
                    </a:lnTo>
                    <a:lnTo>
                      <a:pt x="142" y="6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9" y="8"/>
                    </a:lnTo>
                    <a:lnTo>
                      <a:pt x="151" y="8"/>
                    </a:lnTo>
                    <a:lnTo>
                      <a:pt x="153" y="8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0" y="7"/>
                    </a:lnTo>
                    <a:lnTo>
                      <a:pt x="161" y="6"/>
                    </a:lnTo>
                    <a:lnTo>
                      <a:pt x="162" y="6"/>
                    </a:lnTo>
                    <a:lnTo>
                      <a:pt x="163" y="6"/>
                    </a:lnTo>
                    <a:lnTo>
                      <a:pt x="164" y="7"/>
                    </a:lnTo>
                    <a:lnTo>
                      <a:pt x="165" y="9"/>
                    </a:lnTo>
                    <a:lnTo>
                      <a:pt x="165" y="10"/>
                    </a:lnTo>
                    <a:lnTo>
                      <a:pt x="166" y="12"/>
                    </a:lnTo>
                    <a:lnTo>
                      <a:pt x="167" y="14"/>
                    </a:lnTo>
                    <a:lnTo>
                      <a:pt x="168" y="15"/>
                    </a:lnTo>
                    <a:lnTo>
                      <a:pt x="170" y="18"/>
                    </a:lnTo>
                    <a:lnTo>
                      <a:pt x="172" y="21"/>
                    </a:lnTo>
                    <a:lnTo>
                      <a:pt x="174" y="24"/>
                    </a:lnTo>
                    <a:lnTo>
                      <a:pt x="176" y="26"/>
                    </a:lnTo>
                    <a:lnTo>
                      <a:pt x="178" y="29"/>
                    </a:lnTo>
                    <a:lnTo>
                      <a:pt x="178" y="29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2"/>
                    </a:lnTo>
                    <a:lnTo>
                      <a:pt x="181" y="32"/>
                    </a:lnTo>
                    <a:lnTo>
                      <a:pt x="181" y="33"/>
                    </a:lnTo>
                    <a:lnTo>
                      <a:pt x="182" y="33"/>
                    </a:lnTo>
                    <a:lnTo>
                      <a:pt x="183" y="34"/>
                    </a:lnTo>
                    <a:lnTo>
                      <a:pt x="184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7" y="35"/>
                    </a:lnTo>
                    <a:lnTo>
                      <a:pt x="187" y="37"/>
                    </a:lnTo>
                    <a:lnTo>
                      <a:pt x="187" y="39"/>
                    </a:lnTo>
                    <a:lnTo>
                      <a:pt x="187" y="41"/>
                    </a:lnTo>
                    <a:lnTo>
                      <a:pt x="187" y="42"/>
                    </a:lnTo>
                    <a:lnTo>
                      <a:pt x="186" y="42"/>
                    </a:lnTo>
                    <a:lnTo>
                      <a:pt x="186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6" y="43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7" y="44"/>
                    </a:lnTo>
                    <a:lnTo>
                      <a:pt x="188" y="44"/>
                    </a:lnTo>
                    <a:lnTo>
                      <a:pt x="189" y="44"/>
                    </a:lnTo>
                    <a:lnTo>
                      <a:pt x="190" y="44"/>
                    </a:lnTo>
                    <a:lnTo>
                      <a:pt x="190" y="44"/>
                    </a:lnTo>
                    <a:lnTo>
                      <a:pt x="191" y="44"/>
                    </a:lnTo>
                    <a:lnTo>
                      <a:pt x="191" y="44"/>
                    </a:lnTo>
                    <a:lnTo>
                      <a:pt x="192" y="44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1" y="48"/>
                    </a:lnTo>
                    <a:lnTo>
                      <a:pt x="191" y="49"/>
                    </a:lnTo>
                    <a:lnTo>
                      <a:pt x="191" y="49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3" y="49"/>
                    </a:lnTo>
                    <a:lnTo>
                      <a:pt x="183" y="50"/>
                    </a:lnTo>
                    <a:lnTo>
                      <a:pt x="182" y="50"/>
                    </a:lnTo>
                    <a:lnTo>
                      <a:pt x="181" y="5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80" y="51"/>
                    </a:lnTo>
                    <a:lnTo>
                      <a:pt x="180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7" y="50"/>
                    </a:lnTo>
                    <a:lnTo>
                      <a:pt x="176" y="50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75" y="48"/>
                    </a:lnTo>
                    <a:lnTo>
                      <a:pt x="175" y="48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3" y="47"/>
                    </a:lnTo>
                    <a:lnTo>
                      <a:pt x="172" y="47"/>
                    </a:lnTo>
                    <a:lnTo>
                      <a:pt x="172" y="47"/>
                    </a:lnTo>
                    <a:lnTo>
                      <a:pt x="171" y="47"/>
                    </a:lnTo>
                    <a:lnTo>
                      <a:pt x="171" y="47"/>
                    </a:lnTo>
                    <a:lnTo>
                      <a:pt x="170" y="47"/>
                    </a:lnTo>
                    <a:lnTo>
                      <a:pt x="170" y="47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9"/>
                    </a:lnTo>
                    <a:lnTo>
                      <a:pt x="169" y="49"/>
                    </a:lnTo>
                    <a:lnTo>
                      <a:pt x="168" y="49"/>
                    </a:lnTo>
                    <a:lnTo>
                      <a:pt x="167" y="49"/>
                    </a:lnTo>
                    <a:lnTo>
                      <a:pt x="166" y="49"/>
                    </a:lnTo>
                    <a:lnTo>
                      <a:pt x="166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50"/>
                    </a:lnTo>
                    <a:lnTo>
                      <a:pt x="165" y="50"/>
                    </a:lnTo>
                    <a:lnTo>
                      <a:pt x="164" y="51"/>
                    </a:lnTo>
                    <a:lnTo>
                      <a:pt x="163" y="51"/>
                    </a:lnTo>
                    <a:lnTo>
                      <a:pt x="163" y="51"/>
                    </a:lnTo>
                    <a:lnTo>
                      <a:pt x="162" y="51"/>
                    </a:lnTo>
                    <a:lnTo>
                      <a:pt x="161" y="51"/>
                    </a:lnTo>
                    <a:lnTo>
                      <a:pt x="161" y="52"/>
                    </a:lnTo>
                    <a:lnTo>
                      <a:pt x="160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8" y="52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4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5"/>
                    </a:lnTo>
                    <a:lnTo>
                      <a:pt x="155" y="55"/>
                    </a:lnTo>
                    <a:lnTo>
                      <a:pt x="155" y="56"/>
                    </a:lnTo>
                    <a:lnTo>
                      <a:pt x="154" y="56"/>
                    </a:lnTo>
                    <a:lnTo>
                      <a:pt x="154" y="56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53" y="55"/>
                    </a:lnTo>
                    <a:lnTo>
                      <a:pt x="152" y="55"/>
                    </a:lnTo>
                    <a:lnTo>
                      <a:pt x="152" y="55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51" y="56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0" y="57"/>
                    </a:lnTo>
                    <a:lnTo>
                      <a:pt x="150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9"/>
                    </a:lnTo>
                    <a:lnTo>
                      <a:pt x="148" y="59"/>
                    </a:lnTo>
                    <a:lnTo>
                      <a:pt x="147" y="60"/>
                    </a:lnTo>
                    <a:lnTo>
                      <a:pt x="145" y="60"/>
                    </a:lnTo>
                    <a:lnTo>
                      <a:pt x="144" y="61"/>
                    </a:lnTo>
                    <a:lnTo>
                      <a:pt x="142" y="61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40" y="63"/>
                    </a:lnTo>
                    <a:lnTo>
                      <a:pt x="140" y="63"/>
                    </a:lnTo>
                    <a:lnTo>
                      <a:pt x="139" y="64"/>
                    </a:lnTo>
                    <a:lnTo>
                      <a:pt x="139" y="64"/>
                    </a:lnTo>
                    <a:lnTo>
                      <a:pt x="139" y="65"/>
                    </a:lnTo>
                    <a:lnTo>
                      <a:pt x="138" y="65"/>
                    </a:lnTo>
                    <a:lnTo>
                      <a:pt x="138" y="65"/>
                    </a:lnTo>
                    <a:lnTo>
                      <a:pt x="137" y="65"/>
                    </a:lnTo>
                    <a:lnTo>
                      <a:pt x="137" y="65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7" y="70"/>
                    </a:lnTo>
                    <a:lnTo>
                      <a:pt x="137" y="71"/>
                    </a:lnTo>
                    <a:lnTo>
                      <a:pt x="137" y="72"/>
                    </a:lnTo>
                    <a:lnTo>
                      <a:pt x="137" y="72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9" y="74"/>
                    </a:lnTo>
                    <a:lnTo>
                      <a:pt x="140" y="74"/>
                    </a:lnTo>
                    <a:lnTo>
                      <a:pt x="141" y="74"/>
                    </a:lnTo>
                    <a:lnTo>
                      <a:pt x="142" y="74"/>
                    </a:lnTo>
                    <a:lnTo>
                      <a:pt x="143" y="74"/>
                    </a:lnTo>
                    <a:lnTo>
                      <a:pt x="144" y="74"/>
                    </a:lnTo>
                    <a:lnTo>
                      <a:pt x="145" y="74"/>
                    </a:lnTo>
                    <a:lnTo>
                      <a:pt x="146" y="74"/>
                    </a:lnTo>
                    <a:lnTo>
                      <a:pt x="147" y="74"/>
                    </a:lnTo>
                    <a:lnTo>
                      <a:pt x="147" y="74"/>
                    </a:lnTo>
                    <a:lnTo>
                      <a:pt x="148" y="74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8" y="75"/>
                    </a:lnTo>
                    <a:lnTo>
                      <a:pt x="149" y="75"/>
                    </a:lnTo>
                    <a:lnTo>
                      <a:pt x="149" y="76"/>
                    </a:lnTo>
                    <a:lnTo>
                      <a:pt x="148" y="76"/>
                    </a:lnTo>
                    <a:lnTo>
                      <a:pt x="148" y="77"/>
                    </a:lnTo>
                    <a:lnTo>
                      <a:pt x="148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8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79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8" y="87"/>
                    </a:lnTo>
                    <a:lnTo>
                      <a:pt x="148" y="87"/>
                    </a:lnTo>
                    <a:lnTo>
                      <a:pt x="148" y="89"/>
                    </a:lnTo>
                    <a:lnTo>
                      <a:pt x="149" y="90"/>
                    </a:lnTo>
                    <a:lnTo>
                      <a:pt x="149" y="91"/>
                    </a:lnTo>
                    <a:lnTo>
                      <a:pt x="149" y="92"/>
                    </a:lnTo>
                    <a:lnTo>
                      <a:pt x="150" y="93"/>
                    </a:lnTo>
                    <a:lnTo>
                      <a:pt x="150" y="94"/>
                    </a:lnTo>
                    <a:lnTo>
                      <a:pt x="151" y="95"/>
                    </a:lnTo>
                    <a:lnTo>
                      <a:pt x="152" y="96"/>
                    </a:lnTo>
                    <a:lnTo>
                      <a:pt x="153" y="98"/>
                    </a:lnTo>
                    <a:lnTo>
                      <a:pt x="154" y="100"/>
                    </a:lnTo>
                    <a:lnTo>
                      <a:pt x="155" y="101"/>
                    </a:lnTo>
                    <a:lnTo>
                      <a:pt x="155" y="102"/>
                    </a:lnTo>
                    <a:lnTo>
                      <a:pt x="156" y="103"/>
                    </a:lnTo>
                    <a:lnTo>
                      <a:pt x="157" y="104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6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8" y="105"/>
                    </a:lnTo>
                    <a:lnTo>
                      <a:pt x="158" y="105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9" y="108"/>
                    </a:lnTo>
                    <a:lnTo>
                      <a:pt x="160" y="108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1" y="110"/>
                    </a:lnTo>
                    <a:lnTo>
                      <a:pt x="161" y="110"/>
                    </a:lnTo>
                    <a:lnTo>
                      <a:pt x="162" y="111"/>
                    </a:lnTo>
                    <a:lnTo>
                      <a:pt x="162" y="111"/>
                    </a:lnTo>
                    <a:lnTo>
                      <a:pt x="162" y="112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2" y="116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61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9"/>
                    </a:lnTo>
                    <a:lnTo>
                      <a:pt x="163" y="119"/>
                    </a:lnTo>
                    <a:lnTo>
                      <a:pt x="163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20"/>
                    </a:lnTo>
                    <a:lnTo>
                      <a:pt x="164" y="120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2" y="120"/>
                    </a:lnTo>
                    <a:lnTo>
                      <a:pt x="161" y="121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4"/>
                    </a:lnTo>
                    <a:lnTo>
                      <a:pt x="156" y="124"/>
                    </a:lnTo>
                    <a:lnTo>
                      <a:pt x="156" y="125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57" y="127"/>
                    </a:lnTo>
                    <a:lnTo>
                      <a:pt x="157" y="127"/>
                    </a:lnTo>
                    <a:lnTo>
                      <a:pt x="158" y="128"/>
                    </a:lnTo>
                    <a:lnTo>
                      <a:pt x="158" y="128"/>
                    </a:lnTo>
                    <a:lnTo>
                      <a:pt x="158" y="129"/>
                    </a:lnTo>
                    <a:lnTo>
                      <a:pt x="158" y="129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6" y="130"/>
                    </a:lnTo>
                    <a:lnTo>
                      <a:pt x="156" y="130"/>
                    </a:lnTo>
                    <a:lnTo>
                      <a:pt x="155" y="130"/>
                    </a:lnTo>
                    <a:lnTo>
                      <a:pt x="155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3" y="130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2"/>
                    </a:lnTo>
                    <a:lnTo>
                      <a:pt x="153" y="133"/>
                    </a:lnTo>
                    <a:lnTo>
                      <a:pt x="153" y="135"/>
                    </a:lnTo>
                    <a:lnTo>
                      <a:pt x="153" y="136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8"/>
                    </a:lnTo>
                    <a:lnTo>
                      <a:pt x="154" y="139"/>
                    </a:lnTo>
                    <a:lnTo>
                      <a:pt x="154" y="140"/>
                    </a:lnTo>
                    <a:lnTo>
                      <a:pt x="155" y="141"/>
                    </a:lnTo>
                    <a:lnTo>
                      <a:pt x="155" y="142"/>
                    </a:lnTo>
                    <a:lnTo>
                      <a:pt x="156" y="143"/>
                    </a:lnTo>
                    <a:lnTo>
                      <a:pt x="156" y="144"/>
                    </a:lnTo>
                    <a:lnTo>
                      <a:pt x="156" y="145"/>
                    </a:lnTo>
                    <a:lnTo>
                      <a:pt x="157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2" y="145"/>
                    </a:lnTo>
                    <a:lnTo>
                      <a:pt x="151" y="145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52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0" y="144"/>
                    </a:lnTo>
                    <a:lnTo>
                      <a:pt x="149" y="143"/>
                    </a:lnTo>
                    <a:lnTo>
                      <a:pt x="148" y="143"/>
                    </a:lnTo>
                    <a:lnTo>
                      <a:pt x="148" y="143"/>
                    </a:lnTo>
                    <a:lnTo>
                      <a:pt x="147" y="142"/>
                    </a:lnTo>
                    <a:lnTo>
                      <a:pt x="146" y="142"/>
                    </a:lnTo>
                    <a:lnTo>
                      <a:pt x="146" y="142"/>
                    </a:lnTo>
                    <a:lnTo>
                      <a:pt x="145" y="142"/>
                    </a:lnTo>
                    <a:lnTo>
                      <a:pt x="145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3" y="142"/>
                    </a:lnTo>
                    <a:lnTo>
                      <a:pt x="141" y="142"/>
                    </a:lnTo>
                    <a:lnTo>
                      <a:pt x="140" y="142"/>
                    </a:lnTo>
                    <a:lnTo>
                      <a:pt x="138" y="142"/>
                    </a:lnTo>
                    <a:lnTo>
                      <a:pt x="137" y="142"/>
                    </a:lnTo>
                    <a:lnTo>
                      <a:pt x="136" y="142"/>
                    </a:lnTo>
                    <a:lnTo>
                      <a:pt x="135" y="141"/>
                    </a:lnTo>
                    <a:lnTo>
                      <a:pt x="135" y="141"/>
                    </a:lnTo>
                    <a:lnTo>
                      <a:pt x="134" y="141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39"/>
                    </a:lnTo>
                    <a:lnTo>
                      <a:pt x="133" y="139"/>
                    </a:lnTo>
                    <a:lnTo>
                      <a:pt x="133" y="138"/>
                    </a:lnTo>
                    <a:lnTo>
                      <a:pt x="133" y="138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28" y="137"/>
                    </a:lnTo>
                    <a:lnTo>
                      <a:pt x="125" y="137"/>
                    </a:lnTo>
                    <a:lnTo>
                      <a:pt x="121" y="137"/>
                    </a:lnTo>
                    <a:lnTo>
                      <a:pt x="118" y="137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5"/>
                    </a:lnTo>
                    <a:lnTo>
                      <a:pt x="117" y="135"/>
                    </a:lnTo>
                    <a:lnTo>
                      <a:pt x="117" y="135"/>
                    </a:lnTo>
                    <a:lnTo>
                      <a:pt x="114" y="136"/>
                    </a:lnTo>
                    <a:lnTo>
                      <a:pt x="112" y="136"/>
                    </a:lnTo>
                    <a:lnTo>
                      <a:pt x="110" y="136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2" y="137"/>
                    </a:lnTo>
                    <a:lnTo>
                      <a:pt x="101" y="137"/>
                    </a:lnTo>
                    <a:lnTo>
                      <a:pt x="99" y="137"/>
                    </a:lnTo>
                    <a:lnTo>
                      <a:pt x="98" y="137"/>
                    </a:lnTo>
                    <a:lnTo>
                      <a:pt x="97" y="137"/>
                    </a:lnTo>
                    <a:lnTo>
                      <a:pt x="96" y="137"/>
                    </a:lnTo>
                    <a:lnTo>
                      <a:pt x="95" y="137"/>
                    </a:lnTo>
                    <a:lnTo>
                      <a:pt x="94" y="137"/>
                    </a:lnTo>
                    <a:lnTo>
                      <a:pt x="93" y="137"/>
                    </a:lnTo>
                    <a:lnTo>
                      <a:pt x="93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9"/>
                    </a:lnTo>
                    <a:lnTo>
                      <a:pt x="90" y="139"/>
                    </a:lnTo>
                    <a:lnTo>
                      <a:pt x="89" y="139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4" y="138"/>
                    </a:lnTo>
                    <a:lnTo>
                      <a:pt x="83" y="137"/>
                    </a:lnTo>
                    <a:lnTo>
                      <a:pt x="82" y="137"/>
                    </a:lnTo>
                    <a:lnTo>
                      <a:pt x="81" y="137"/>
                    </a:lnTo>
                    <a:lnTo>
                      <a:pt x="80" y="137"/>
                    </a:lnTo>
                    <a:lnTo>
                      <a:pt x="79" y="137"/>
                    </a:lnTo>
                    <a:lnTo>
                      <a:pt x="78" y="137"/>
                    </a:lnTo>
                    <a:lnTo>
                      <a:pt x="77" y="137"/>
                    </a:lnTo>
                    <a:lnTo>
                      <a:pt x="76" y="137"/>
                    </a:lnTo>
                    <a:lnTo>
                      <a:pt x="76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8"/>
                    </a:lnTo>
                    <a:lnTo>
                      <a:pt x="75" y="138"/>
                    </a:lnTo>
                    <a:lnTo>
                      <a:pt x="75" y="139"/>
                    </a:lnTo>
                    <a:lnTo>
                      <a:pt x="75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3" y="139"/>
                    </a:lnTo>
                    <a:lnTo>
                      <a:pt x="73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8" y="140"/>
                    </a:lnTo>
                    <a:lnTo>
                      <a:pt x="67" y="140"/>
                    </a:lnTo>
                    <a:lnTo>
                      <a:pt x="66" y="140"/>
                    </a:lnTo>
                    <a:lnTo>
                      <a:pt x="64" y="140"/>
                    </a:lnTo>
                    <a:lnTo>
                      <a:pt x="61" y="140"/>
                    </a:lnTo>
                    <a:lnTo>
                      <a:pt x="60" y="140"/>
                    </a:lnTo>
                    <a:lnTo>
                      <a:pt x="59" y="140"/>
                    </a:lnTo>
                    <a:lnTo>
                      <a:pt x="58" y="140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6" y="141"/>
                    </a:lnTo>
                    <a:lnTo>
                      <a:pt x="55" y="141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4" y="142"/>
                    </a:lnTo>
                    <a:lnTo>
                      <a:pt x="54" y="142"/>
                    </a:lnTo>
                    <a:lnTo>
                      <a:pt x="53" y="142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4"/>
                    </a:lnTo>
                    <a:lnTo>
                      <a:pt x="51" y="144"/>
                    </a:lnTo>
                    <a:lnTo>
                      <a:pt x="51" y="143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49" y="145"/>
                    </a:lnTo>
                    <a:lnTo>
                      <a:pt x="48" y="145"/>
                    </a:lnTo>
                    <a:lnTo>
                      <a:pt x="46" y="145"/>
                    </a:lnTo>
                    <a:lnTo>
                      <a:pt x="45" y="145"/>
                    </a:lnTo>
                    <a:lnTo>
                      <a:pt x="45" y="145"/>
                    </a:lnTo>
                    <a:lnTo>
                      <a:pt x="44" y="144"/>
                    </a:lnTo>
                    <a:lnTo>
                      <a:pt x="44" y="144"/>
                    </a:lnTo>
                    <a:lnTo>
                      <a:pt x="44" y="143"/>
                    </a:lnTo>
                    <a:lnTo>
                      <a:pt x="43" y="143"/>
                    </a:lnTo>
                    <a:lnTo>
                      <a:pt x="43" y="142"/>
                    </a:lnTo>
                    <a:lnTo>
                      <a:pt x="43" y="140"/>
                    </a:lnTo>
                    <a:lnTo>
                      <a:pt x="43" y="139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4"/>
                    </a:lnTo>
                    <a:lnTo>
                      <a:pt x="42" y="133"/>
                    </a:lnTo>
                    <a:lnTo>
                      <a:pt x="41" y="131"/>
                    </a:lnTo>
                    <a:lnTo>
                      <a:pt x="40" y="130"/>
                    </a:lnTo>
                    <a:lnTo>
                      <a:pt x="40" y="129"/>
                    </a:lnTo>
                    <a:lnTo>
                      <a:pt x="39" y="128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7" y="123"/>
                    </a:lnTo>
                    <a:lnTo>
                      <a:pt x="36" y="120"/>
                    </a:lnTo>
                    <a:lnTo>
                      <a:pt x="35" y="117"/>
                    </a:lnTo>
                    <a:lnTo>
                      <a:pt x="34" y="114"/>
                    </a:lnTo>
                    <a:lnTo>
                      <a:pt x="33" y="111"/>
                    </a:lnTo>
                    <a:lnTo>
                      <a:pt x="33" y="110"/>
                    </a:lnTo>
                    <a:lnTo>
                      <a:pt x="32" y="109"/>
                    </a:lnTo>
                    <a:lnTo>
                      <a:pt x="32" y="108"/>
                    </a:lnTo>
                    <a:lnTo>
                      <a:pt x="31" y="107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29" y="105"/>
                    </a:lnTo>
                    <a:lnTo>
                      <a:pt x="28" y="105"/>
                    </a:lnTo>
                    <a:lnTo>
                      <a:pt x="27" y="104"/>
                    </a:lnTo>
                    <a:lnTo>
                      <a:pt x="26" y="104"/>
                    </a:lnTo>
                    <a:lnTo>
                      <a:pt x="24" y="103"/>
                    </a:lnTo>
                    <a:lnTo>
                      <a:pt x="22" y="103"/>
                    </a:lnTo>
                    <a:lnTo>
                      <a:pt x="20" y="102"/>
                    </a:lnTo>
                    <a:lnTo>
                      <a:pt x="18" y="100"/>
                    </a:lnTo>
                    <a:lnTo>
                      <a:pt x="16" y="98"/>
                    </a:lnTo>
                    <a:lnTo>
                      <a:pt x="13" y="93"/>
                    </a:lnTo>
                    <a:lnTo>
                      <a:pt x="11" y="91"/>
                    </a:lnTo>
                    <a:lnTo>
                      <a:pt x="9" y="89"/>
                    </a:lnTo>
                    <a:lnTo>
                      <a:pt x="7" y="86"/>
                    </a:lnTo>
                    <a:lnTo>
                      <a:pt x="6" y="84"/>
                    </a:lnTo>
                    <a:lnTo>
                      <a:pt x="4" y="81"/>
                    </a:lnTo>
                    <a:lnTo>
                      <a:pt x="4" y="80"/>
                    </a:lnTo>
                    <a:lnTo>
                      <a:pt x="3" y="78"/>
                    </a:lnTo>
                    <a:lnTo>
                      <a:pt x="3" y="77"/>
                    </a:lnTo>
                    <a:lnTo>
                      <a:pt x="2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6" y="42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10" y="37"/>
                    </a:lnTo>
                    <a:lnTo>
                      <a:pt x="11" y="36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6" y="32"/>
                    </a:lnTo>
                    <a:lnTo>
                      <a:pt x="19" y="30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8" y="26"/>
                    </a:lnTo>
                    <a:lnTo>
                      <a:pt x="32" y="25"/>
                    </a:lnTo>
                    <a:lnTo>
                      <a:pt x="35" y="24"/>
                    </a:lnTo>
                    <a:lnTo>
                      <a:pt x="44" y="24"/>
                    </a:lnTo>
                    <a:lnTo>
                      <a:pt x="53" y="24"/>
                    </a:lnTo>
                    <a:lnTo>
                      <a:pt x="62" y="24"/>
                    </a:lnTo>
                    <a:lnTo>
                      <a:pt x="67" y="24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2" y="20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3" y="17"/>
                    </a:lnTo>
                    <a:lnTo>
                      <a:pt x="73" y="16"/>
                    </a:lnTo>
                    <a:lnTo>
                      <a:pt x="74" y="15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6" y="12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3"/>
                    </a:lnTo>
                    <a:lnTo>
                      <a:pt x="79" y="2"/>
                    </a:lnTo>
                    <a:lnTo>
                      <a:pt x="81" y="2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1"/>
                    </a:lnTo>
                    <a:lnTo>
                      <a:pt x="103" y="1"/>
                    </a:lnTo>
                    <a:lnTo>
                      <a:pt x="106" y="2"/>
                    </a:lnTo>
                    <a:lnTo>
                      <a:pt x="109" y="3"/>
                    </a:lnTo>
                    <a:lnTo>
                      <a:pt x="111" y="4"/>
                    </a:lnTo>
                    <a:lnTo>
                      <a:pt x="114" y="5"/>
                    </a:lnTo>
                    <a:lnTo>
                      <a:pt x="117" y="6"/>
                    </a:lnTo>
                    <a:lnTo>
                      <a:pt x="117" y="5"/>
                    </a:lnTo>
                    <a:lnTo>
                      <a:pt x="118" y="5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3" y="3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6" y="2"/>
                    </a:lnTo>
                    <a:lnTo>
                      <a:pt x="127" y="2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3" name="Freeform 11"/>
              <p:cNvSpPr>
                <a:spLocks/>
              </p:cNvSpPr>
              <p:nvPr/>
            </p:nvSpPr>
            <p:spPr bwMode="auto">
              <a:xfrm>
                <a:off x="2634136" y="3848182"/>
                <a:ext cx="1967206" cy="1788168"/>
              </a:xfrm>
              <a:custGeom>
                <a:avLst/>
                <a:gdLst/>
                <a:ahLst/>
                <a:cxnLst>
                  <a:cxn ang="0">
                    <a:pos x="107" y="35"/>
                  </a:cxn>
                  <a:cxn ang="0">
                    <a:pos x="125" y="42"/>
                  </a:cxn>
                  <a:cxn ang="0">
                    <a:pos x="152" y="58"/>
                  </a:cxn>
                  <a:cxn ang="0">
                    <a:pos x="180" y="59"/>
                  </a:cxn>
                  <a:cxn ang="0">
                    <a:pos x="185" y="69"/>
                  </a:cxn>
                  <a:cxn ang="0">
                    <a:pos x="183" y="80"/>
                  </a:cxn>
                  <a:cxn ang="0">
                    <a:pos x="189" y="87"/>
                  </a:cxn>
                  <a:cxn ang="0">
                    <a:pos x="190" y="110"/>
                  </a:cxn>
                  <a:cxn ang="0">
                    <a:pos x="198" y="117"/>
                  </a:cxn>
                  <a:cxn ang="0">
                    <a:pos x="197" y="131"/>
                  </a:cxn>
                  <a:cxn ang="0">
                    <a:pos x="193" y="139"/>
                  </a:cxn>
                  <a:cxn ang="0">
                    <a:pos x="195" y="145"/>
                  </a:cxn>
                  <a:cxn ang="0">
                    <a:pos x="165" y="163"/>
                  </a:cxn>
                  <a:cxn ang="0">
                    <a:pos x="160" y="156"/>
                  </a:cxn>
                  <a:cxn ang="0">
                    <a:pos x="161" y="151"/>
                  </a:cxn>
                  <a:cxn ang="0">
                    <a:pos x="159" y="149"/>
                  </a:cxn>
                  <a:cxn ang="0">
                    <a:pos x="157" y="150"/>
                  </a:cxn>
                  <a:cxn ang="0">
                    <a:pos x="151" y="151"/>
                  </a:cxn>
                  <a:cxn ang="0">
                    <a:pos x="151" y="147"/>
                  </a:cxn>
                  <a:cxn ang="0">
                    <a:pos x="147" y="140"/>
                  </a:cxn>
                  <a:cxn ang="0">
                    <a:pos x="144" y="137"/>
                  </a:cxn>
                  <a:cxn ang="0">
                    <a:pos x="139" y="134"/>
                  </a:cxn>
                  <a:cxn ang="0">
                    <a:pos x="135" y="129"/>
                  </a:cxn>
                  <a:cxn ang="0">
                    <a:pos x="132" y="125"/>
                  </a:cxn>
                  <a:cxn ang="0">
                    <a:pos x="129" y="127"/>
                  </a:cxn>
                  <a:cxn ang="0">
                    <a:pos x="125" y="129"/>
                  </a:cxn>
                  <a:cxn ang="0">
                    <a:pos x="118" y="132"/>
                  </a:cxn>
                  <a:cxn ang="0">
                    <a:pos x="113" y="130"/>
                  </a:cxn>
                  <a:cxn ang="0">
                    <a:pos x="99" y="128"/>
                  </a:cxn>
                  <a:cxn ang="0">
                    <a:pos x="93" y="127"/>
                  </a:cxn>
                  <a:cxn ang="0">
                    <a:pos x="88" y="128"/>
                  </a:cxn>
                  <a:cxn ang="0">
                    <a:pos x="78" y="129"/>
                  </a:cxn>
                  <a:cxn ang="0">
                    <a:pos x="65" y="128"/>
                  </a:cxn>
                  <a:cxn ang="0">
                    <a:pos x="61" y="124"/>
                  </a:cxn>
                  <a:cxn ang="0">
                    <a:pos x="59" y="121"/>
                  </a:cxn>
                  <a:cxn ang="0">
                    <a:pos x="56" y="116"/>
                  </a:cxn>
                  <a:cxn ang="0">
                    <a:pos x="51" y="110"/>
                  </a:cxn>
                  <a:cxn ang="0">
                    <a:pos x="50" y="102"/>
                  </a:cxn>
                  <a:cxn ang="0">
                    <a:pos x="46" y="99"/>
                  </a:cxn>
                  <a:cxn ang="0">
                    <a:pos x="42" y="97"/>
                  </a:cxn>
                  <a:cxn ang="0">
                    <a:pos x="38" y="92"/>
                  </a:cxn>
                  <a:cxn ang="0">
                    <a:pos x="35" y="90"/>
                  </a:cxn>
                  <a:cxn ang="0">
                    <a:pos x="28" y="84"/>
                  </a:cxn>
                  <a:cxn ang="0">
                    <a:pos x="24" y="82"/>
                  </a:cxn>
                  <a:cxn ang="0">
                    <a:pos x="20" y="77"/>
                  </a:cxn>
                  <a:cxn ang="0">
                    <a:pos x="17" y="75"/>
                  </a:cxn>
                  <a:cxn ang="0">
                    <a:pos x="10" y="69"/>
                  </a:cxn>
                  <a:cxn ang="0">
                    <a:pos x="7" y="67"/>
                  </a:cxn>
                  <a:cxn ang="0">
                    <a:pos x="2" y="63"/>
                  </a:cxn>
                  <a:cxn ang="0">
                    <a:pos x="0" y="59"/>
                  </a:cxn>
                  <a:cxn ang="0">
                    <a:pos x="8" y="49"/>
                  </a:cxn>
                  <a:cxn ang="0">
                    <a:pos x="18" y="41"/>
                  </a:cxn>
                  <a:cxn ang="0">
                    <a:pos x="35" y="26"/>
                  </a:cxn>
                  <a:cxn ang="0">
                    <a:pos x="44" y="18"/>
                  </a:cxn>
                  <a:cxn ang="0">
                    <a:pos x="51" y="20"/>
                  </a:cxn>
                  <a:cxn ang="0">
                    <a:pos x="59" y="5"/>
                  </a:cxn>
                  <a:cxn ang="0">
                    <a:pos x="70" y="1"/>
                  </a:cxn>
                  <a:cxn ang="0">
                    <a:pos x="81" y="11"/>
                  </a:cxn>
                  <a:cxn ang="0">
                    <a:pos x="92" y="24"/>
                  </a:cxn>
                </a:cxnLst>
                <a:rect l="0" t="0" r="r" b="b"/>
                <a:pathLst>
                  <a:path w="198" h="167">
                    <a:moveTo>
                      <a:pt x="98" y="25"/>
                    </a:moveTo>
                    <a:lnTo>
                      <a:pt x="99" y="27"/>
                    </a:lnTo>
                    <a:lnTo>
                      <a:pt x="99" y="28"/>
                    </a:lnTo>
                    <a:lnTo>
                      <a:pt x="100" y="30"/>
                    </a:lnTo>
                    <a:lnTo>
                      <a:pt x="101" y="31"/>
                    </a:lnTo>
                    <a:lnTo>
                      <a:pt x="102" y="32"/>
                    </a:lnTo>
                    <a:lnTo>
                      <a:pt x="103" y="33"/>
                    </a:lnTo>
                    <a:lnTo>
                      <a:pt x="104" y="34"/>
                    </a:lnTo>
                    <a:lnTo>
                      <a:pt x="106" y="35"/>
                    </a:lnTo>
                    <a:lnTo>
                      <a:pt x="107" y="35"/>
                    </a:lnTo>
                    <a:lnTo>
                      <a:pt x="109" y="36"/>
                    </a:lnTo>
                    <a:lnTo>
                      <a:pt x="110" y="37"/>
                    </a:lnTo>
                    <a:lnTo>
                      <a:pt x="112" y="37"/>
                    </a:lnTo>
                    <a:lnTo>
                      <a:pt x="114" y="38"/>
                    </a:lnTo>
                    <a:lnTo>
                      <a:pt x="116" y="38"/>
                    </a:lnTo>
                    <a:lnTo>
                      <a:pt x="118" y="38"/>
                    </a:lnTo>
                    <a:lnTo>
                      <a:pt x="120" y="39"/>
                    </a:lnTo>
                    <a:lnTo>
                      <a:pt x="121" y="40"/>
                    </a:lnTo>
                    <a:lnTo>
                      <a:pt x="123" y="41"/>
                    </a:lnTo>
                    <a:lnTo>
                      <a:pt x="125" y="42"/>
                    </a:lnTo>
                    <a:lnTo>
                      <a:pt x="127" y="44"/>
                    </a:lnTo>
                    <a:lnTo>
                      <a:pt x="131" y="46"/>
                    </a:lnTo>
                    <a:lnTo>
                      <a:pt x="134" y="48"/>
                    </a:lnTo>
                    <a:lnTo>
                      <a:pt x="138" y="51"/>
                    </a:lnTo>
                    <a:lnTo>
                      <a:pt x="142" y="53"/>
                    </a:lnTo>
                    <a:lnTo>
                      <a:pt x="144" y="54"/>
                    </a:lnTo>
                    <a:lnTo>
                      <a:pt x="146" y="56"/>
                    </a:lnTo>
                    <a:lnTo>
                      <a:pt x="148" y="57"/>
                    </a:lnTo>
                    <a:lnTo>
                      <a:pt x="149" y="58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7" y="58"/>
                    </a:lnTo>
                    <a:lnTo>
                      <a:pt x="159" y="58"/>
                    </a:lnTo>
                    <a:lnTo>
                      <a:pt x="164" y="58"/>
                    </a:lnTo>
                    <a:lnTo>
                      <a:pt x="169" y="58"/>
                    </a:lnTo>
                    <a:lnTo>
                      <a:pt x="171" y="58"/>
                    </a:lnTo>
                    <a:lnTo>
                      <a:pt x="174" y="58"/>
                    </a:lnTo>
                    <a:lnTo>
                      <a:pt x="176" y="58"/>
                    </a:lnTo>
                    <a:lnTo>
                      <a:pt x="178" y="58"/>
                    </a:lnTo>
                    <a:lnTo>
                      <a:pt x="180" y="59"/>
                    </a:lnTo>
                    <a:lnTo>
                      <a:pt x="182" y="59"/>
                    </a:lnTo>
                    <a:lnTo>
                      <a:pt x="184" y="59"/>
                    </a:lnTo>
                    <a:lnTo>
                      <a:pt x="186" y="60"/>
                    </a:lnTo>
                    <a:lnTo>
                      <a:pt x="186" y="61"/>
                    </a:lnTo>
                    <a:lnTo>
                      <a:pt x="186" y="63"/>
                    </a:lnTo>
                    <a:lnTo>
                      <a:pt x="186" y="64"/>
                    </a:lnTo>
                    <a:lnTo>
                      <a:pt x="186" y="65"/>
                    </a:lnTo>
                    <a:lnTo>
                      <a:pt x="186" y="66"/>
                    </a:lnTo>
                    <a:lnTo>
                      <a:pt x="186" y="67"/>
                    </a:lnTo>
                    <a:lnTo>
                      <a:pt x="185" y="69"/>
                    </a:lnTo>
                    <a:lnTo>
                      <a:pt x="184" y="71"/>
                    </a:lnTo>
                    <a:lnTo>
                      <a:pt x="184" y="73"/>
                    </a:lnTo>
                    <a:lnTo>
                      <a:pt x="183" y="75"/>
                    </a:lnTo>
                    <a:lnTo>
                      <a:pt x="183" y="76"/>
                    </a:lnTo>
                    <a:lnTo>
                      <a:pt x="183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3" y="79"/>
                    </a:lnTo>
                    <a:lnTo>
                      <a:pt x="183" y="79"/>
                    </a:lnTo>
                    <a:lnTo>
                      <a:pt x="183" y="80"/>
                    </a:lnTo>
                    <a:lnTo>
                      <a:pt x="183" y="81"/>
                    </a:lnTo>
                    <a:lnTo>
                      <a:pt x="184" y="82"/>
                    </a:lnTo>
                    <a:lnTo>
                      <a:pt x="184" y="82"/>
                    </a:lnTo>
                    <a:lnTo>
                      <a:pt x="185" y="83"/>
                    </a:lnTo>
                    <a:lnTo>
                      <a:pt x="185" y="84"/>
                    </a:lnTo>
                    <a:lnTo>
                      <a:pt x="187" y="85"/>
                    </a:lnTo>
                    <a:lnTo>
                      <a:pt x="187" y="85"/>
                    </a:lnTo>
                    <a:lnTo>
                      <a:pt x="188" y="86"/>
                    </a:lnTo>
                    <a:lnTo>
                      <a:pt x="188" y="86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89" y="88"/>
                    </a:lnTo>
                    <a:lnTo>
                      <a:pt x="189" y="93"/>
                    </a:lnTo>
                    <a:lnTo>
                      <a:pt x="189" y="98"/>
                    </a:lnTo>
                    <a:lnTo>
                      <a:pt x="189" y="102"/>
                    </a:lnTo>
                    <a:lnTo>
                      <a:pt x="189" y="107"/>
                    </a:lnTo>
                    <a:lnTo>
                      <a:pt x="190" y="108"/>
                    </a:lnTo>
                    <a:lnTo>
                      <a:pt x="190" y="109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1" y="111"/>
                    </a:lnTo>
                    <a:lnTo>
                      <a:pt x="191" y="112"/>
                    </a:lnTo>
                    <a:lnTo>
                      <a:pt x="192" y="112"/>
                    </a:lnTo>
                    <a:lnTo>
                      <a:pt x="193" y="113"/>
                    </a:lnTo>
                    <a:lnTo>
                      <a:pt x="194" y="113"/>
                    </a:lnTo>
                    <a:lnTo>
                      <a:pt x="195" y="114"/>
                    </a:lnTo>
                    <a:lnTo>
                      <a:pt x="196" y="115"/>
                    </a:lnTo>
                    <a:lnTo>
                      <a:pt x="197" y="115"/>
                    </a:lnTo>
                    <a:lnTo>
                      <a:pt x="197" y="116"/>
                    </a:lnTo>
                    <a:lnTo>
                      <a:pt x="198" y="117"/>
                    </a:lnTo>
                    <a:lnTo>
                      <a:pt x="198" y="118"/>
                    </a:lnTo>
                    <a:lnTo>
                      <a:pt x="198" y="120"/>
                    </a:lnTo>
                    <a:lnTo>
                      <a:pt x="198" y="122"/>
                    </a:lnTo>
                    <a:lnTo>
                      <a:pt x="198" y="123"/>
                    </a:lnTo>
                    <a:lnTo>
                      <a:pt x="198" y="125"/>
                    </a:lnTo>
                    <a:lnTo>
                      <a:pt x="198" y="126"/>
                    </a:lnTo>
                    <a:lnTo>
                      <a:pt x="198" y="127"/>
                    </a:lnTo>
                    <a:lnTo>
                      <a:pt x="198" y="129"/>
                    </a:lnTo>
                    <a:lnTo>
                      <a:pt x="197" y="130"/>
                    </a:lnTo>
                    <a:lnTo>
                      <a:pt x="197" y="131"/>
                    </a:lnTo>
                    <a:lnTo>
                      <a:pt x="196" y="132"/>
                    </a:lnTo>
                    <a:lnTo>
                      <a:pt x="196" y="133"/>
                    </a:lnTo>
                    <a:lnTo>
                      <a:pt x="195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7"/>
                    </a:lnTo>
                    <a:lnTo>
                      <a:pt x="193" y="137"/>
                    </a:lnTo>
                    <a:lnTo>
                      <a:pt x="192" y="138"/>
                    </a:lnTo>
                    <a:lnTo>
                      <a:pt x="192" y="139"/>
                    </a:lnTo>
                    <a:lnTo>
                      <a:pt x="193" y="139"/>
                    </a:lnTo>
                    <a:lnTo>
                      <a:pt x="193" y="140"/>
                    </a:lnTo>
                    <a:lnTo>
                      <a:pt x="193" y="140"/>
                    </a:lnTo>
                    <a:lnTo>
                      <a:pt x="193" y="141"/>
                    </a:lnTo>
                    <a:lnTo>
                      <a:pt x="194" y="142"/>
                    </a:lnTo>
                    <a:lnTo>
                      <a:pt x="194" y="142"/>
                    </a:lnTo>
                    <a:lnTo>
                      <a:pt x="194" y="143"/>
                    </a:lnTo>
                    <a:lnTo>
                      <a:pt x="195" y="143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5" y="145"/>
                    </a:lnTo>
                    <a:lnTo>
                      <a:pt x="192" y="146"/>
                    </a:lnTo>
                    <a:lnTo>
                      <a:pt x="190" y="148"/>
                    </a:lnTo>
                    <a:lnTo>
                      <a:pt x="188" y="149"/>
                    </a:lnTo>
                    <a:lnTo>
                      <a:pt x="186" y="150"/>
                    </a:lnTo>
                    <a:lnTo>
                      <a:pt x="182" y="153"/>
                    </a:lnTo>
                    <a:lnTo>
                      <a:pt x="178" y="156"/>
                    </a:lnTo>
                    <a:lnTo>
                      <a:pt x="173" y="158"/>
                    </a:lnTo>
                    <a:lnTo>
                      <a:pt x="169" y="161"/>
                    </a:lnTo>
                    <a:lnTo>
                      <a:pt x="167" y="162"/>
                    </a:lnTo>
                    <a:lnTo>
                      <a:pt x="165" y="163"/>
                    </a:lnTo>
                    <a:lnTo>
                      <a:pt x="163" y="165"/>
                    </a:lnTo>
                    <a:lnTo>
                      <a:pt x="161" y="167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7"/>
                    </a:lnTo>
                    <a:lnTo>
                      <a:pt x="159" y="167"/>
                    </a:lnTo>
                    <a:lnTo>
                      <a:pt x="159" y="157"/>
                    </a:lnTo>
                    <a:lnTo>
                      <a:pt x="160" y="157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1" y="156"/>
                    </a:lnTo>
                    <a:lnTo>
                      <a:pt x="161" y="155"/>
                    </a:lnTo>
                    <a:lnTo>
                      <a:pt x="161" y="155"/>
                    </a:lnTo>
                    <a:lnTo>
                      <a:pt x="161" y="154"/>
                    </a:lnTo>
                    <a:lnTo>
                      <a:pt x="161" y="153"/>
                    </a:lnTo>
                    <a:lnTo>
                      <a:pt x="161" y="152"/>
                    </a:lnTo>
                    <a:lnTo>
                      <a:pt x="161" y="152"/>
                    </a:lnTo>
                    <a:lnTo>
                      <a:pt x="161" y="151"/>
                    </a:lnTo>
                    <a:lnTo>
                      <a:pt x="161" y="151"/>
                    </a:lnTo>
                    <a:lnTo>
                      <a:pt x="161" y="150"/>
                    </a:lnTo>
                    <a:lnTo>
                      <a:pt x="161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59" y="150"/>
                    </a:lnTo>
                    <a:lnTo>
                      <a:pt x="159" y="150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7" y="150"/>
                    </a:lnTo>
                    <a:lnTo>
                      <a:pt x="157" y="151"/>
                    </a:lnTo>
                    <a:lnTo>
                      <a:pt x="156" y="151"/>
                    </a:lnTo>
                    <a:lnTo>
                      <a:pt x="155" y="151"/>
                    </a:lnTo>
                    <a:lnTo>
                      <a:pt x="155" y="151"/>
                    </a:lnTo>
                    <a:lnTo>
                      <a:pt x="154" y="152"/>
                    </a:lnTo>
                    <a:lnTo>
                      <a:pt x="153" y="152"/>
                    </a:lnTo>
                    <a:lnTo>
                      <a:pt x="153" y="152"/>
                    </a:lnTo>
                    <a:lnTo>
                      <a:pt x="152" y="152"/>
                    </a:lnTo>
                    <a:lnTo>
                      <a:pt x="152" y="151"/>
                    </a:lnTo>
                    <a:lnTo>
                      <a:pt x="151" y="151"/>
                    </a:lnTo>
                    <a:lnTo>
                      <a:pt x="151" y="151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1" y="148"/>
                    </a:lnTo>
                    <a:lnTo>
                      <a:pt x="151" y="148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0" y="147"/>
                    </a:lnTo>
                    <a:lnTo>
                      <a:pt x="149" y="147"/>
                    </a:lnTo>
                    <a:lnTo>
                      <a:pt x="149" y="145"/>
                    </a:lnTo>
                    <a:lnTo>
                      <a:pt x="149" y="144"/>
                    </a:lnTo>
                    <a:lnTo>
                      <a:pt x="149" y="143"/>
                    </a:lnTo>
                    <a:lnTo>
                      <a:pt x="148" y="141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6" y="139"/>
                    </a:lnTo>
                    <a:lnTo>
                      <a:pt x="146" y="139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3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1" y="137"/>
                    </a:lnTo>
                    <a:lnTo>
                      <a:pt x="141" y="136"/>
                    </a:lnTo>
                    <a:lnTo>
                      <a:pt x="141" y="135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38" y="133"/>
                    </a:lnTo>
                    <a:lnTo>
                      <a:pt x="138" y="133"/>
                    </a:lnTo>
                    <a:lnTo>
                      <a:pt x="138" y="132"/>
                    </a:lnTo>
                    <a:lnTo>
                      <a:pt x="137" y="132"/>
                    </a:lnTo>
                    <a:lnTo>
                      <a:pt x="137" y="131"/>
                    </a:lnTo>
                    <a:lnTo>
                      <a:pt x="136" y="131"/>
                    </a:lnTo>
                    <a:lnTo>
                      <a:pt x="136" y="130"/>
                    </a:lnTo>
                    <a:lnTo>
                      <a:pt x="135" y="130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6"/>
                    </a:lnTo>
                    <a:lnTo>
                      <a:pt x="133" y="126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31" y="125"/>
                    </a:lnTo>
                    <a:lnTo>
                      <a:pt x="131" y="125"/>
                    </a:lnTo>
                    <a:lnTo>
                      <a:pt x="130" y="125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8" y="127"/>
                    </a:lnTo>
                    <a:lnTo>
                      <a:pt x="128" y="127"/>
                    </a:lnTo>
                    <a:lnTo>
                      <a:pt x="127" y="128"/>
                    </a:lnTo>
                    <a:lnTo>
                      <a:pt x="127" y="128"/>
                    </a:lnTo>
                    <a:lnTo>
                      <a:pt x="126" y="128"/>
                    </a:lnTo>
                    <a:lnTo>
                      <a:pt x="126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9"/>
                    </a:lnTo>
                    <a:lnTo>
                      <a:pt x="125" y="129"/>
                    </a:lnTo>
                    <a:lnTo>
                      <a:pt x="124" y="129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3" y="131"/>
                    </a:lnTo>
                    <a:lnTo>
                      <a:pt x="122" y="131"/>
                    </a:lnTo>
                    <a:lnTo>
                      <a:pt x="121" y="131"/>
                    </a:lnTo>
                    <a:lnTo>
                      <a:pt x="120" y="132"/>
                    </a:lnTo>
                    <a:lnTo>
                      <a:pt x="119" y="132"/>
                    </a:lnTo>
                    <a:lnTo>
                      <a:pt x="118" y="132"/>
                    </a:lnTo>
                    <a:lnTo>
                      <a:pt x="116" y="132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5" y="131"/>
                    </a:lnTo>
                    <a:lnTo>
                      <a:pt x="115" y="130"/>
                    </a:lnTo>
                    <a:lnTo>
                      <a:pt x="114" y="130"/>
                    </a:lnTo>
                    <a:lnTo>
                      <a:pt x="114" y="130"/>
                    </a:lnTo>
                    <a:lnTo>
                      <a:pt x="113" y="130"/>
                    </a:lnTo>
                    <a:lnTo>
                      <a:pt x="113" y="130"/>
                    </a:lnTo>
                    <a:lnTo>
                      <a:pt x="110" y="130"/>
                    </a:lnTo>
                    <a:lnTo>
                      <a:pt x="106" y="130"/>
                    </a:lnTo>
                    <a:lnTo>
                      <a:pt x="103" y="130"/>
                    </a:lnTo>
                    <a:lnTo>
                      <a:pt x="100" y="130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99" y="129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2" y="127"/>
                    </a:lnTo>
                    <a:lnTo>
                      <a:pt x="92" y="127"/>
                    </a:lnTo>
                    <a:lnTo>
                      <a:pt x="91" y="127"/>
                    </a:lnTo>
                    <a:lnTo>
                      <a:pt x="90" y="127"/>
                    </a:lnTo>
                    <a:lnTo>
                      <a:pt x="90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8" y="127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86" y="128"/>
                    </a:lnTo>
                    <a:lnTo>
                      <a:pt x="84" y="128"/>
                    </a:lnTo>
                    <a:lnTo>
                      <a:pt x="82" y="128"/>
                    </a:lnTo>
                    <a:lnTo>
                      <a:pt x="80" y="128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78" y="128"/>
                    </a:lnTo>
                    <a:lnTo>
                      <a:pt x="78" y="128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30"/>
                    </a:lnTo>
                    <a:lnTo>
                      <a:pt x="68" y="130"/>
                    </a:lnTo>
                    <a:lnTo>
                      <a:pt x="67" y="130"/>
                    </a:lnTo>
                    <a:lnTo>
                      <a:pt x="67" y="130"/>
                    </a:lnTo>
                    <a:lnTo>
                      <a:pt x="66" y="129"/>
                    </a:lnTo>
                    <a:lnTo>
                      <a:pt x="66" y="129"/>
                    </a:lnTo>
                    <a:lnTo>
                      <a:pt x="65" y="129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4" y="127"/>
                    </a:lnTo>
                    <a:lnTo>
                      <a:pt x="64" y="127"/>
                    </a:lnTo>
                    <a:lnTo>
                      <a:pt x="63" y="126"/>
                    </a:lnTo>
                    <a:lnTo>
                      <a:pt x="63" y="126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62" y="124"/>
                    </a:lnTo>
                    <a:lnTo>
                      <a:pt x="61" y="124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59" y="121"/>
                    </a:lnTo>
                    <a:lnTo>
                      <a:pt x="59" y="121"/>
                    </a:lnTo>
                    <a:lnTo>
                      <a:pt x="59" y="120"/>
                    </a:lnTo>
                    <a:lnTo>
                      <a:pt x="58" y="120"/>
                    </a:lnTo>
                    <a:lnTo>
                      <a:pt x="58" y="119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5" y="115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3" y="112"/>
                    </a:lnTo>
                    <a:lnTo>
                      <a:pt x="52" y="111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50" y="109"/>
                    </a:lnTo>
                    <a:lnTo>
                      <a:pt x="50" y="108"/>
                    </a:lnTo>
                    <a:lnTo>
                      <a:pt x="50" y="107"/>
                    </a:lnTo>
                    <a:lnTo>
                      <a:pt x="50" y="106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0" y="103"/>
                    </a:lnTo>
                    <a:lnTo>
                      <a:pt x="50" y="103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8" y="102"/>
                    </a:lnTo>
                    <a:lnTo>
                      <a:pt x="48" y="101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5" y="98"/>
                    </a:lnTo>
                    <a:lnTo>
                      <a:pt x="45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2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0" y="95"/>
                    </a:lnTo>
                    <a:lnTo>
                      <a:pt x="40" y="94"/>
                    </a:lnTo>
                    <a:lnTo>
                      <a:pt x="39" y="93"/>
                    </a:lnTo>
                    <a:lnTo>
                      <a:pt x="39" y="93"/>
                    </a:lnTo>
                    <a:lnTo>
                      <a:pt x="38" y="93"/>
                    </a:lnTo>
                    <a:lnTo>
                      <a:pt x="38" y="92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36" y="92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5" y="90"/>
                    </a:lnTo>
                    <a:lnTo>
                      <a:pt x="35" y="90"/>
                    </a:lnTo>
                    <a:lnTo>
                      <a:pt x="34" y="90"/>
                    </a:lnTo>
                    <a:lnTo>
                      <a:pt x="33" y="89"/>
                    </a:lnTo>
                    <a:lnTo>
                      <a:pt x="33" y="89"/>
                    </a:lnTo>
                    <a:lnTo>
                      <a:pt x="32" y="89"/>
                    </a:lnTo>
                    <a:lnTo>
                      <a:pt x="31" y="88"/>
                    </a:lnTo>
                    <a:lnTo>
                      <a:pt x="30" y="87"/>
                    </a:lnTo>
                    <a:lnTo>
                      <a:pt x="30" y="86"/>
                    </a:lnTo>
                    <a:lnTo>
                      <a:pt x="29" y="85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7" y="84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1" y="79"/>
                    </a:lnTo>
                    <a:lnTo>
                      <a:pt x="21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3" y="73"/>
                    </a:lnTo>
                    <a:lnTo>
                      <a:pt x="12" y="72"/>
                    </a:lnTo>
                    <a:lnTo>
                      <a:pt x="11" y="71"/>
                    </a:lnTo>
                    <a:lnTo>
                      <a:pt x="10" y="70"/>
                    </a:lnTo>
                    <a:lnTo>
                      <a:pt x="10" y="69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3" y="64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7" y="50"/>
                    </a:lnTo>
                    <a:lnTo>
                      <a:pt x="8" y="49"/>
                    </a:lnTo>
                    <a:lnTo>
                      <a:pt x="9" y="49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2" y="37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8" y="32"/>
                    </a:lnTo>
                    <a:lnTo>
                      <a:pt x="30" y="31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21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3" y="18"/>
                    </a:lnTo>
                    <a:lnTo>
                      <a:pt x="54" y="17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1" y="3"/>
                    </a:lnTo>
                    <a:lnTo>
                      <a:pt x="62" y="2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80" y="9"/>
                    </a:lnTo>
                    <a:lnTo>
                      <a:pt x="81" y="11"/>
                    </a:lnTo>
                    <a:lnTo>
                      <a:pt x="82" y="13"/>
                    </a:lnTo>
                    <a:lnTo>
                      <a:pt x="84" y="15"/>
                    </a:lnTo>
                    <a:lnTo>
                      <a:pt x="85" y="17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8" y="21"/>
                    </a:lnTo>
                    <a:lnTo>
                      <a:pt x="89" y="22"/>
                    </a:lnTo>
                    <a:lnTo>
                      <a:pt x="90" y="23"/>
                    </a:lnTo>
                    <a:lnTo>
                      <a:pt x="91" y="23"/>
                    </a:lnTo>
                    <a:lnTo>
                      <a:pt x="92" y="24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5" y="25"/>
                    </a:lnTo>
                    <a:lnTo>
                      <a:pt x="96" y="25"/>
                    </a:lnTo>
                    <a:lnTo>
                      <a:pt x="97" y="25"/>
                    </a:lnTo>
                    <a:lnTo>
                      <a:pt x="98" y="25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4" name="Freeform 12"/>
              <p:cNvSpPr>
                <a:spLocks/>
              </p:cNvSpPr>
              <p:nvPr/>
            </p:nvSpPr>
            <p:spPr bwMode="auto">
              <a:xfrm>
                <a:off x="750328" y="4137625"/>
                <a:ext cx="1417762" cy="1670428"/>
              </a:xfrm>
              <a:custGeom>
                <a:avLst/>
                <a:gdLst/>
                <a:ahLst/>
                <a:cxnLst>
                  <a:cxn ang="0">
                    <a:pos x="141" y="28"/>
                  </a:cxn>
                  <a:cxn ang="0">
                    <a:pos x="142" y="39"/>
                  </a:cxn>
                  <a:cxn ang="0">
                    <a:pos x="134" y="42"/>
                  </a:cxn>
                  <a:cxn ang="0">
                    <a:pos x="125" y="45"/>
                  </a:cxn>
                  <a:cxn ang="0">
                    <a:pos x="112" y="143"/>
                  </a:cxn>
                  <a:cxn ang="0">
                    <a:pos x="96" y="149"/>
                  </a:cxn>
                  <a:cxn ang="0">
                    <a:pos x="92" y="138"/>
                  </a:cxn>
                  <a:cxn ang="0">
                    <a:pos x="87" y="129"/>
                  </a:cxn>
                  <a:cxn ang="0">
                    <a:pos x="75" y="118"/>
                  </a:cxn>
                  <a:cxn ang="0">
                    <a:pos x="47" y="120"/>
                  </a:cxn>
                  <a:cxn ang="0">
                    <a:pos x="38" y="125"/>
                  </a:cxn>
                  <a:cxn ang="0">
                    <a:pos x="34" y="124"/>
                  </a:cxn>
                  <a:cxn ang="0">
                    <a:pos x="35" y="118"/>
                  </a:cxn>
                  <a:cxn ang="0">
                    <a:pos x="41" y="110"/>
                  </a:cxn>
                  <a:cxn ang="0">
                    <a:pos x="43" y="104"/>
                  </a:cxn>
                  <a:cxn ang="0">
                    <a:pos x="42" y="98"/>
                  </a:cxn>
                  <a:cxn ang="0">
                    <a:pos x="34" y="93"/>
                  </a:cxn>
                  <a:cxn ang="0">
                    <a:pos x="25" y="86"/>
                  </a:cxn>
                  <a:cxn ang="0">
                    <a:pos x="21" y="81"/>
                  </a:cxn>
                  <a:cxn ang="0">
                    <a:pos x="16" y="81"/>
                  </a:cxn>
                  <a:cxn ang="0">
                    <a:pos x="16" y="71"/>
                  </a:cxn>
                  <a:cxn ang="0">
                    <a:pos x="12" y="55"/>
                  </a:cxn>
                  <a:cxn ang="0">
                    <a:pos x="11" y="46"/>
                  </a:cxn>
                  <a:cxn ang="0">
                    <a:pos x="6" y="42"/>
                  </a:cxn>
                  <a:cxn ang="0">
                    <a:pos x="0" y="39"/>
                  </a:cxn>
                  <a:cxn ang="0">
                    <a:pos x="0" y="36"/>
                  </a:cxn>
                  <a:cxn ang="0">
                    <a:pos x="3" y="33"/>
                  </a:cxn>
                  <a:cxn ang="0">
                    <a:pos x="12" y="35"/>
                  </a:cxn>
                  <a:cxn ang="0">
                    <a:pos x="14" y="37"/>
                  </a:cxn>
                  <a:cxn ang="0">
                    <a:pos x="16" y="39"/>
                  </a:cxn>
                  <a:cxn ang="0">
                    <a:pos x="24" y="40"/>
                  </a:cxn>
                  <a:cxn ang="0">
                    <a:pos x="29" y="39"/>
                  </a:cxn>
                  <a:cxn ang="0">
                    <a:pos x="22" y="32"/>
                  </a:cxn>
                  <a:cxn ang="0">
                    <a:pos x="20" y="26"/>
                  </a:cxn>
                  <a:cxn ang="0">
                    <a:pos x="23" y="25"/>
                  </a:cxn>
                  <a:cxn ang="0">
                    <a:pos x="28" y="19"/>
                  </a:cxn>
                  <a:cxn ang="0">
                    <a:pos x="33" y="16"/>
                  </a:cxn>
                  <a:cxn ang="0">
                    <a:pos x="39" y="16"/>
                  </a:cxn>
                  <a:cxn ang="0">
                    <a:pos x="50" y="21"/>
                  </a:cxn>
                  <a:cxn ang="0">
                    <a:pos x="59" y="25"/>
                  </a:cxn>
                  <a:cxn ang="0">
                    <a:pos x="78" y="30"/>
                  </a:cxn>
                  <a:cxn ang="0">
                    <a:pos x="85" y="32"/>
                  </a:cxn>
                  <a:cxn ang="0">
                    <a:pos x="80" y="34"/>
                  </a:cxn>
                  <a:cxn ang="0">
                    <a:pos x="80" y="37"/>
                  </a:cxn>
                  <a:cxn ang="0">
                    <a:pos x="86" y="39"/>
                  </a:cxn>
                  <a:cxn ang="0">
                    <a:pos x="93" y="38"/>
                  </a:cxn>
                  <a:cxn ang="0">
                    <a:pos x="92" y="30"/>
                  </a:cxn>
                  <a:cxn ang="0">
                    <a:pos x="91" y="22"/>
                  </a:cxn>
                  <a:cxn ang="0">
                    <a:pos x="88" y="20"/>
                  </a:cxn>
                  <a:cxn ang="0">
                    <a:pos x="84" y="21"/>
                  </a:cxn>
                  <a:cxn ang="0">
                    <a:pos x="80" y="23"/>
                  </a:cxn>
                  <a:cxn ang="0">
                    <a:pos x="75" y="23"/>
                  </a:cxn>
                  <a:cxn ang="0">
                    <a:pos x="70" y="19"/>
                  </a:cxn>
                  <a:cxn ang="0">
                    <a:pos x="68" y="12"/>
                  </a:cxn>
                  <a:cxn ang="0">
                    <a:pos x="72" y="6"/>
                  </a:cxn>
                  <a:cxn ang="0">
                    <a:pos x="83" y="3"/>
                  </a:cxn>
                  <a:cxn ang="0">
                    <a:pos x="94" y="2"/>
                  </a:cxn>
                  <a:cxn ang="0">
                    <a:pos x="106" y="2"/>
                  </a:cxn>
                  <a:cxn ang="0">
                    <a:pos x="116" y="4"/>
                  </a:cxn>
                  <a:cxn ang="0">
                    <a:pos x="118" y="0"/>
                  </a:cxn>
                  <a:cxn ang="0">
                    <a:pos x="125" y="6"/>
                  </a:cxn>
                  <a:cxn ang="0">
                    <a:pos x="134" y="13"/>
                  </a:cxn>
                </a:cxnLst>
                <a:rect l="0" t="0" r="r" b="b"/>
                <a:pathLst>
                  <a:path w="143" h="156">
                    <a:moveTo>
                      <a:pt x="141" y="15"/>
                    </a:moveTo>
                    <a:lnTo>
                      <a:pt x="141" y="16"/>
                    </a:lnTo>
                    <a:lnTo>
                      <a:pt x="141" y="18"/>
                    </a:lnTo>
                    <a:lnTo>
                      <a:pt x="141" y="20"/>
                    </a:lnTo>
                    <a:lnTo>
                      <a:pt x="141" y="21"/>
                    </a:lnTo>
                    <a:lnTo>
                      <a:pt x="141" y="25"/>
                    </a:lnTo>
                    <a:lnTo>
                      <a:pt x="141" y="28"/>
                    </a:lnTo>
                    <a:lnTo>
                      <a:pt x="141" y="30"/>
                    </a:lnTo>
                    <a:lnTo>
                      <a:pt x="141" y="32"/>
                    </a:lnTo>
                    <a:lnTo>
                      <a:pt x="141" y="33"/>
                    </a:lnTo>
                    <a:lnTo>
                      <a:pt x="141" y="35"/>
                    </a:lnTo>
                    <a:lnTo>
                      <a:pt x="142" y="36"/>
                    </a:lnTo>
                    <a:lnTo>
                      <a:pt x="142" y="38"/>
                    </a:lnTo>
                    <a:lnTo>
                      <a:pt x="142" y="39"/>
                    </a:lnTo>
                    <a:lnTo>
                      <a:pt x="143" y="40"/>
                    </a:lnTo>
                    <a:lnTo>
                      <a:pt x="142" y="40"/>
                    </a:lnTo>
                    <a:lnTo>
                      <a:pt x="141" y="41"/>
                    </a:lnTo>
                    <a:lnTo>
                      <a:pt x="140" y="41"/>
                    </a:lnTo>
                    <a:lnTo>
                      <a:pt x="139" y="41"/>
                    </a:lnTo>
                    <a:lnTo>
                      <a:pt x="136" y="42"/>
                    </a:lnTo>
                    <a:lnTo>
                      <a:pt x="134" y="42"/>
                    </a:lnTo>
                    <a:lnTo>
                      <a:pt x="131" y="43"/>
                    </a:lnTo>
                    <a:lnTo>
                      <a:pt x="130" y="43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6" y="44"/>
                    </a:lnTo>
                    <a:lnTo>
                      <a:pt x="125" y="44"/>
                    </a:lnTo>
                    <a:lnTo>
                      <a:pt x="125" y="45"/>
                    </a:lnTo>
                    <a:lnTo>
                      <a:pt x="123" y="59"/>
                    </a:lnTo>
                    <a:lnTo>
                      <a:pt x="121" y="73"/>
                    </a:lnTo>
                    <a:lnTo>
                      <a:pt x="120" y="87"/>
                    </a:lnTo>
                    <a:lnTo>
                      <a:pt x="118" y="101"/>
                    </a:lnTo>
                    <a:lnTo>
                      <a:pt x="116" y="115"/>
                    </a:lnTo>
                    <a:lnTo>
                      <a:pt x="114" y="129"/>
                    </a:lnTo>
                    <a:lnTo>
                      <a:pt x="112" y="143"/>
                    </a:lnTo>
                    <a:lnTo>
                      <a:pt x="110" y="156"/>
                    </a:lnTo>
                    <a:lnTo>
                      <a:pt x="100" y="156"/>
                    </a:lnTo>
                    <a:lnTo>
                      <a:pt x="99" y="155"/>
                    </a:lnTo>
                    <a:lnTo>
                      <a:pt x="99" y="154"/>
                    </a:lnTo>
                    <a:lnTo>
                      <a:pt x="98" y="152"/>
                    </a:lnTo>
                    <a:lnTo>
                      <a:pt x="97" y="151"/>
                    </a:lnTo>
                    <a:lnTo>
                      <a:pt x="96" y="149"/>
                    </a:lnTo>
                    <a:lnTo>
                      <a:pt x="94" y="146"/>
                    </a:lnTo>
                    <a:lnTo>
                      <a:pt x="94" y="145"/>
                    </a:lnTo>
                    <a:lnTo>
                      <a:pt x="93" y="144"/>
                    </a:lnTo>
                    <a:lnTo>
                      <a:pt x="93" y="143"/>
                    </a:lnTo>
                    <a:lnTo>
                      <a:pt x="92" y="141"/>
                    </a:lnTo>
                    <a:lnTo>
                      <a:pt x="92" y="140"/>
                    </a:lnTo>
                    <a:lnTo>
                      <a:pt x="92" y="138"/>
                    </a:lnTo>
                    <a:lnTo>
                      <a:pt x="91" y="136"/>
                    </a:lnTo>
                    <a:lnTo>
                      <a:pt x="91" y="135"/>
                    </a:lnTo>
                    <a:lnTo>
                      <a:pt x="90" y="133"/>
                    </a:lnTo>
                    <a:lnTo>
                      <a:pt x="90" y="132"/>
                    </a:lnTo>
                    <a:lnTo>
                      <a:pt x="89" y="131"/>
                    </a:lnTo>
                    <a:lnTo>
                      <a:pt x="88" y="130"/>
                    </a:lnTo>
                    <a:lnTo>
                      <a:pt x="87" y="129"/>
                    </a:lnTo>
                    <a:lnTo>
                      <a:pt x="86" y="128"/>
                    </a:lnTo>
                    <a:lnTo>
                      <a:pt x="84" y="126"/>
                    </a:lnTo>
                    <a:lnTo>
                      <a:pt x="81" y="124"/>
                    </a:lnTo>
                    <a:lnTo>
                      <a:pt x="79" y="122"/>
                    </a:lnTo>
                    <a:lnTo>
                      <a:pt x="77" y="120"/>
                    </a:lnTo>
                    <a:lnTo>
                      <a:pt x="76" y="119"/>
                    </a:lnTo>
                    <a:lnTo>
                      <a:pt x="75" y="118"/>
                    </a:lnTo>
                    <a:lnTo>
                      <a:pt x="69" y="118"/>
                    </a:lnTo>
                    <a:lnTo>
                      <a:pt x="63" y="118"/>
                    </a:lnTo>
                    <a:lnTo>
                      <a:pt x="57" y="118"/>
                    </a:lnTo>
                    <a:lnTo>
                      <a:pt x="51" y="118"/>
                    </a:lnTo>
                    <a:lnTo>
                      <a:pt x="50" y="119"/>
                    </a:lnTo>
                    <a:lnTo>
                      <a:pt x="49" y="119"/>
                    </a:lnTo>
                    <a:lnTo>
                      <a:pt x="47" y="120"/>
                    </a:lnTo>
                    <a:lnTo>
                      <a:pt x="45" y="121"/>
                    </a:lnTo>
                    <a:lnTo>
                      <a:pt x="43" y="122"/>
                    </a:lnTo>
                    <a:lnTo>
                      <a:pt x="42" y="123"/>
                    </a:lnTo>
                    <a:lnTo>
                      <a:pt x="41" y="123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38" y="125"/>
                    </a:lnTo>
                    <a:lnTo>
                      <a:pt x="37" y="126"/>
                    </a:lnTo>
                    <a:lnTo>
                      <a:pt x="37" y="127"/>
                    </a:lnTo>
                    <a:lnTo>
                      <a:pt x="36" y="128"/>
                    </a:lnTo>
                    <a:lnTo>
                      <a:pt x="36" y="127"/>
                    </a:lnTo>
                    <a:lnTo>
                      <a:pt x="35" y="126"/>
                    </a:lnTo>
                    <a:lnTo>
                      <a:pt x="35" y="125"/>
                    </a:lnTo>
                    <a:lnTo>
                      <a:pt x="34" y="124"/>
                    </a:lnTo>
                    <a:lnTo>
                      <a:pt x="34" y="123"/>
                    </a:lnTo>
                    <a:lnTo>
                      <a:pt x="34" y="122"/>
                    </a:lnTo>
                    <a:lnTo>
                      <a:pt x="34" y="121"/>
                    </a:lnTo>
                    <a:lnTo>
                      <a:pt x="34" y="120"/>
                    </a:lnTo>
                    <a:lnTo>
                      <a:pt x="35" y="120"/>
                    </a:lnTo>
                    <a:lnTo>
                      <a:pt x="35" y="119"/>
                    </a:lnTo>
                    <a:lnTo>
                      <a:pt x="35" y="118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6" y="116"/>
                    </a:lnTo>
                    <a:lnTo>
                      <a:pt x="37" y="114"/>
                    </a:lnTo>
                    <a:lnTo>
                      <a:pt x="38" y="113"/>
                    </a:lnTo>
                    <a:lnTo>
                      <a:pt x="40" y="112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2" y="109"/>
                    </a:lnTo>
                    <a:lnTo>
                      <a:pt x="42" y="108"/>
                    </a:lnTo>
                    <a:lnTo>
                      <a:pt x="42" y="107"/>
                    </a:lnTo>
                    <a:lnTo>
                      <a:pt x="43" y="106"/>
                    </a:lnTo>
                    <a:lnTo>
                      <a:pt x="43" y="105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2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3" y="100"/>
                    </a:lnTo>
                    <a:lnTo>
                      <a:pt x="42" y="99"/>
                    </a:lnTo>
                    <a:lnTo>
                      <a:pt x="42" y="98"/>
                    </a:lnTo>
                    <a:lnTo>
                      <a:pt x="41" y="97"/>
                    </a:lnTo>
                    <a:lnTo>
                      <a:pt x="40" y="96"/>
                    </a:lnTo>
                    <a:lnTo>
                      <a:pt x="39" y="95"/>
                    </a:lnTo>
                    <a:lnTo>
                      <a:pt x="38" y="95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4" y="93"/>
                    </a:lnTo>
                    <a:lnTo>
                      <a:pt x="33" y="93"/>
                    </a:lnTo>
                    <a:lnTo>
                      <a:pt x="32" y="93"/>
                    </a:lnTo>
                    <a:lnTo>
                      <a:pt x="29" y="92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25" y="87"/>
                    </a:lnTo>
                    <a:lnTo>
                      <a:pt x="25" y="86"/>
                    </a:lnTo>
                    <a:lnTo>
                      <a:pt x="25" y="85"/>
                    </a:lnTo>
                    <a:lnTo>
                      <a:pt x="25" y="84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19" y="81"/>
                    </a:lnTo>
                    <a:lnTo>
                      <a:pt x="19" y="81"/>
                    </a:lnTo>
                    <a:lnTo>
                      <a:pt x="18" y="81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0"/>
                    </a:lnTo>
                    <a:lnTo>
                      <a:pt x="17" y="79"/>
                    </a:lnTo>
                    <a:lnTo>
                      <a:pt x="17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4" y="63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2" y="55"/>
                    </a:lnTo>
                    <a:lnTo>
                      <a:pt x="12" y="53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8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40"/>
                    </a:lnTo>
                    <a:lnTo>
                      <a:pt x="29" y="39"/>
                    </a:lnTo>
                    <a:lnTo>
                      <a:pt x="28" y="38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6" y="35"/>
                    </a:lnTo>
                    <a:lnTo>
                      <a:pt x="24" y="34"/>
                    </a:lnTo>
                    <a:lnTo>
                      <a:pt x="23" y="33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9" y="20"/>
                    </a:lnTo>
                    <a:lnTo>
                      <a:pt x="50" y="21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5"/>
                    </a:lnTo>
                    <a:lnTo>
                      <a:pt x="62" y="26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70" y="28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8" y="30"/>
                    </a:lnTo>
                    <a:lnTo>
                      <a:pt x="81" y="30"/>
                    </a:lnTo>
                    <a:lnTo>
                      <a:pt x="83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5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79" y="36"/>
                    </a:lnTo>
                    <a:lnTo>
                      <a:pt x="79" y="36"/>
                    </a:lnTo>
                    <a:lnTo>
                      <a:pt x="80" y="37"/>
                    </a:lnTo>
                    <a:lnTo>
                      <a:pt x="80" y="37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2" y="39"/>
                    </a:lnTo>
                    <a:lnTo>
                      <a:pt x="83" y="39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90" y="39"/>
                    </a:lnTo>
                    <a:lnTo>
                      <a:pt x="91" y="39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2" y="35"/>
                    </a:lnTo>
                    <a:lnTo>
                      <a:pt x="92" y="34"/>
                    </a:lnTo>
                    <a:lnTo>
                      <a:pt x="92" y="33"/>
                    </a:lnTo>
                    <a:lnTo>
                      <a:pt x="92" y="31"/>
                    </a:lnTo>
                    <a:lnTo>
                      <a:pt x="92" y="30"/>
                    </a:lnTo>
                    <a:lnTo>
                      <a:pt x="92" y="29"/>
                    </a:lnTo>
                    <a:lnTo>
                      <a:pt x="92" y="28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2" y="23"/>
                    </a:lnTo>
                    <a:lnTo>
                      <a:pt x="91" y="22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0" y="21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4" y="21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3" y="22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0"/>
                    </a:lnTo>
                    <a:lnTo>
                      <a:pt x="70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10"/>
                    </a:lnTo>
                    <a:lnTo>
                      <a:pt x="70" y="9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3" y="4"/>
                    </a:lnTo>
                    <a:lnTo>
                      <a:pt x="73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9" y="1"/>
                    </a:lnTo>
                    <a:lnTo>
                      <a:pt x="101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6" y="2"/>
                    </a:lnTo>
                    <a:lnTo>
                      <a:pt x="108" y="3"/>
                    </a:lnTo>
                    <a:lnTo>
                      <a:pt x="111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7" y="4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8" y="2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4" y="5"/>
                    </a:lnTo>
                    <a:lnTo>
                      <a:pt x="125" y="6"/>
                    </a:lnTo>
                    <a:lnTo>
                      <a:pt x="126" y="7"/>
                    </a:lnTo>
                    <a:lnTo>
                      <a:pt x="127" y="8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4" y="13"/>
                    </a:lnTo>
                    <a:lnTo>
                      <a:pt x="135" y="14"/>
                    </a:lnTo>
                    <a:lnTo>
                      <a:pt x="137" y="14"/>
                    </a:lnTo>
                    <a:lnTo>
                      <a:pt x="138" y="15"/>
                    </a:lnTo>
                    <a:lnTo>
                      <a:pt x="139" y="15"/>
                    </a:lnTo>
                    <a:lnTo>
                      <a:pt x="140" y="15"/>
                    </a:lnTo>
                    <a:lnTo>
                      <a:pt x="141" y="15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5" name="Freeform 13"/>
              <p:cNvSpPr>
                <a:spLocks/>
              </p:cNvSpPr>
              <p:nvPr/>
            </p:nvSpPr>
            <p:spPr bwMode="auto">
              <a:xfrm>
                <a:off x="4203976" y="4468766"/>
                <a:ext cx="1091529" cy="1768546"/>
              </a:xfrm>
              <a:custGeom>
                <a:avLst/>
                <a:gdLst/>
                <a:ahLst/>
                <a:cxnLst>
                  <a:cxn ang="0">
                    <a:pos x="77" y="17"/>
                  </a:cxn>
                  <a:cxn ang="0">
                    <a:pos x="84" y="37"/>
                  </a:cxn>
                  <a:cxn ang="0">
                    <a:pos x="86" y="57"/>
                  </a:cxn>
                  <a:cxn ang="0">
                    <a:pos x="81" y="75"/>
                  </a:cxn>
                  <a:cxn ang="0">
                    <a:pos x="91" y="84"/>
                  </a:cxn>
                  <a:cxn ang="0">
                    <a:pos x="97" y="94"/>
                  </a:cxn>
                  <a:cxn ang="0">
                    <a:pos x="102" y="104"/>
                  </a:cxn>
                  <a:cxn ang="0">
                    <a:pos x="109" y="109"/>
                  </a:cxn>
                  <a:cxn ang="0">
                    <a:pos x="109" y="115"/>
                  </a:cxn>
                  <a:cxn ang="0">
                    <a:pos x="108" y="117"/>
                  </a:cxn>
                  <a:cxn ang="0">
                    <a:pos x="106" y="119"/>
                  </a:cxn>
                  <a:cxn ang="0">
                    <a:pos x="102" y="120"/>
                  </a:cxn>
                  <a:cxn ang="0">
                    <a:pos x="101" y="119"/>
                  </a:cxn>
                  <a:cxn ang="0">
                    <a:pos x="98" y="121"/>
                  </a:cxn>
                  <a:cxn ang="0">
                    <a:pos x="94" y="125"/>
                  </a:cxn>
                  <a:cxn ang="0">
                    <a:pos x="93" y="128"/>
                  </a:cxn>
                  <a:cxn ang="0">
                    <a:pos x="88" y="130"/>
                  </a:cxn>
                  <a:cxn ang="0">
                    <a:pos x="85" y="132"/>
                  </a:cxn>
                  <a:cxn ang="0">
                    <a:pos x="83" y="134"/>
                  </a:cxn>
                  <a:cxn ang="0">
                    <a:pos x="78" y="136"/>
                  </a:cxn>
                  <a:cxn ang="0">
                    <a:pos x="72" y="140"/>
                  </a:cxn>
                  <a:cxn ang="0">
                    <a:pos x="70" y="144"/>
                  </a:cxn>
                  <a:cxn ang="0">
                    <a:pos x="66" y="148"/>
                  </a:cxn>
                  <a:cxn ang="0">
                    <a:pos x="63" y="151"/>
                  </a:cxn>
                  <a:cxn ang="0">
                    <a:pos x="59" y="158"/>
                  </a:cxn>
                  <a:cxn ang="0">
                    <a:pos x="54" y="165"/>
                  </a:cxn>
                  <a:cxn ang="0">
                    <a:pos x="51" y="162"/>
                  </a:cxn>
                  <a:cxn ang="0">
                    <a:pos x="49" y="160"/>
                  </a:cxn>
                  <a:cxn ang="0">
                    <a:pos x="50" y="157"/>
                  </a:cxn>
                  <a:cxn ang="0">
                    <a:pos x="47" y="152"/>
                  </a:cxn>
                  <a:cxn ang="0">
                    <a:pos x="43" y="148"/>
                  </a:cxn>
                  <a:cxn ang="0">
                    <a:pos x="40" y="147"/>
                  </a:cxn>
                  <a:cxn ang="0">
                    <a:pos x="37" y="148"/>
                  </a:cxn>
                  <a:cxn ang="0">
                    <a:pos x="24" y="149"/>
                  </a:cxn>
                  <a:cxn ang="0">
                    <a:pos x="17" y="146"/>
                  </a:cxn>
                  <a:cxn ang="0">
                    <a:pos x="15" y="139"/>
                  </a:cxn>
                  <a:cxn ang="0">
                    <a:pos x="13" y="135"/>
                  </a:cxn>
                  <a:cxn ang="0">
                    <a:pos x="11" y="129"/>
                  </a:cxn>
                  <a:cxn ang="0">
                    <a:pos x="9" y="123"/>
                  </a:cxn>
                  <a:cxn ang="0">
                    <a:pos x="3" y="122"/>
                  </a:cxn>
                  <a:cxn ang="0">
                    <a:pos x="1" y="118"/>
                  </a:cxn>
                  <a:cxn ang="0">
                    <a:pos x="0" y="110"/>
                  </a:cxn>
                  <a:cxn ang="0">
                    <a:pos x="1" y="109"/>
                  </a:cxn>
                  <a:cxn ang="0">
                    <a:pos x="11" y="103"/>
                  </a:cxn>
                  <a:cxn ang="0">
                    <a:pos x="36" y="87"/>
                  </a:cxn>
                  <a:cxn ang="0">
                    <a:pos x="35" y="82"/>
                  </a:cxn>
                  <a:cxn ang="0">
                    <a:pos x="36" y="77"/>
                  </a:cxn>
                  <a:cxn ang="0">
                    <a:pos x="40" y="68"/>
                  </a:cxn>
                  <a:cxn ang="0">
                    <a:pos x="39" y="57"/>
                  </a:cxn>
                  <a:cxn ang="0">
                    <a:pos x="32" y="52"/>
                  </a:cxn>
                  <a:cxn ang="0">
                    <a:pos x="31" y="31"/>
                  </a:cxn>
                  <a:cxn ang="0">
                    <a:pos x="27" y="25"/>
                  </a:cxn>
                  <a:cxn ang="0">
                    <a:pos x="25" y="20"/>
                  </a:cxn>
                  <a:cxn ang="0">
                    <a:pos x="28" y="8"/>
                  </a:cxn>
                  <a:cxn ang="0">
                    <a:pos x="34" y="1"/>
                  </a:cxn>
                  <a:cxn ang="0">
                    <a:pos x="60" y="1"/>
                  </a:cxn>
                  <a:cxn ang="0">
                    <a:pos x="70" y="2"/>
                  </a:cxn>
                </a:cxnLst>
                <a:rect l="0" t="0" r="r" b="b"/>
                <a:pathLst>
                  <a:path w="110" h="165">
                    <a:moveTo>
                      <a:pt x="71" y="4"/>
                    </a:moveTo>
                    <a:lnTo>
                      <a:pt x="72" y="6"/>
                    </a:lnTo>
                    <a:lnTo>
                      <a:pt x="73" y="7"/>
                    </a:lnTo>
                    <a:lnTo>
                      <a:pt x="74" y="9"/>
                    </a:lnTo>
                    <a:lnTo>
                      <a:pt x="75" y="11"/>
                    </a:lnTo>
                    <a:lnTo>
                      <a:pt x="76" y="13"/>
                    </a:lnTo>
                    <a:lnTo>
                      <a:pt x="77" y="15"/>
                    </a:lnTo>
                    <a:lnTo>
                      <a:pt x="77" y="17"/>
                    </a:lnTo>
                    <a:lnTo>
                      <a:pt x="78" y="19"/>
                    </a:lnTo>
                    <a:lnTo>
                      <a:pt x="79" y="21"/>
                    </a:lnTo>
                    <a:lnTo>
                      <a:pt x="80" y="23"/>
                    </a:lnTo>
                    <a:lnTo>
                      <a:pt x="82" y="28"/>
                    </a:lnTo>
                    <a:lnTo>
                      <a:pt x="82" y="30"/>
                    </a:lnTo>
                    <a:lnTo>
                      <a:pt x="83" y="33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5" y="40"/>
                    </a:lnTo>
                    <a:lnTo>
                      <a:pt x="85" y="42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6" y="49"/>
                    </a:lnTo>
                    <a:lnTo>
                      <a:pt x="86" y="52"/>
                    </a:lnTo>
                    <a:lnTo>
                      <a:pt x="86" y="54"/>
                    </a:lnTo>
                    <a:lnTo>
                      <a:pt x="86" y="57"/>
                    </a:lnTo>
                    <a:lnTo>
                      <a:pt x="86" y="59"/>
                    </a:lnTo>
                    <a:lnTo>
                      <a:pt x="86" y="62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84" y="69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81" y="75"/>
                    </a:lnTo>
                    <a:lnTo>
                      <a:pt x="82" y="76"/>
                    </a:lnTo>
                    <a:lnTo>
                      <a:pt x="83" y="77"/>
                    </a:lnTo>
                    <a:lnTo>
                      <a:pt x="84" y="78"/>
                    </a:lnTo>
                    <a:lnTo>
                      <a:pt x="85" y="79"/>
                    </a:lnTo>
                    <a:lnTo>
                      <a:pt x="86" y="80"/>
                    </a:lnTo>
                    <a:lnTo>
                      <a:pt x="88" y="82"/>
                    </a:lnTo>
                    <a:lnTo>
                      <a:pt x="90" y="83"/>
                    </a:lnTo>
                    <a:lnTo>
                      <a:pt x="91" y="84"/>
                    </a:lnTo>
                    <a:lnTo>
                      <a:pt x="92" y="85"/>
                    </a:lnTo>
                    <a:lnTo>
                      <a:pt x="93" y="86"/>
                    </a:lnTo>
                    <a:lnTo>
                      <a:pt x="94" y="87"/>
                    </a:lnTo>
                    <a:lnTo>
                      <a:pt x="94" y="88"/>
                    </a:lnTo>
                    <a:lnTo>
                      <a:pt x="95" y="89"/>
                    </a:lnTo>
                    <a:lnTo>
                      <a:pt x="95" y="90"/>
                    </a:lnTo>
                    <a:lnTo>
                      <a:pt x="96" y="92"/>
                    </a:lnTo>
                    <a:lnTo>
                      <a:pt x="97" y="94"/>
                    </a:lnTo>
                    <a:lnTo>
                      <a:pt x="97" y="95"/>
                    </a:lnTo>
                    <a:lnTo>
                      <a:pt x="98" y="97"/>
                    </a:lnTo>
                    <a:lnTo>
                      <a:pt x="99" y="99"/>
                    </a:lnTo>
                    <a:lnTo>
                      <a:pt x="99" y="100"/>
                    </a:lnTo>
                    <a:lnTo>
                      <a:pt x="100" y="102"/>
                    </a:lnTo>
                    <a:lnTo>
                      <a:pt x="100" y="103"/>
                    </a:lnTo>
                    <a:lnTo>
                      <a:pt x="101" y="103"/>
                    </a:lnTo>
                    <a:lnTo>
                      <a:pt x="102" y="104"/>
                    </a:lnTo>
                    <a:lnTo>
                      <a:pt x="103" y="104"/>
                    </a:lnTo>
                    <a:lnTo>
                      <a:pt x="104" y="105"/>
                    </a:lnTo>
                    <a:lnTo>
                      <a:pt x="106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8" y="108"/>
                    </a:lnTo>
                    <a:lnTo>
                      <a:pt x="109" y="109"/>
                    </a:lnTo>
                    <a:lnTo>
                      <a:pt x="109" y="110"/>
                    </a:lnTo>
                    <a:lnTo>
                      <a:pt x="110" y="111"/>
                    </a:lnTo>
                    <a:lnTo>
                      <a:pt x="110" y="112"/>
                    </a:lnTo>
                    <a:lnTo>
                      <a:pt x="110" y="113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5"/>
                    </a:lnTo>
                    <a:lnTo>
                      <a:pt x="109" y="115"/>
                    </a:lnTo>
                    <a:lnTo>
                      <a:pt x="109" y="115"/>
                    </a:lnTo>
                    <a:lnTo>
                      <a:pt x="108" y="115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6" y="117"/>
                    </a:lnTo>
                    <a:lnTo>
                      <a:pt x="106" y="118"/>
                    </a:lnTo>
                    <a:lnTo>
                      <a:pt x="106" y="118"/>
                    </a:lnTo>
                    <a:lnTo>
                      <a:pt x="106" y="119"/>
                    </a:lnTo>
                    <a:lnTo>
                      <a:pt x="106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03" y="120"/>
                    </a:lnTo>
                    <a:lnTo>
                      <a:pt x="103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99" y="121"/>
                    </a:lnTo>
                    <a:lnTo>
                      <a:pt x="98" y="121"/>
                    </a:lnTo>
                    <a:lnTo>
                      <a:pt x="97" y="122"/>
                    </a:lnTo>
                    <a:lnTo>
                      <a:pt x="97" y="122"/>
                    </a:lnTo>
                    <a:lnTo>
                      <a:pt x="96" y="123"/>
                    </a:lnTo>
                    <a:lnTo>
                      <a:pt x="96" y="124"/>
                    </a:lnTo>
                    <a:lnTo>
                      <a:pt x="95" y="124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3" y="128"/>
                    </a:lnTo>
                    <a:lnTo>
                      <a:pt x="93" y="128"/>
                    </a:lnTo>
                    <a:lnTo>
                      <a:pt x="92" y="128"/>
                    </a:lnTo>
                    <a:lnTo>
                      <a:pt x="92" y="129"/>
                    </a:lnTo>
                    <a:lnTo>
                      <a:pt x="91" y="130"/>
                    </a:lnTo>
                    <a:lnTo>
                      <a:pt x="90" y="130"/>
                    </a:lnTo>
                    <a:lnTo>
                      <a:pt x="89" y="130"/>
                    </a:lnTo>
                    <a:lnTo>
                      <a:pt x="89" y="130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2"/>
                    </a:lnTo>
                    <a:lnTo>
                      <a:pt x="87" y="132"/>
                    </a:lnTo>
                    <a:lnTo>
                      <a:pt x="86" y="132"/>
                    </a:lnTo>
                    <a:lnTo>
                      <a:pt x="86" y="132"/>
                    </a:lnTo>
                    <a:lnTo>
                      <a:pt x="85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3" y="132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3"/>
                    </a:lnTo>
                    <a:lnTo>
                      <a:pt x="83" y="134"/>
                    </a:lnTo>
                    <a:lnTo>
                      <a:pt x="82" y="134"/>
                    </a:lnTo>
                    <a:lnTo>
                      <a:pt x="81" y="134"/>
                    </a:lnTo>
                    <a:lnTo>
                      <a:pt x="80" y="134"/>
                    </a:lnTo>
                    <a:lnTo>
                      <a:pt x="80" y="134"/>
                    </a:lnTo>
                    <a:lnTo>
                      <a:pt x="79" y="135"/>
                    </a:lnTo>
                    <a:lnTo>
                      <a:pt x="78" y="135"/>
                    </a:lnTo>
                    <a:lnTo>
                      <a:pt x="78" y="136"/>
                    </a:lnTo>
                    <a:lnTo>
                      <a:pt x="78" y="136"/>
                    </a:lnTo>
                    <a:lnTo>
                      <a:pt x="77" y="138"/>
                    </a:lnTo>
                    <a:lnTo>
                      <a:pt x="76" y="138"/>
                    </a:lnTo>
                    <a:lnTo>
                      <a:pt x="76" y="139"/>
                    </a:lnTo>
                    <a:lnTo>
                      <a:pt x="75" y="139"/>
                    </a:lnTo>
                    <a:lnTo>
                      <a:pt x="75" y="140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2" y="141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1" y="142"/>
                    </a:lnTo>
                    <a:lnTo>
                      <a:pt x="70" y="142"/>
                    </a:lnTo>
                    <a:lnTo>
                      <a:pt x="70" y="143"/>
                    </a:lnTo>
                    <a:lnTo>
                      <a:pt x="70" y="144"/>
                    </a:lnTo>
                    <a:lnTo>
                      <a:pt x="70" y="144"/>
                    </a:lnTo>
                    <a:lnTo>
                      <a:pt x="69" y="145"/>
                    </a:lnTo>
                    <a:lnTo>
                      <a:pt x="69" y="145"/>
                    </a:lnTo>
                    <a:lnTo>
                      <a:pt x="69" y="146"/>
                    </a:lnTo>
                    <a:lnTo>
                      <a:pt x="68" y="146"/>
                    </a:lnTo>
                    <a:lnTo>
                      <a:pt x="67" y="147"/>
                    </a:lnTo>
                    <a:lnTo>
                      <a:pt x="67" y="147"/>
                    </a:lnTo>
                    <a:lnTo>
                      <a:pt x="67" y="148"/>
                    </a:lnTo>
                    <a:lnTo>
                      <a:pt x="66" y="148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5" y="149"/>
                    </a:lnTo>
                    <a:lnTo>
                      <a:pt x="65" y="149"/>
                    </a:lnTo>
                    <a:lnTo>
                      <a:pt x="64" y="150"/>
                    </a:lnTo>
                    <a:lnTo>
                      <a:pt x="64" y="150"/>
                    </a:lnTo>
                    <a:lnTo>
                      <a:pt x="64" y="151"/>
                    </a:lnTo>
                    <a:lnTo>
                      <a:pt x="63" y="151"/>
                    </a:lnTo>
                    <a:lnTo>
                      <a:pt x="63" y="152"/>
                    </a:lnTo>
                    <a:lnTo>
                      <a:pt x="62" y="152"/>
                    </a:lnTo>
                    <a:lnTo>
                      <a:pt x="62" y="153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0" y="155"/>
                    </a:lnTo>
                    <a:lnTo>
                      <a:pt x="60" y="156"/>
                    </a:lnTo>
                    <a:lnTo>
                      <a:pt x="59" y="158"/>
                    </a:lnTo>
                    <a:lnTo>
                      <a:pt x="58" y="160"/>
                    </a:lnTo>
                    <a:lnTo>
                      <a:pt x="58" y="162"/>
                    </a:lnTo>
                    <a:lnTo>
                      <a:pt x="57" y="163"/>
                    </a:lnTo>
                    <a:lnTo>
                      <a:pt x="56" y="165"/>
                    </a:lnTo>
                    <a:lnTo>
                      <a:pt x="56" y="165"/>
                    </a:lnTo>
                    <a:lnTo>
                      <a:pt x="55" y="165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3" y="164"/>
                    </a:lnTo>
                    <a:lnTo>
                      <a:pt x="53" y="164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1" y="162"/>
                    </a:lnTo>
                    <a:lnTo>
                      <a:pt x="51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49" y="159"/>
                    </a:lnTo>
                    <a:lnTo>
                      <a:pt x="49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6"/>
                    </a:lnTo>
                    <a:lnTo>
                      <a:pt x="49" y="155"/>
                    </a:lnTo>
                    <a:lnTo>
                      <a:pt x="49" y="154"/>
                    </a:lnTo>
                    <a:lnTo>
                      <a:pt x="49" y="153"/>
                    </a:lnTo>
                    <a:lnTo>
                      <a:pt x="48" y="152"/>
                    </a:lnTo>
                    <a:lnTo>
                      <a:pt x="47" y="152"/>
                    </a:lnTo>
                    <a:lnTo>
                      <a:pt x="47" y="151"/>
                    </a:lnTo>
                    <a:lnTo>
                      <a:pt x="46" y="150"/>
                    </a:lnTo>
                    <a:lnTo>
                      <a:pt x="45" y="150"/>
                    </a:lnTo>
                    <a:lnTo>
                      <a:pt x="44" y="149"/>
                    </a:lnTo>
                    <a:lnTo>
                      <a:pt x="44" y="149"/>
                    </a:lnTo>
                    <a:lnTo>
                      <a:pt x="43" y="149"/>
                    </a:lnTo>
                    <a:lnTo>
                      <a:pt x="43" y="148"/>
                    </a:lnTo>
                    <a:lnTo>
                      <a:pt x="43" y="148"/>
                    </a:lnTo>
                    <a:lnTo>
                      <a:pt x="43" y="147"/>
                    </a:lnTo>
                    <a:lnTo>
                      <a:pt x="43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39" y="147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37" y="148"/>
                    </a:lnTo>
                    <a:lnTo>
                      <a:pt x="37" y="148"/>
                    </a:lnTo>
                    <a:lnTo>
                      <a:pt x="36" y="149"/>
                    </a:lnTo>
                    <a:lnTo>
                      <a:pt x="35" y="148"/>
                    </a:lnTo>
                    <a:lnTo>
                      <a:pt x="34" y="148"/>
                    </a:lnTo>
                    <a:lnTo>
                      <a:pt x="32" y="148"/>
                    </a:lnTo>
                    <a:lnTo>
                      <a:pt x="31" y="148"/>
                    </a:lnTo>
                    <a:lnTo>
                      <a:pt x="28" y="149"/>
                    </a:lnTo>
                    <a:lnTo>
                      <a:pt x="25" y="149"/>
                    </a:lnTo>
                    <a:lnTo>
                      <a:pt x="24" y="149"/>
                    </a:lnTo>
                    <a:lnTo>
                      <a:pt x="22" y="149"/>
                    </a:lnTo>
                    <a:lnTo>
                      <a:pt x="21" y="149"/>
                    </a:lnTo>
                    <a:lnTo>
                      <a:pt x="20" y="149"/>
                    </a:lnTo>
                    <a:lnTo>
                      <a:pt x="19" y="148"/>
                    </a:lnTo>
                    <a:lnTo>
                      <a:pt x="18" y="148"/>
                    </a:lnTo>
                    <a:lnTo>
                      <a:pt x="17" y="148"/>
                    </a:lnTo>
                    <a:lnTo>
                      <a:pt x="16" y="147"/>
                    </a:lnTo>
                    <a:lnTo>
                      <a:pt x="17" y="146"/>
                    </a:lnTo>
                    <a:lnTo>
                      <a:pt x="17" y="146"/>
                    </a:lnTo>
                    <a:lnTo>
                      <a:pt x="16" y="145"/>
                    </a:lnTo>
                    <a:lnTo>
                      <a:pt x="16" y="145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5" y="144"/>
                    </a:lnTo>
                    <a:lnTo>
                      <a:pt x="15" y="144"/>
                    </a:lnTo>
                    <a:lnTo>
                      <a:pt x="15" y="139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5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3" y="135"/>
                    </a:lnTo>
                    <a:lnTo>
                      <a:pt x="13" y="135"/>
                    </a:lnTo>
                    <a:lnTo>
                      <a:pt x="13" y="130"/>
                    </a:lnTo>
                    <a:lnTo>
                      <a:pt x="13" y="130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2" y="129"/>
                    </a:lnTo>
                    <a:lnTo>
                      <a:pt x="12" y="129"/>
                    </a:lnTo>
                    <a:lnTo>
                      <a:pt x="11" y="129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2"/>
                    </a:lnTo>
                    <a:lnTo>
                      <a:pt x="8" y="122"/>
                    </a:lnTo>
                    <a:lnTo>
                      <a:pt x="7" y="122"/>
                    </a:lnTo>
                    <a:lnTo>
                      <a:pt x="6" y="122"/>
                    </a:lnTo>
                    <a:lnTo>
                      <a:pt x="5" y="122"/>
                    </a:lnTo>
                    <a:lnTo>
                      <a:pt x="4" y="122"/>
                    </a:lnTo>
                    <a:lnTo>
                      <a:pt x="3" y="122"/>
                    </a:lnTo>
                    <a:lnTo>
                      <a:pt x="2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1" y="120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18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5" y="107"/>
                    </a:lnTo>
                    <a:lnTo>
                      <a:pt x="7" y="106"/>
                    </a:lnTo>
                    <a:lnTo>
                      <a:pt x="9" y="104"/>
                    </a:lnTo>
                    <a:lnTo>
                      <a:pt x="11" y="103"/>
                    </a:lnTo>
                    <a:lnTo>
                      <a:pt x="15" y="100"/>
                    </a:lnTo>
                    <a:lnTo>
                      <a:pt x="20" y="98"/>
                    </a:lnTo>
                    <a:lnTo>
                      <a:pt x="24" y="95"/>
                    </a:lnTo>
                    <a:lnTo>
                      <a:pt x="28" y="93"/>
                    </a:lnTo>
                    <a:lnTo>
                      <a:pt x="30" y="91"/>
                    </a:lnTo>
                    <a:lnTo>
                      <a:pt x="32" y="90"/>
                    </a:lnTo>
                    <a:lnTo>
                      <a:pt x="34" y="89"/>
                    </a:lnTo>
                    <a:lnTo>
                      <a:pt x="36" y="87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37" y="85"/>
                    </a:lnTo>
                    <a:lnTo>
                      <a:pt x="36" y="85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35" y="83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1"/>
                    </a:lnTo>
                    <a:lnTo>
                      <a:pt x="34" y="81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5" y="79"/>
                    </a:lnTo>
                    <a:lnTo>
                      <a:pt x="36" y="78"/>
                    </a:lnTo>
                    <a:lnTo>
                      <a:pt x="36" y="77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5"/>
                    </a:lnTo>
                    <a:lnTo>
                      <a:pt x="39" y="73"/>
                    </a:lnTo>
                    <a:lnTo>
                      <a:pt x="39" y="72"/>
                    </a:lnTo>
                    <a:lnTo>
                      <a:pt x="39" y="71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0"/>
                    </a:lnTo>
                    <a:lnTo>
                      <a:pt x="31" y="49"/>
                    </a:lnTo>
                    <a:lnTo>
                      <a:pt x="31" y="44"/>
                    </a:lnTo>
                    <a:lnTo>
                      <a:pt x="31" y="40"/>
                    </a:lnTo>
                    <a:lnTo>
                      <a:pt x="31" y="35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1" y="4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5592303" y="1532639"/>
                <a:ext cx="1150398" cy="1447214"/>
              </a:xfrm>
              <a:custGeom>
                <a:avLst/>
                <a:gdLst/>
                <a:ahLst/>
                <a:cxnLst>
                  <a:cxn ang="0">
                    <a:pos x="111" y="79"/>
                  </a:cxn>
                  <a:cxn ang="0">
                    <a:pos x="102" y="88"/>
                  </a:cxn>
                  <a:cxn ang="0">
                    <a:pos x="98" y="95"/>
                  </a:cxn>
                  <a:cxn ang="0">
                    <a:pos x="99" y="104"/>
                  </a:cxn>
                  <a:cxn ang="0">
                    <a:pos x="107" y="113"/>
                  </a:cxn>
                  <a:cxn ang="0">
                    <a:pos x="109" y="121"/>
                  </a:cxn>
                  <a:cxn ang="0">
                    <a:pos x="105" y="126"/>
                  </a:cxn>
                  <a:cxn ang="0">
                    <a:pos x="96" y="128"/>
                  </a:cxn>
                  <a:cxn ang="0">
                    <a:pos x="91" y="118"/>
                  </a:cxn>
                  <a:cxn ang="0">
                    <a:pos x="82" y="112"/>
                  </a:cxn>
                  <a:cxn ang="0">
                    <a:pos x="74" y="113"/>
                  </a:cxn>
                  <a:cxn ang="0">
                    <a:pos x="69" y="120"/>
                  </a:cxn>
                  <a:cxn ang="0">
                    <a:pos x="64" y="126"/>
                  </a:cxn>
                  <a:cxn ang="0">
                    <a:pos x="50" y="128"/>
                  </a:cxn>
                  <a:cxn ang="0">
                    <a:pos x="45" y="133"/>
                  </a:cxn>
                  <a:cxn ang="0">
                    <a:pos x="43" y="135"/>
                  </a:cxn>
                  <a:cxn ang="0">
                    <a:pos x="41" y="130"/>
                  </a:cxn>
                  <a:cxn ang="0">
                    <a:pos x="40" y="126"/>
                  </a:cxn>
                  <a:cxn ang="0">
                    <a:pos x="34" y="122"/>
                  </a:cxn>
                  <a:cxn ang="0">
                    <a:pos x="21" y="119"/>
                  </a:cxn>
                  <a:cxn ang="0">
                    <a:pos x="19" y="113"/>
                  </a:cxn>
                  <a:cxn ang="0">
                    <a:pos x="18" y="108"/>
                  </a:cxn>
                  <a:cxn ang="0">
                    <a:pos x="15" y="106"/>
                  </a:cxn>
                  <a:cxn ang="0">
                    <a:pos x="14" y="102"/>
                  </a:cxn>
                  <a:cxn ang="0">
                    <a:pos x="11" y="98"/>
                  </a:cxn>
                  <a:cxn ang="0">
                    <a:pos x="14" y="96"/>
                  </a:cxn>
                  <a:cxn ang="0">
                    <a:pos x="14" y="89"/>
                  </a:cxn>
                  <a:cxn ang="0">
                    <a:pos x="16" y="82"/>
                  </a:cxn>
                  <a:cxn ang="0">
                    <a:pos x="18" y="73"/>
                  </a:cxn>
                  <a:cxn ang="0">
                    <a:pos x="16" y="64"/>
                  </a:cxn>
                  <a:cxn ang="0">
                    <a:pos x="12" y="59"/>
                  </a:cxn>
                  <a:cxn ang="0">
                    <a:pos x="6" y="56"/>
                  </a:cxn>
                  <a:cxn ang="0">
                    <a:pos x="5" y="55"/>
                  </a:cxn>
                  <a:cxn ang="0">
                    <a:pos x="4" y="50"/>
                  </a:cxn>
                  <a:cxn ang="0">
                    <a:pos x="0" y="48"/>
                  </a:cxn>
                  <a:cxn ang="0">
                    <a:pos x="1" y="43"/>
                  </a:cxn>
                  <a:cxn ang="0">
                    <a:pos x="3" y="38"/>
                  </a:cxn>
                  <a:cxn ang="0">
                    <a:pos x="2" y="35"/>
                  </a:cxn>
                  <a:cxn ang="0">
                    <a:pos x="4" y="32"/>
                  </a:cxn>
                  <a:cxn ang="0">
                    <a:pos x="10" y="30"/>
                  </a:cxn>
                  <a:cxn ang="0">
                    <a:pos x="14" y="32"/>
                  </a:cxn>
                  <a:cxn ang="0">
                    <a:pos x="18" y="30"/>
                  </a:cxn>
                  <a:cxn ang="0">
                    <a:pos x="24" y="24"/>
                  </a:cxn>
                  <a:cxn ang="0">
                    <a:pos x="33" y="19"/>
                  </a:cxn>
                  <a:cxn ang="0">
                    <a:pos x="36" y="13"/>
                  </a:cxn>
                  <a:cxn ang="0">
                    <a:pos x="44" y="10"/>
                  </a:cxn>
                  <a:cxn ang="0">
                    <a:pos x="48" y="4"/>
                  </a:cxn>
                  <a:cxn ang="0">
                    <a:pos x="54" y="3"/>
                  </a:cxn>
                  <a:cxn ang="0">
                    <a:pos x="59" y="0"/>
                  </a:cxn>
                  <a:cxn ang="0">
                    <a:pos x="61" y="6"/>
                  </a:cxn>
                  <a:cxn ang="0">
                    <a:pos x="58" y="10"/>
                  </a:cxn>
                  <a:cxn ang="0">
                    <a:pos x="55" y="13"/>
                  </a:cxn>
                  <a:cxn ang="0">
                    <a:pos x="60" y="17"/>
                  </a:cxn>
                  <a:cxn ang="0">
                    <a:pos x="70" y="22"/>
                  </a:cxn>
                  <a:cxn ang="0">
                    <a:pos x="77" y="26"/>
                  </a:cxn>
                  <a:cxn ang="0">
                    <a:pos x="101" y="54"/>
                  </a:cxn>
                </a:cxnLst>
                <a:rect l="0" t="0" r="r" b="b"/>
                <a:pathLst>
                  <a:path w="116" h="135">
                    <a:moveTo>
                      <a:pt x="116" y="77"/>
                    </a:moveTo>
                    <a:lnTo>
                      <a:pt x="115" y="77"/>
                    </a:lnTo>
                    <a:lnTo>
                      <a:pt x="115" y="76"/>
                    </a:lnTo>
                    <a:lnTo>
                      <a:pt x="114" y="76"/>
                    </a:lnTo>
                    <a:lnTo>
                      <a:pt x="113" y="77"/>
                    </a:lnTo>
                    <a:lnTo>
                      <a:pt x="112" y="78"/>
                    </a:lnTo>
                    <a:lnTo>
                      <a:pt x="111" y="79"/>
                    </a:lnTo>
                    <a:lnTo>
                      <a:pt x="109" y="80"/>
                    </a:lnTo>
                    <a:lnTo>
                      <a:pt x="108" y="81"/>
                    </a:lnTo>
                    <a:lnTo>
                      <a:pt x="106" y="83"/>
                    </a:lnTo>
                    <a:lnTo>
                      <a:pt x="105" y="84"/>
                    </a:lnTo>
                    <a:lnTo>
                      <a:pt x="104" y="85"/>
                    </a:lnTo>
                    <a:lnTo>
                      <a:pt x="103" y="87"/>
                    </a:lnTo>
                    <a:lnTo>
                      <a:pt x="102" y="88"/>
                    </a:lnTo>
                    <a:lnTo>
                      <a:pt x="101" y="89"/>
                    </a:lnTo>
                    <a:lnTo>
                      <a:pt x="100" y="91"/>
                    </a:lnTo>
                    <a:lnTo>
                      <a:pt x="99" y="92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98" y="94"/>
                    </a:lnTo>
                    <a:lnTo>
                      <a:pt x="98" y="95"/>
                    </a:lnTo>
                    <a:lnTo>
                      <a:pt x="98" y="97"/>
                    </a:lnTo>
                    <a:lnTo>
                      <a:pt x="98" y="98"/>
                    </a:lnTo>
                    <a:lnTo>
                      <a:pt x="98" y="99"/>
                    </a:lnTo>
                    <a:lnTo>
                      <a:pt x="98" y="100"/>
                    </a:lnTo>
                    <a:lnTo>
                      <a:pt x="98" y="101"/>
                    </a:lnTo>
                    <a:lnTo>
                      <a:pt x="99" y="103"/>
                    </a:lnTo>
                    <a:lnTo>
                      <a:pt x="99" y="104"/>
                    </a:lnTo>
                    <a:lnTo>
                      <a:pt x="100" y="105"/>
                    </a:lnTo>
                    <a:lnTo>
                      <a:pt x="101" y="106"/>
                    </a:lnTo>
                    <a:lnTo>
                      <a:pt x="103" y="107"/>
                    </a:lnTo>
                    <a:lnTo>
                      <a:pt x="105" y="109"/>
                    </a:lnTo>
                    <a:lnTo>
                      <a:pt x="106" y="110"/>
                    </a:lnTo>
                    <a:lnTo>
                      <a:pt x="107" y="111"/>
                    </a:lnTo>
                    <a:lnTo>
                      <a:pt x="107" y="113"/>
                    </a:lnTo>
                    <a:lnTo>
                      <a:pt x="108" y="114"/>
                    </a:lnTo>
                    <a:lnTo>
                      <a:pt x="109" y="115"/>
                    </a:lnTo>
                    <a:lnTo>
                      <a:pt x="109" y="116"/>
                    </a:lnTo>
                    <a:lnTo>
                      <a:pt x="110" y="118"/>
                    </a:lnTo>
                    <a:lnTo>
                      <a:pt x="110" y="119"/>
                    </a:lnTo>
                    <a:lnTo>
                      <a:pt x="110" y="120"/>
                    </a:lnTo>
                    <a:lnTo>
                      <a:pt x="109" y="121"/>
                    </a:lnTo>
                    <a:lnTo>
                      <a:pt x="109" y="122"/>
                    </a:lnTo>
                    <a:lnTo>
                      <a:pt x="108" y="123"/>
                    </a:lnTo>
                    <a:lnTo>
                      <a:pt x="108" y="124"/>
                    </a:lnTo>
                    <a:lnTo>
                      <a:pt x="107" y="124"/>
                    </a:lnTo>
                    <a:lnTo>
                      <a:pt x="106" y="125"/>
                    </a:lnTo>
                    <a:lnTo>
                      <a:pt x="105" y="126"/>
                    </a:lnTo>
                    <a:lnTo>
                      <a:pt x="105" y="126"/>
                    </a:lnTo>
                    <a:lnTo>
                      <a:pt x="104" y="127"/>
                    </a:lnTo>
                    <a:lnTo>
                      <a:pt x="103" y="127"/>
                    </a:lnTo>
                    <a:lnTo>
                      <a:pt x="102" y="128"/>
                    </a:lnTo>
                    <a:lnTo>
                      <a:pt x="100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6"/>
                    </a:lnTo>
                    <a:lnTo>
                      <a:pt x="94" y="125"/>
                    </a:lnTo>
                    <a:lnTo>
                      <a:pt x="93" y="123"/>
                    </a:lnTo>
                    <a:lnTo>
                      <a:pt x="93" y="121"/>
                    </a:lnTo>
                    <a:lnTo>
                      <a:pt x="92" y="120"/>
                    </a:lnTo>
                    <a:lnTo>
                      <a:pt x="91" y="118"/>
                    </a:lnTo>
                    <a:lnTo>
                      <a:pt x="90" y="117"/>
                    </a:lnTo>
                    <a:lnTo>
                      <a:pt x="89" y="116"/>
                    </a:lnTo>
                    <a:lnTo>
                      <a:pt x="88" y="115"/>
                    </a:lnTo>
                    <a:lnTo>
                      <a:pt x="87" y="114"/>
                    </a:lnTo>
                    <a:lnTo>
                      <a:pt x="85" y="113"/>
                    </a:lnTo>
                    <a:lnTo>
                      <a:pt x="84" y="113"/>
                    </a:lnTo>
                    <a:lnTo>
                      <a:pt x="82" y="112"/>
                    </a:lnTo>
                    <a:lnTo>
                      <a:pt x="80" y="112"/>
                    </a:lnTo>
                    <a:lnTo>
                      <a:pt x="78" y="112"/>
                    </a:lnTo>
                    <a:lnTo>
                      <a:pt x="76" y="111"/>
                    </a:lnTo>
                    <a:lnTo>
                      <a:pt x="76" y="112"/>
                    </a:lnTo>
                    <a:lnTo>
                      <a:pt x="75" y="112"/>
                    </a:lnTo>
                    <a:lnTo>
                      <a:pt x="75" y="112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4"/>
                    </a:lnTo>
                    <a:lnTo>
                      <a:pt x="71" y="115"/>
                    </a:lnTo>
                    <a:lnTo>
                      <a:pt x="71" y="116"/>
                    </a:lnTo>
                    <a:lnTo>
                      <a:pt x="70" y="118"/>
                    </a:lnTo>
                    <a:lnTo>
                      <a:pt x="70" y="119"/>
                    </a:lnTo>
                    <a:lnTo>
                      <a:pt x="69" y="120"/>
                    </a:lnTo>
                    <a:lnTo>
                      <a:pt x="68" y="121"/>
                    </a:lnTo>
                    <a:lnTo>
                      <a:pt x="68" y="122"/>
                    </a:lnTo>
                    <a:lnTo>
                      <a:pt x="67" y="123"/>
                    </a:lnTo>
                    <a:lnTo>
                      <a:pt x="66" y="124"/>
                    </a:lnTo>
                    <a:lnTo>
                      <a:pt x="65" y="125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63" y="126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7"/>
                    </a:lnTo>
                    <a:lnTo>
                      <a:pt x="52" y="127"/>
                    </a:lnTo>
                    <a:lnTo>
                      <a:pt x="51" y="127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49" y="129"/>
                    </a:lnTo>
                    <a:lnTo>
                      <a:pt x="48" y="130"/>
                    </a:lnTo>
                    <a:lnTo>
                      <a:pt x="47" y="131"/>
                    </a:lnTo>
                    <a:lnTo>
                      <a:pt x="47" y="132"/>
                    </a:lnTo>
                    <a:lnTo>
                      <a:pt x="46" y="133"/>
                    </a:lnTo>
                    <a:lnTo>
                      <a:pt x="45" y="133"/>
                    </a:lnTo>
                    <a:lnTo>
                      <a:pt x="44" y="134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41" y="133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1" y="128"/>
                    </a:lnTo>
                    <a:lnTo>
                      <a:pt x="42" y="128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39" y="125"/>
                    </a:lnTo>
                    <a:lnTo>
                      <a:pt x="38" y="125"/>
                    </a:lnTo>
                    <a:lnTo>
                      <a:pt x="37" y="124"/>
                    </a:lnTo>
                    <a:lnTo>
                      <a:pt x="35" y="123"/>
                    </a:lnTo>
                    <a:lnTo>
                      <a:pt x="34" y="122"/>
                    </a:lnTo>
                    <a:lnTo>
                      <a:pt x="33" y="122"/>
                    </a:lnTo>
                    <a:lnTo>
                      <a:pt x="32" y="121"/>
                    </a:lnTo>
                    <a:lnTo>
                      <a:pt x="30" y="121"/>
                    </a:lnTo>
                    <a:lnTo>
                      <a:pt x="29" y="120"/>
                    </a:lnTo>
                    <a:lnTo>
                      <a:pt x="27" y="120"/>
                    </a:lnTo>
                    <a:lnTo>
                      <a:pt x="24" y="119"/>
                    </a:lnTo>
                    <a:lnTo>
                      <a:pt x="21" y="119"/>
                    </a:lnTo>
                    <a:lnTo>
                      <a:pt x="18" y="118"/>
                    </a:lnTo>
                    <a:lnTo>
                      <a:pt x="18" y="117"/>
                    </a:lnTo>
                    <a:lnTo>
                      <a:pt x="19" y="116"/>
                    </a:lnTo>
                    <a:lnTo>
                      <a:pt x="19" y="115"/>
                    </a:lnTo>
                    <a:lnTo>
                      <a:pt x="19" y="115"/>
                    </a:lnTo>
                    <a:lnTo>
                      <a:pt x="19" y="114"/>
                    </a:lnTo>
                    <a:lnTo>
                      <a:pt x="19" y="113"/>
                    </a:lnTo>
                    <a:lnTo>
                      <a:pt x="19" y="112"/>
                    </a:lnTo>
                    <a:lnTo>
                      <a:pt x="19" y="112"/>
                    </a:lnTo>
                    <a:lnTo>
                      <a:pt x="19" y="111"/>
                    </a:lnTo>
                    <a:lnTo>
                      <a:pt x="19" y="110"/>
                    </a:lnTo>
                    <a:lnTo>
                      <a:pt x="19" y="109"/>
                    </a:lnTo>
                    <a:lnTo>
                      <a:pt x="18" y="109"/>
                    </a:lnTo>
                    <a:lnTo>
                      <a:pt x="18" y="108"/>
                    </a:lnTo>
                    <a:lnTo>
                      <a:pt x="17" y="108"/>
                    </a:lnTo>
                    <a:lnTo>
                      <a:pt x="17" y="107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04"/>
                    </a:lnTo>
                    <a:lnTo>
                      <a:pt x="15" y="103"/>
                    </a:lnTo>
                    <a:lnTo>
                      <a:pt x="15" y="103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3" y="101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1" y="98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98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5" y="93"/>
                    </a:lnTo>
                    <a:lnTo>
                      <a:pt x="14" y="92"/>
                    </a:lnTo>
                    <a:lnTo>
                      <a:pt x="14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6" y="83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7" y="80"/>
                    </a:lnTo>
                    <a:lnTo>
                      <a:pt x="17" y="79"/>
                    </a:lnTo>
                    <a:lnTo>
                      <a:pt x="18" y="78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8" y="65"/>
                    </a:lnTo>
                    <a:lnTo>
                      <a:pt x="17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5" y="63"/>
                    </a:lnTo>
                    <a:lnTo>
                      <a:pt x="14" y="62"/>
                    </a:lnTo>
                    <a:lnTo>
                      <a:pt x="14" y="61"/>
                    </a:lnTo>
                    <a:lnTo>
                      <a:pt x="13" y="60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1" y="58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9" y="22"/>
                    </a:lnTo>
                    <a:lnTo>
                      <a:pt x="30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5" y="9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8" y="10"/>
                    </a:lnTo>
                    <a:lnTo>
                      <a:pt x="57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7" y="15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3" y="19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5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82" y="31"/>
                    </a:lnTo>
                    <a:lnTo>
                      <a:pt x="86" y="35"/>
                    </a:lnTo>
                    <a:lnTo>
                      <a:pt x="90" y="40"/>
                    </a:lnTo>
                    <a:lnTo>
                      <a:pt x="93" y="44"/>
                    </a:lnTo>
                    <a:lnTo>
                      <a:pt x="97" y="49"/>
                    </a:lnTo>
                    <a:lnTo>
                      <a:pt x="101" y="54"/>
                    </a:lnTo>
                    <a:lnTo>
                      <a:pt x="104" y="58"/>
                    </a:lnTo>
                    <a:lnTo>
                      <a:pt x="108" y="63"/>
                    </a:lnTo>
                    <a:lnTo>
                      <a:pt x="115" y="73"/>
                    </a:lnTo>
                    <a:lnTo>
                      <a:pt x="116" y="77"/>
                    </a:lnTo>
                  </a:path>
                </a:pathLst>
              </a:custGeom>
              <a:solidFill>
                <a:srgbClr val="0E436D"/>
              </a:solidFill>
              <a:ln w="952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7" name="Freeform 15"/>
              <p:cNvSpPr>
                <a:spLocks/>
              </p:cNvSpPr>
              <p:nvPr/>
            </p:nvSpPr>
            <p:spPr bwMode="auto">
              <a:xfrm>
                <a:off x="4260392" y="1341312"/>
                <a:ext cx="1383421" cy="963991"/>
              </a:xfrm>
              <a:custGeom>
                <a:avLst/>
                <a:gdLst/>
                <a:ahLst/>
                <a:cxnLst>
                  <a:cxn ang="0">
                    <a:pos x="134" y="44"/>
                  </a:cxn>
                  <a:cxn ang="0">
                    <a:pos x="132" y="48"/>
                  </a:cxn>
                  <a:cxn ang="0">
                    <a:pos x="131" y="53"/>
                  </a:cxn>
                  <a:cxn ang="0">
                    <a:pos x="136" y="54"/>
                  </a:cxn>
                  <a:cxn ang="0">
                    <a:pos x="135" y="60"/>
                  </a:cxn>
                  <a:cxn ang="0">
                    <a:pos x="137" y="67"/>
                  </a:cxn>
                  <a:cxn ang="0">
                    <a:pos x="139" y="74"/>
                  </a:cxn>
                  <a:cxn ang="0">
                    <a:pos x="128" y="71"/>
                  </a:cxn>
                  <a:cxn ang="0">
                    <a:pos x="123" y="67"/>
                  </a:cxn>
                  <a:cxn ang="0">
                    <a:pos x="114" y="68"/>
                  </a:cxn>
                  <a:cxn ang="0">
                    <a:pos x="106" y="65"/>
                  </a:cxn>
                  <a:cxn ang="0">
                    <a:pos x="94" y="59"/>
                  </a:cxn>
                  <a:cxn ang="0">
                    <a:pos x="76" y="56"/>
                  </a:cxn>
                  <a:cxn ang="0">
                    <a:pos x="65" y="49"/>
                  </a:cxn>
                  <a:cxn ang="0">
                    <a:pos x="59" y="51"/>
                  </a:cxn>
                  <a:cxn ang="0">
                    <a:pos x="44" y="54"/>
                  </a:cxn>
                  <a:cxn ang="0">
                    <a:pos x="41" y="60"/>
                  </a:cxn>
                  <a:cxn ang="0">
                    <a:pos x="42" y="65"/>
                  </a:cxn>
                  <a:cxn ang="0">
                    <a:pos x="45" y="73"/>
                  </a:cxn>
                  <a:cxn ang="0">
                    <a:pos x="31" y="85"/>
                  </a:cxn>
                  <a:cxn ang="0">
                    <a:pos x="23" y="85"/>
                  </a:cxn>
                  <a:cxn ang="0">
                    <a:pos x="14" y="89"/>
                  </a:cxn>
                  <a:cxn ang="0">
                    <a:pos x="2" y="89"/>
                  </a:cxn>
                  <a:cxn ang="0">
                    <a:pos x="1" y="72"/>
                  </a:cxn>
                  <a:cxn ang="0">
                    <a:pos x="7" y="68"/>
                  </a:cxn>
                  <a:cxn ang="0">
                    <a:pos x="7" y="59"/>
                  </a:cxn>
                  <a:cxn ang="0">
                    <a:pos x="6" y="55"/>
                  </a:cxn>
                  <a:cxn ang="0">
                    <a:pos x="6" y="50"/>
                  </a:cxn>
                  <a:cxn ang="0">
                    <a:pos x="5" y="44"/>
                  </a:cxn>
                  <a:cxn ang="0">
                    <a:pos x="7" y="39"/>
                  </a:cxn>
                  <a:cxn ang="0">
                    <a:pos x="5" y="29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30" y="15"/>
                  </a:cxn>
                  <a:cxn ang="0">
                    <a:pos x="37" y="13"/>
                  </a:cxn>
                  <a:cxn ang="0">
                    <a:pos x="42" y="8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1"/>
                  </a:cxn>
                  <a:cxn ang="0">
                    <a:pos x="62" y="3"/>
                  </a:cxn>
                  <a:cxn ang="0">
                    <a:pos x="70" y="6"/>
                  </a:cxn>
                  <a:cxn ang="0">
                    <a:pos x="73" y="7"/>
                  </a:cxn>
                  <a:cxn ang="0">
                    <a:pos x="78" y="3"/>
                  </a:cxn>
                  <a:cxn ang="0">
                    <a:pos x="82" y="1"/>
                  </a:cxn>
                  <a:cxn ang="0">
                    <a:pos x="85" y="5"/>
                  </a:cxn>
                  <a:cxn ang="0">
                    <a:pos x="86" y="12"/>
                  </a:cxn>
                  <a:cxn ang="0">
                    <a:pos x="89" y="19"/>
                  </a:cxn>
                  <a:cxn ang="0">
                    <a:pos x="88" y="30"/>
                  </a:cxn>
                  <a:cxn ang="0">
                    <a:pos x="92" y="37"/>
                  </a:cxn>
                  <a:cxn ang="0">
                    <a:pos x="103" y="36"/>
                  </a:cxn>
                  <a:cxn ang="0">
                    <a:pos x="107" y="33"/>
                  </a:cxn>
                  <a:cxn ang="0">
                    <a:pos x="110" y="31"/>
                  </a:cxn>
                  <a:cxn ang="0">
                    <a:pos x="114" y="41"/>
                  </a:cxn>
                  <a:cxn ang="0">
                    <a:pos x="119" y="42"/>
                  </a:cxn>
                  <a:cxn ang="0">
                    <a:pos x="121" y="38"/>
                  </a:cxn>
                  <a:cxn ang="0">
                    <a:pos x="127" y="38"/>
                  </a:cxn>
                  <a:cxn ang="0">
                    <a:pos x="131" y="41"/>
                  </a:cxn>
                  <a:cxn ang="0">
                    <a:pos x="135" y="40"/>
                  </a:cxn>
                  <a:cxn ang="0">
                    <a:pos x="139" y="39"/>
                  </a:cxn>
                </a:cxnLst>
                <a:rect l="0" t="0" r="r" b="b"/>
                <a:pathLst>
                  <a:path w="139" h="90">
                    <a:moveTo>
                      <a:pt x="139" y="40"/>
                    </a:moveTo>
                    <a:lnTo>
                      <a:pt x="139" y="40"/>
                    </a:lnTo>
                    <a:lnTo>
                      <a:pt x="139" y="40"/>
                    </a:lnTo>
                    <a:lnTo>
                      <a:pt x="139" y="41"/>
                    </a:lnTo>
                    <a:lnTo>
                      <a:pt x="139" y="41"/>
                    </a:lnTo>
                    <a:lnTo>
                      <a:pt x="138" y="41"/>
                    </a:lnTo>
                    <a:lnTo>
                      <a:pt x="137" y="41"/>
                    </a:lnTo>
                    <a:lnTo>
                      <a:pt x="136" y="42"/>
                    </a:lnTo>
                    <a:lnTo>
                      <a:pt x="135" y="42"/>
                    </a:lnTo>
                    <a:lnTo>
                      <a:pt x="135" y="43"/>
                    </a:lnTo>
                    <a:lnTo>
                      <a:pt x="134" y="43"/>
                    </a:lnTo>
                    <a:lnTo>
                      <a:pt x="134" y="44"/>
                    </a:lnTo>
                    <a:lnTo>
                      <a:pt x="134" y="44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33" y="45"/>
                    </a:lnTo>
                    <a:lnTo>
                      <a:pt x="132" y="45"/>
                    </a:lnTo>
                    <a:lnTo>
                      <a:pt x="132" y="45"/>
                    </a:lnTo>
                    <a:lnTo>
                      <a:pt x="132" y="46"/>
                    </a:lnTo>
                    <a:lnTo>
                      <a:pt x="132" y="46"/>
                    </a:lnTo>
                    <a:lnTo>
                      <a:pt x="132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9"/>
                    </a:lnTo>
                    <a:lnTo>
                      <a:pt x="130" y="49"/>
                    </a:lnTo>
                    <a:lnTo>
                      <a:pt x="130" y="50"/>
                    </a:lnTo>
                    <a:lnTo>
                      <a:pt x="130" y="50"/>
                    </a:lnTo>
                    <a:lnTo>
                      <a:pt x="131" y="51"/>
                    </a:lnTo>
                    <a:lnTo>
                      <a:pt x="131" y="52"/>
                    </a:lnTo>
                    <a:lnTo>
                      <a:pt x="131" y="52"/>
                    </a:lnTo>
                    <a:lnTo>
                      <a:pt x="131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6" y="53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6"/>
                    </a:lnTo>
                    <a:lnTo>
                      <a:pt x="137" y="56"/>
                    </a:lnTo>
                    <a:lnTo>
                      <a:pt x="137" y="57"/>
                    </a:lnTo>
                    <a:lnTo>
                      <a:pt x="137" y="57"/>
                    </a:lnTo>
                    <a:lnTo>
                      <a:pt x="137" y="58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5" y="60"/>
                    </a:lnTo>
                    <a:lnTo>
                      <a:pt x="135" y="61"/>
                    </a:lnTo>
                    <a:lnTo>
                      <a:pt x="135" y="61"/>
                    </a:lnTo>
                    <a:lnTo>
                      <a:pt x="134" y="62"/>
                    </a:lnTo>
                    <a:lnTo>
                      <a:pt x="134" y="63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34" y="65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5" y="67"/>
                    </a:lnTo>
                    <a:lnTo>
                      <a:pt x="136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38" y="69"/>
                    </a:lnTo>
                    <a:lnTo>
                      <a:pt x="139" y="69"/>
                    </a:lnTo>
                    <a:lnTo>
                      <a:pt x="139" y="70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9" y="72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7" y="75"/>
                    </a:lnTo>
                    <a:lnTo>
                      <a:pt x="136" y="75"/>
                    </a:lnTo>
                    <a:lnTo>
                      <a:pt x="135" y="75"/>
                    </a:lnTo>
                    <a:lnTo>
                      <a:pt x="134" y="74"/>
                    </a:lnTo>
                    <a:lnTo>
                      <a:pt x="133" y="74"/>
                    </a:lnTo>
                    <a:lnTo>
                      <a:pt x="132" y="74"/>
                    </a:lnTo>
                    <a:lnTo>
                      <a:pt x="131" y="73"/>
                    </a:lnTo>
                    <a:lnTo>
                      <a:pt x="130" y="73"/>
                    </a:lnTo>
                    <a:lnTo>
                      <a:pt x="129" y="72"/>
                    </a:lnTo>
                    <a:lnTo>
                      <a:pt x="128" y="71"/>
                    </a:lnTo>
                    <a:lnTo>
                      <a:pt x="127" y="70"/>
                    </a:lnTo>
                    <a:lnTo>
                      <a:pt x="125" y="69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4" y="67"/>
                    </a:lnTo>
                    <a:lnTo>
                      <a:pt x="124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2" y="67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0" y="68"/>
                    </a:lnTo>
                    <a:lnTo>
                      <a:pt x="119" y="68"/>
                    </a:lnTo>
                    <a:lnTo>
                      <a:pt x="117" y="68"/>
                    </a:lnTo>
                    <a:lnTo>
                      <a:pt x="115" y="68"/>
                    </a:lnTo>
                    <a:lnTo>
                      <a:pt x="115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9"/>
                    </a:lnTo>
                    <a:lnTo>
                      <a:pt x="114" y="70"/>
                    </a:lnTo>
                    <a:lnTo>
                      <a:pt x="112" y="70"/>
                    </a:lnTo>
                    <a:lnTo>
                      <a:pt x="110" y="70"/>
                    </a:lnTo>
                    <a:lnTo>
                      <a:pt x="109" y="70"/>
                    </a:lnTo>
                    <a:lnTo>
                      <a:pt x="107" y="70"/>
                    </a:lnTo>
                    <a:lnTo>
                      <a:pt x="107" y="68"/>
                    </a:lnTo>
                    <a:lnTo>
                      <a:pt x="107" y="67"/>
                    </a:lnTo>
                    <a:lnTo>
                      <a:pt x="107" y="66"/>
                    </a:lnTo>
                    <a:lnTo>
                      <a:pt x="106" y="65"/>
                    </a:lnTo>
                    <a:lnTo>
                      <a:pt x="106" y="65"/>
                    </a:lnTo>
                    <a:lnTo>
                      <a:pt x="105" y="64"/>
                    </a:lnTo>
                    <a:lnTo>
                      <a:pt x="105" y="63"/>
                    </a:lnTo>
                    <a:lnTo>
                      <a:pt x="104" y="63"/>
                    </a:lnTo>
                    <a:lnTo>
                      <a:pt x="104" y="62"/>
                    </a:lnTo>
                    <a:lnTo>
                      <a:pt x="103" y="62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9"/>
                    </a:lnTo>
                    <a:lnTo>
                      <a:pt x="94" y="59"/>
                    </a:lnTo>
                    <a:lnTo>
                      <a:pt x="92" y="59"/>
                    </a:lnTo>
                    <a:lnTo>
                      <a:pt x="89" y="59"/>
                    </a:lnTo>
                    <a:lnTo>
                      <a:pt x="85" y="58"/>
                    </a:lnTo>
                    <a:lnTo>
                      <a:pt x="83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9" y="58"/>
                    </a:lnTo>
                    <a:lnTo>
                      <a:pt x="78" y="57"/>
                    </a:lnTo>
                    <a:lnTo>
                      <a:pt x="77" y="57"/>
                    </a:lnTo>
                    <a:lnTo>
                      <a:pt x="76" y="56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3" y="54"/>
                    </a:lnTo>
                    <a:lnTo>
                      <a:pt x="72" y="53"/>
                    </a:lnTo>
                    <a:lnTo>
                      <a:pt x="72" y="52"/>
                    </a:lnTo>
                    <a:lnTo>
                      <a:pt x="71" y="52"/>
                    </a:lnTo>
                    <a:lnTo>
                      <a:pt x="70" y="51"/>
                    </a:lnTo>
                    <a:lnTo>
                      <a:pt x="69" y="50"/>
                    </a:lnTo>
                    <a:lnTo>
                      <a:pt x="68" y="50"/>
                    </a:lnTo>
                    <a:lnTo>
                      <a:pt x="67" y="50"/>
                    </a:lnTo>
                    <a:lnTo>
                      <a:pt x="66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3" y="49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0" y="51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4" y="54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2" y="66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8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5" y="70"/>
                    </a:lnTo>
                    <a:lnTo>
                      <a:pt x="45" y="71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3" y="76"/>
                    </a:lnTo>
                    <a:lnTo>
                      <a:pt x="41" y="78"/>
                    </a:lnTo>
                    <a:lnTo>
                      <a:pt x="39" y="80"/>
                    </a:lnTo>
                    <a:lnTo>
                      <a:pt x="37" y="81"/>
                    </a:lnTo>
                    <a:lnTo>
                      <a:pt x="36" y="82"/>
                    </a:lnTo>
                    <a:lnTo>
                      <a:pt x="35" y="83"/>
                    </a:lnTo>
                    <a:lnTo>
                      <a:pt x="34" y="83"/>
                    </a:lnTo>
                    <a:lnTo>
                      <a:pt x="32" y="84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2" y="85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1" y="86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18" y="88"/>
                    </a:lnTo>
                    <a:lnTo>
                      <a:pt x="17" y="88"/>
                    </a:lnTo>
                    <a:lnTo>
                      <a:pt x="16" y="89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3" y="90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0" y="90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4" y="90"/>
                    </a:lnTo>
                    <a:lnTo>
                      <a:pt x="3" y="90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1" y="88"/>
                    </a:lnTo>
                    <a:lnTo>
                      <a:pt x="1" y="87"/>
                    </a:lnTo>
                    <a:lnTo>
                      <a:pt x="1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5" y="48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5" y="5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90" y="19"/>
                    </a:lnTo>
                    <a:lnTo>
                      <a:pt x="90" y="20"/>
                    </a:lnTo>
                    <a:lnTo>
                      <a:pt x="90" y="22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9" y="29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8" y="35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3" y="37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5" y="38"/>
                    </a:lnTo>
                    <a:lnTo>
                      <a:pt x="96" y="38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4" y="36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6" y="34"/>
                    </a:lnTo>
                    <a:lnTo>
                      <a:pt x="106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8" y="33"/>
                    </a:lnTo>
                    <a:lnTo>
                      <a:pt x="108" y="33"/>
                    </a:lnTo>
                    <a:lnTo>
                      <a:pt x="108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1"/>
                    </a:lnTo>
                    <a:lnTo>
                      <a:pt x="109" y="3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2" y="33"/>
                    </a:lnTo>
                    <a:lnTo>
                      <a:pt x="112" y="34"/>
                    </a:lnTo>
                    <a:lnTo>
                      <a:pt x="113" y="35"/>
                    </a:lnTo>
                    <a:lnTo>
                      <a:pt x="113" y="36"/>
                    </a:lnTo>
                    <a:lnTo>
                      <a:pt x="113" y="37"/>
                    </a:lnTo>
                    <a:lnTo>
                      <a:pt x="113" y="38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4" y="41"/>
                    </a:lnTo>
                    <a:lnTo>
                      <a:pt x="115" y="41"/>
                    </a:lnTo>
                    <a:lnTo>
                      <a:pt x="115" y="42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8" y="43"/>
                    </a:lnTo>
                    <a:lnTo>
                      <a:pt x="118" y="43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19" y="41"/>
                    </a:lnTo>
                    <a:lnTo>
                      <a:pt x="119" y="41"/>
                    </a:lnTo>
                    <a:lnTo>
                      <a:pt x="120" y="41"/>
                    </a:lnTo>
                    <a:lnTo>
                      <a:pt x="120" y="41"/>
                    </a:lnTo>
                    <a:lnTo>
                      <a:pt x="120" y="40"/>
                    </a:lnTo>
                    <a:lnTo>
                      <a:pt x="120" y="40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2" y="38"/>
                    </a:lnTo>
                    <a:lnTo>
                      <a:pt x="122" y="37"/>
                    </a:lnTo>
                    <a:lnTo>
                      <a:pt x="123" y="37"/>
                    </a:lnTo>
                    <a:lnTo>
                      <a:pt x="123" y="36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25" y="36"/>
                    </a:lnTo>
                    <a:lnTo>
                      <a:pt x="125" y="37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6" y="38"/>
                    </a:lnTo>
                    <a:lnTo>
                      <a:pt x="127" y="38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29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1"/>
                    </a:lnTo>
                    <a:lnTo>
                      <a:pt x="132" y="41"/>
                    </a:lnTo>
                    <a:lnTo>
                      <a:pt x="132" y="41"/>
                    </a:lnTo>
                    <a:lnTo>
                      <a:pt x="133" y="41"/>
                    </a:lnTo>
                    <a:lnTo>
                      <a:pt x="133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5" y="41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6" y="4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37" y="39"/>
                    </a:lnTo>
                    <a:lnTo>
                      <a:pt x="137" y="39"/>
                    </a:lnTo>
                    <a:lnTo>
                      <a:pt x="138" y="39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9" y="39"/>
                    </a:lnTo>
                    <a:lnTo>
                      <a:pt x="139" y="40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</p:grp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BDBF2B2-24FD-4AC2-9197-448995F74F5A}"/>
              </a:ext>
            </a:extLst>
          </p:cNvPr>
          <p:cNvGrpSpPr/>
          <p:nvPr/>
        </p:nvGrpSpPr>
        <p:grpSpPr>
          <a:xfrm>
            <a:off x="481704" y="4046291"/>
            <a:ext cx="1372927" cy="1073488"/>
            <a:chOff x="466102" y="3730661"/>
            <a:chExt cx="1372927" cy="1073488"/>
          </a:xfrm>
        </p:grpSpPr>
        <p:pic>
          <p:nvPicPr>
            <p:cNvPr id="1056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865585" y="3730661"/>
              <a:ext cx="537462" cy="53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Картинки по запросу &quot;пьедестал 1-3 место белый фон png&quot;">
              <a:extLst>
                <a:ext uri="{FF2B5EF4-FFF2-40B4-BE49-F238E27FC236}">
                  <a16:creationId xmlns:a16="http://schemas.microsoft.com/office/drawing/2014/main" id="{F2771AAD-7491-463C-90E1-BF57595812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757" b="94084" l="10000" r="9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61" t="40841" r="-144"/>
            <a:stretch/>
          </p:blipFill>
          <p:spPr bwMode="auto">
            <a:xfrm>
              <a:off x="466102" y="4168072"/>
              <a:ext cx="1372927" cy="63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2" descr="Картинки по запросу &quot;пьедестал 1-3 место белый фон png&quot;">
            <a:extLst>
              <a:ext uri="{FF2B5EF4-FFF2-40B4-BE49-F238E27FC236}">
                <a16:creationId xmlns:a16="http://schemas.microsoft.com/office/drawing/2014/main" id="{2EA6AF33-BC09-4EBF-91B9-20B760E3C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757" b="94084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61" t="40841" r="-144"/>
          <a:stretch/>
        </p:blipFill>
        <p:spPr bwMode="auto">
          <a:xfrm>
            <a:off x="5063604" y="4513090"/>
            <a:ext cx="1372927" cy="6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D74D543-85C3-46E0-8960-9A2180BD3528}"/>
              </a:ext>
            </a:extLst>
          </p:cNvPr>
          <p:cNvGrpSpPr/>
          <p:nvPr/>
        </p:nvGrpSpPr>
        <p:grpSpPr>
          <a:xfrm>
            <a:off x="2040044" y="3332475"/>
            <a:ext cx="2397068" cy="1772628"/>
            <a:chOff x="460038" y="2301141"/>
            <a:chExt cx="3277730" cy="231591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Halbbogen 101">
              <a:extLst>
                <a:ext uri="{FF2B5EF4-FFF2-40B4-BE49-F238E27FC236}">
                  <a16:creationId xmlns:a16="http://schemas.microsoft.com/office/drawing/2014/main" id="{5DA43406-419F-4E0D-A963-A67E976F48D2}"/>
                </a:ext>
              </a:extLst>
            </p:cNvPr>
            <p:cNvSpPr/>
            <p:nvPr/>
          </p:nvSpPr>
          <p:spPr bwMode="gray">
            <a:xfrm flipH="1">
              <a:off x="1457141" y="2396146"/>
              <a:ext cx="2280627" cy="2220914"/>
            </a:xfrm>
            <a:prstGeom prst="blockArc">
              <a:avLst>
                <a:gd name="adj1" fmla="val 20382810"/>
                <a:gd name="adj2" fmla="val 16356067"/>
                <a:gd name="adj3" fmla="val 1418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Halbbogen 99">
              <a:extLst>
                <a:ext uri="{FF2B5EF4-FFF2-40B4-BE49-F238E27FC236}">
                  <a16:creationId xmlns:a16="http://schemas.microsoft.com/office/drawing/2014/main" id="{F24E6880-030E-4447-A562-66DE047119A5}"/>
                </a:ext>
              </a:extLst>
            </p:cNvPr>
            <p:cNvSpPr/>
            <p:nvPr/>
          </p:nvSpPr>
          <p:spPr bwMode="gray">
            <a:xfrm rot="21429041" flipH="1">
              <a:off x="1751162" y="2677181"/>
              <a:ext cx="1595351" cy="1446800"/>
            </a:xfrm>
            <a:prstGeom prst="blockArc">
              <a:avLst>
                <a:gd name="adj1" fmla="val 13163319"/>
                <a:gd name="adj2" fmla="val 15971119"/>
                <a:gd name="adj3" fmla="val 16822"/>
              </a:avLst>
            </a:prstGeom>
            <a:solidFill>
              <a:schemeClr val="bg1">
                <a:lumMod val="50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Textfeld 633">
              <a:extLst>
                <a:ext uri="{FF2B5EF4-FFF2-40B4-BE49-F238E27FC236}">
                  <a16:creationId xmlns:a16="http://schemas.microsoft.com/office/drawing/2014/main" id="{1D26315B-B3F9-4719-B6C3-991902CAFDE9}"/>
                </a:ext>
              </a:extLst>
            </p:cNvPr>
            <p:cNvSpPr txBox="1"/>
            <p:nvPr/>
          </p:nvSpPr>
          <p:spPr bwMode="gray">
            <a:xfrm>
              <a:off x="1908726" y="3267665"/>
              <a:ext cx="1229821" cy="940315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$</a:t>
              </a:r>
              <a:r>
                <a:rPr lang="ru-RU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1,8</a:t>
              </a:r>
              <a:r>
                <a:rPr lang="ru-RU" sz="1200" b="1" cap="all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млрд</a:t>
              </a:r>
              <a:endParaRPr lang="de-DE" sz="18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61" name="Gruppieren 98">
              <a:extLst>
                <a:ext uri="{FF2B5EF4-FFF2-40B4-BE49-F238E27FC236}">
                  <a16:creationId xmlns:a16="http://schemas.microsoft.com/office/drawing/2014/main" id="{87143035-C289-4E8D-BF7B-0FE8E8610A85}"/>
                </a:ext>
              </a:extLst>
            </p:cNvPr>
            <p:cNvGrpSpPr/>
            <p:nvPr/>
          </p:nvGrpSpPr>
          <p:grpSpPr bwMode="gray">
            <a:xfrm>
              <a:off x="460038" y="2301141"/>
              <a:ext cx="2107189" cy="792898"/>
              <a:chOff x="1172664" y="2021636"/>
              <a:chExt cx="1353100" cy="540869"/>
            </a:xfrm>
          </p:grpSpPr>
          <p:sp>
            <p:nvSpPr>
              <p:cNvPr id="62" name="Textfeld 103">
                <a:extLst>
                  <a:ext uri="{FF2B5EF4-FFF2-40B4-BE49-F238E27FC236}">
                    <a16:creationId xmlns:a16="http://schemas.microsoft.com/office/drawing/2014/main" id="{CA61E8EE-6452-4FA1-8471-47F3DF721487}"/>
                  </a:ext>
                </a:extLst>
              </p:cNvPr>
              <p:cNvSpPr txBox="1"/>
              <p:nvPr/>
            </p:nvSpPr>
            <p:spPr bwMode="gray">
              <a:xfrm>
                <a:off x="1172664" y="2288211"/>
                <a:ext cx="1353100" cy="27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ru-RU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ОТП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21,7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feld 102">
                <a:extLst>
                  <a:ext uri="{FF2B5EF4-FFF2-40B4-BE49-F238E27FC236}">
                    <a16:creationId xmlns:a16="http://schemas.microsoft.com/office/drawing/2014/main" id="{0CC5AF80-0C46-4F14-9BAE-E31CB8173957}"/>
                  </a:ext>
                </a:extLst>
              </p:cNvPr>
              <p:cNvSpPr txBox="1"/>
              <p:nvPr/>
            </p:nvSpPr>
            <p:spPr bwMode="gray">
              <a:xfrm>
                <a:off x="1300809" y="2021636"/>
                <a:ext cx="1224955" cy="27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ru-RU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Импорт</a:t>
                </a:r>
                <a:r>
                  <a:rPr lang="de-DE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78,3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id="{92D11628-858B-4B94-B151-9353759E8D3E}"/>
              </a:ext>
            </a:extLst>
          </p:cNvPr>
          <p:cNvSpPr txBox="1">
            <a:spLocks/>
          </p:cNvSpPr>
          <p:nvPr/>
        </p:nvSpPr>
        <p:spPr>
          <a:xfrm>
            <a:off x="3169385" y="5025563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err="1">
                <a:solidFill>
                  <a:schemeClr val="bg1">
                    <a:lumMod val="75000"/>
                  </a:schemeClr>
                </a:solidFill>
              </a:rPr>
              <a:t>РЫнок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F09B19C6-2A5C-4BA6-9A92-209F0E593805}"/>
              </a:ext>
            </a:extLst>
          </p:cNvPr>
          <p:cNvCxnSpPr>
            <a:cxnSpLocks/>
          </p:cNvCxnSpPr>
          <p:nvPr/>
        </p:nvCxnSpPr>
        <p:spPr>
          <a:xfrm flipH="1">
            <a:off x="2314064" y="3301525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A45622AF-0166-4CCB-9BB4-3AEAA4464E89}"/>
              </a:ext>
            </a:extLst>
          </p:cNvPr>
          <p:cNvCxnSpPr>
            <a:cxnSpLocks/>
          </p:cNvCxnSpPr>
          <p:nvPr/>
        </p:nvCxnSpPr>
        <p:spPr>
          <a:xfrm flipH="1">
            <a:off x="4709620" y="3326061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379B309-F190-455B-897F-1DAA77367879}"/>
              </a:ext>
            </a:extLst>
          </p:cNvPr>
          <p:cNvSpPr/>
          <p:nvPr/>
        </p:nvSpPr>
        <p:spPr>
          <a:xfrm>
            <a:off x="2162783" y="5576282"/>
            <a:ext cx="4483278" cy="34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Данные по рынку, экспорту и импорту за январь-октябрь 2021 г.</a:t>
            </a: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CA5EE847-0A79-446D-B1AE-188C89BF85AC}"/>
              </a:ext>
            </a:extLst>
          </p:cNvPr>
          <p:cNvSpPr txBox="1">
            <a:spLocks/>
          </p:cNvSpPr>
          <p:nvPr/>
        </p:nvSpPr>
        <p:spPr>
          <a:xfrm>
            <a:off x="4006053" y="6019024"/>
            <a:ext cx="2728352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dirty="0" err="1">
                <a:solidFill>
                  <a:schemeClr val="bg1">
                    <a:lumMod val="75000"/>
                  </a:schemeClr>
                </a:solidFill>
              </a:rPr>
              <a:t>ТОП-Производители</a:t>
            </a:r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 регионы</a:t>
            </a:r>
          </a:p>
        </p:txBody>
      </p:sp>
      <p:sp>
        <p:nvSpPr>
          <p:cNvPr id="71" name="Freeform 36">
            <a:extLst>
              <a:ext uri="{FF2B5EF4-FFF2-40B4-BE49-F238E27FC236}">
                <a16:creationId xmlns:a16="http://schemas.microsoft.com/office/drawing/2014/main" id="{11BC22F4-B9D1-47F5-AAC5-373C568FB4D8}"/>
              </a:ext>
            </a:extLst>
          </p:cNvPr>
          <p:cNvSpPr>
            <a:spLocks/>
          </p:cNvSpPr>
          <p:nvPr/>
        </p:nvSpPr>
        <p:spPr bwMode="auto">
          <a:xfrm>
            <a:off x="656598" y="2261295"/>
            <a:ext cx="539974" cy="313063"/>
          </a:xfrm>
          <a:custGeom>
            <a:avLst/>
            <a:gdLst>
              <a:gd name="T0" fmla="*/ 2147483646 w 256"/>
              <a:gd name="T1" fmla="*/ 2147483646 h 128"/>
              <a:gd name="T2" fmla="*/ 2147483646 w 256"/>
              <a:gd name="T3" fmla="*/ 2147483646 h 128"/>
              <a:gd name="T4" fmla="*/ 2147483646 w 256"/>
              <a:gd name="T5" fmla="*/ 2147483646 h 128"/>
              <a:gd name="T6" fmla="*/ 2147483646 w 256"/>
              <a:gd name="T7" fmla="*/ 2147483646 h 128"/>
              <a:gd name="T8" fmla="*/ 2147483646 w 256"/>
              <a:gd name="T9" fmla="*/ 2147483646 h 128"/>
              <a:gd name="T10" fmla="*/ 2147483646 w 256"/>
              <a:gd name="T11" fmla="*/ 2147483646 h 128"/>
              <a:gd name="T12" fmla="*/ 2147483646 w 256"/>
              <a:gd name="T13" fmla="*/ 2147483646 h 128"/>
              <a:gd name="T14" fmla="*/ 2147483646 w 256"/>
              <a:gd name="T15" fmla="*/ 2147483646 h 128"/>
              <a:gd name="T16" fmla="*/ 2147483646 w 256"/>
              <a:gd name="T17" fmla="*/ 2147483646 h 128"/>
              <a:gd name="T18" fmla="*/ 2147483646 w 256"/>
              <a:gd name="T19" fmla="*/ 2147483646 h 128"/>
              <a:gd name="T20" fmla="*/ 0 w 256"/>
              <a:gd name="T21" fmla="*/ 2147483646 h 128"/>
              <a:gd name="T22" fmla="*/ 2147483646 w 256"/>
              <a:gd name="T23" fmla="*/ 2147483646 h 128"/>
              <a:gd name="T24" fmla="*/ 2147483646 w 256"/>
              <a:gd name="T25" fmla="*/ 2147483646 h 128"/>
              <a:gd name="T26" fmla="*/ 2147483646 w 256"/>
              <a:gd name="T27" fmla="*/ 2147483646 h 128"/>
              <a:gd name="T28" fmla="*/ 2147483646 w 256"/>
              <a:gd name="T29" fmla="*/ 2147483646 h 128"/>
              <a:gd name="T30" fmla="*/ 2147483646 w 256"/>
              <a:gd name="T31" fmla="*/ 2147483646 h 128"/>
              <a:gd name="T32" fmla="*/ 2147483646 w 256"/>
              <a:gd name="T33" fmla="*/ 2147483646 h 128"/>
              <a:gd name="T34" fmla="*/ 2147483646 w 256"/>
              <a:gd name="T35" fmla="*/ 2147483646 h 128"/>
              <a:gd name="T36" fmla="*/ 2147483646 w 256"/>
              <a:gd name="T37" fmla="*/ 2147483646 h 128"/>
              <a:gd name="T38" fmla="*/ 2147483646 w 256"/>
              <a:gd name="T39" fmla="*/ 2147483646 h 128"/>
              <a:gd name="T40" fmla="*/ 2147483646 w 256"/>
              <a:gd name="T41" fmla="*/ 2147483646 h 128"/>
              <a:gd name="T42" fmla="*/ 2147483646 w 256"/>
              <a:gd name="T43" fmla="*/ 2147483646 h 128"/>
              <a:gd name="T44" fmla="*/ 2147483646 w 256"/>
              <a:gd name="T45" fmla="*/ 0 h 128"/>
              <a:gd name="T46" fmla="*/ 2147483646 w 256"/>
              <a:gd name="T47" fmla="*/ 0 h 128"/>
              <a:gd name="T48" fmla="*/ 2147483646 w 256"/>
              <a:gd name="T49" fmla="*/ 2147483646 h 128"/>
              <a:gd name="T50" fmla="*/ 2147483646 w 256"/>
              <a:gd name="T51" fmla="*/ 2147483646 h 128"/>
              <a:gd name="T52" fmla="*/ 2147483646 w 256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128"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41"/>
                  <a:pt x="232" y="41"/>
                  <a:pt x="232" y="41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6" y="127"/>
                  <a:pt x="143" y="128"/>
                  <a:pt x="140" y="128"/>
                </a:cubicBezTo>
                <a:cubicBezTo>
                  <a:pt x="137" y="128"/>
                  <a:pt x="134" y="127"/>
                  <a:pt x="132" y="124"/>
                </a:cubicBezTo>
                <a:cubicBezTo>
                  <a:pt x="76" y="69"/>
                  <a:pt x="76" y="69"/>
                  <a:pt x="76" y="69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7"/>
                  <a:pt x="15" y="128"/>
                  <a:pt x="12" y="128"/>
                </a:cubicBezTo>
                <a:cubicBezTo>
                  <a:pt x="5" y="128"/>
                  <a:pt x="0" y="123"/>
                  <a:pt x="0" y="116"/>
                </a:cubicBezTo>
                <a:cubicBezTo>
                  <a:pt x="0" y="113"/>
                  <a:pt x="1" y="110"/>
                  <a:pt x="4" y="108"/>
                </a:cubicBezTo>
                <a:cubicBezTo>
                  <a:pt x="68" y="44"/>
                  <a:pt x="68" y="44"/>
                  <a:pt x="68" y="44"/>
                </a:cubicBezTo>
                <a:cubicBezTo>
                  <a:pt x="70" y="41"/>
                  <a:pt x="73" y="40"/>
                  <a:pt x="76" y="40"/>
                </a:cubicBezTo>
                <a:cubicBezTo>
                  <a:pt x="79" y="40"/>
                  <a:pt x="82" y="41"/>
                  <a:pt x="84" y="44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D49F1443-D799-436D-AE2F-F0960042AA83}"/>
              </a:ext>
            </a:extLst>
          </p:cNvPr>
          <p:cNvSpPr txBox="1">
            <a:spLocks/>
          </p:cNvSpPr>
          <p:nvPr/>
        </p:nvSpPr>
        <p:spPr>
          <a:xfrm>
            <a:off x="167468" y="361014"/>
            <a:ext cx="6655263" cy="44946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00" b="1" dirty="0">
                <a:solidFill>
                  <a:schemeClr val="bg1"/>
                </a:solidFill>
              </a:rPr>
              <a:t>ФАРМАЦЕВТИЧЕСКАЯ ПРОМЫШЛЕННОСТЬ</a:t>
            </a:r>
          </a:p>
        </p:txBody>
      </p:sp>
      <p:pic>
        <p:nvPicPr>
          <p:cNvPr id="1030" name="Picture 6" descr="Доставка личных грузов из Узбекистана в Россию, перевозка личных вещей в  Узбекистан">
            <a:extLst>
              <a:ext uri="{FF2B5EF4-FFF2-40B4-BE49-F238E27FC236}">
                <a16:creationId xmlns:a16="http://schemas.microsoft.com/office/drawing/2014/main" id="{F92175BA-2785-4DA6-BD8C-397E6991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8" y="4197006"/>
            <a:ext cx="449234" cy="4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руглый флаг Германии. Иллюстрация вектора. Значок значок кнопки глянцевая  Иллюстрация вектора - иллюстрации насчитывающей иллюстрация, вектора:  193803536">
            <a:extLst>
              <a:ext uri="{FF2B5EF4-FFF2-40B4-BE49-F238E27FC236}">
                <a16:creationId xmlns:a16="http://schemas.microsoft.com/office/drawing/2014/main" id="{602F5BFF-603A-4FA8-A28F-59943097C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03" y="4086422"/>
            <a:ext cx="690400" cy="6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0C88E4-C399-944A-B9A7-8ABB6BBAFD22}"/>
              </a:ext>
            </a:extLst>
          </p:cNvPr>
          <p:cNvSpPr/>
          <p:nvPr/>
        </p:nvSpPr>
        <p:spPr>
          <a:xfrm>
            <a:off x="2221163" y="719689"/>
            <a:ext cx="273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Январь</a:t>
            </a:r>
            <a:r>
              <a:rPr lang="en-US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ноябрь 2021 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61D99-C8F0-EA42-9DB2-4694610CE864}"/>
              </a:ext>
            </a:extLst>
          </p:cNvPr>
          <p:cNvSpPr txBox="1"/>
          <p:nvPr/>
        </p:nvSpPr>
        <p:spPr>
          <a:xfrm>
            <a:off x="1368450" y="7594766"/>
            <a:ext cx="165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/>
                </a:solidFill>
              </a:rPr>
              <a:t>г. Шымкент</a:t>
            </a:r>
          </a:p>
          <a:p>
            <a:pPr algn="ctr"/>
            <a:r>
              <a:rPr lang="en-US" sz="1200" b="1" dirty="0">
                <a:solidFill>
                  <a:schemeClr val="bg2"/>
                </a:solidFill>
              </a:rPr>
              <a:t>4</a:t>
            </a:r>
            <a:r>
              <a:rPr lang="ru-RU" sz="1200" b="1" dirty="0">
                <a:solidFill>
                  <a:schemeClr val="bg2"/>
                </a:solidFill>
              </a:rPr>
              <a:t>6,9 </a:t>
            </a:r>
            <a:r>
              <a:rPr lang="ru-RU" sz="1000" b="1" dirty="0">
                <a:solidFill>
                  <a:schemeClr val="bg2"/>
                </a:solidFill>
              </a:rPr>
              <a:t>млрд тенге</a:t>
            </a:r>
            <a:endParaRPr lang="ru-RU" sz="1200" b="1" dirty="0">
              <a:solidFill>
                <a:schemeClr val="bg2"/>
              </a:solidFill>
            </a:endParaRPr>
          </a:p>
          <a:p>
            <a:pPr algn="ctr"/>
            <a:r>
              <a:rPr lang="ru-RU" sz="1000" b="1" dirty="0">
                <a:solidFill>
                  <a:schemeClr val="bg2"/>
                </a:solidFill>
              </a:rPr>
              <a:t>доля</a:t>
            </a:r>
            <a:r>
              <a:rPr lang="ru-RU" sz="1200" b="1" dirty="0">
                <a:solidFill>
                  <a:schemeClr val="bg2"/>
                </a:solidFill>
              </a:rPr>
              <a:t> 25% </a:t>
            </a:r>
            <a:endParaRPr lang="en-KZ" sz="1200" b="1" dirty="0">
              <a:solidFill>
                <a:schemeClr val="bg2"/>
              </a:solidFill>
            </a:endParaRPr>
          </a:p>
        </p:txBody>
      </p:sp>
      <p:sp>
        <p:nvSpPr>
          <p:cNvPr id="72" name="Овал 62">
            <a:extLst>
              <a:ext uri="{FF2B5EF4-FFF2-40B4-BE49-F238E27FC236}">
                <a16:creationId xmlns:a16="http://schemas.microsoft.com/office/drawing/2014/main" id="{CE1E1101-AE62-054A-BDDA-5A789644C003}"/>
              </a:ext>
            </a:extLst>
          </p:cNvPr>
          <p:cNvSpPr/>
          <p:nvPr/>
        </p:nvSpPr>
        <p:spPr>
          <a:xfrm>
            <a:off x="3129073" y="8102873"/>
            <a:ext cx="83903" cy="695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9517A41-E40E-D340-A992-46012141433C}"/>
              </a:ext>
            </a:extLst>
          </p:cNvPr>
          <p:cNvSpPr txBox="1"/>
          <p:nvPr/>
        </p:nvSpPr>
        <p:spPr>
          <a:xfrm>
            <a:off x="613153" y="6441916"/>
            <a:ext cx="3024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/>
                </a:solidFill>
              </a:rPr>
              <a:t>Карагандинская обл.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</a:rPr>
              <a:t>77,4 </a:t>
            </a:r>
            <a:r>
              <a:rPr lang="ru-RU" sz="1100" b="1" dirty="0">
                <a:solidFill>
                  <a:schemeClr val="bg2"/>
                </a:solidFill>
              </a:rPr>
              <a:t>млрд тенге</a:t>
            </a:r>
            <a:endParaRPr lang="ru-RU" sz="1400" b="1" dirty="0">
              <a:solidFill>
                <a:schemeClr val="bg2"/>
              </a:solidFill>
            </a:endParaRPr>
          </a:p>
          <a:p>
            <a:pPr algn="ctr"/>
            <a:r>
              <a:rPr lang="ru-RU" sz="1050" b="1" dirty="0">
                <a:solidFill>
                  <a:schemeClr val="bg2"/>
                </a:solidFill>
              </a:rPr>
              <a:t>доля</a:t>
            </a:r>
            <a:r>
              <a:rPr lang="ru-RU" sz="1400" b="1" dirty="0">
                <a:solidFill>
                  <a:schemeClr val="bg2"/>
                </a:solidFill>
              </a:rPr>
              <a:t> 41,3% </a:t>
            </a:r>
            <a:endParaRPr lang="en-KZ" sz="1400" b="1" dirty="0">
              <a:solidFill>
                <a:schemeClr val="bg2"/>
              </a:solidFill>
            </a:endParaRPr>
          </a:p>
        </p:txBody>
      </p:sp>
      <p:sp>
        <p:nvSpPr>
          <p:cNvPr id="89" name="Овал 62">
            <a:extLst>
              <a:ext uri="{FF2B5EF4-FFF2-40B4-BE49-F238E27FC236}">
                <a16:creationId xmlns:a16="http://schemas.microsoft.com/office/drawing/2014/main" id="{EDC3A1D4-B6F2-9A4F-9764-DA8D7402869E}"/>
              </a:ext>
            </a:extLst>
          </p:cNvPr>
          <p:cNvSpPr/>
          <p:nvPr/>
        </p:nvSpPr>
        <p:spPr>
          <a:xfrm>
            <a:off x="3573016" y="7164288"/>
            <a:ext cx="83903" cy="695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Freeform 101">
            <a:extLst>
              <a:ext uri="{FF2B5EF4-FFF2-40B4-BE49-F238E27FC236}">
                <a16:creationId xmlns:a16="http://schemas.microsoft.com/office/drawing/2014/main" id="{2C708288-F1FE-B34D-80F2-A0A79380342B}"/>
              </a:ext>
            </a:extLst>
          </p:cNvPr>
          <p:cNvSpPr>
            <a:spLocks noEditPoints="1"/>
          </p:cNvSpPr>
          <p:nvPr/>
        </p:nvSpPr>
        <p:spPr bwMode="auto">
          <a:xfrm>
            <a:off x="743560" y="1243032"/>
            <a:ext cx="487569" cy="449261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4DBB740-9B3D-4131-A9F2-5A5E7AEF8F5B}"/>
              </a:ext>
            </a:extLst>
          </p:cNvPr>
          <p:cNvSpPr/>
          <p:nvPr/>
        </p:nvSpPr>
        <p:spPr>
          <a:xfrm>
            <a:off x="3831375" y="2051720"/>
            <a:ext cx="1646498" cy="861621"/>
          </a:xfrm>
          <a:prstGeom prst="roundRect">
            <a:avLst/>
          </a:prstGeom>
          <a:solidFill>
            <a:srgbClr val="0D426C"/>
          </a:solidFill>
          <a:ln>
            <a:solidFill>
              <a:srgbClr val="356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251 тонн</a:t>
            </a:r>
          </a:p>
          <a:p>
            <a:pPr algn="ctr"/>
            <a:r>
              <a:rPr lang="ru-RU" sz="1600" b="1">
                <a:solidFill>
                  <a:schemeClr val="accent1"/>
                </a:solidFill>
              </a:rPr>
              <a:t>+2,4%</a:t>
            </a:r>
            <a:endParaRPr lang="ru-RU" sz="5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ru-RU" sz="950" b="1" dirty="0">
                <a:solidFill>
                  <a:schemeClr val="bg1">
                    <a:lumMod val="75000"/>
                  </a:schemeClr>
                </a:solidFill>
              </a:rPr>
              <a:t>ЛС, сод. гормоны</a:t>
            </a:r>
          </a:p>
          <a:p>
            <a:pPr algn="ctr"/>
            <a:endParaRPr lang="ru-RU" b="1" dirty="0"/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:a16="http://schemas.microsoft.com/office/drawing/2014/main" id="{7B51A938-B6F0-43C1-A00D-77B78C5F7CA2}"/>
              </a:ext>
            </a:extLst>
          </p:cNvPr>
          <p:cNvSpPr/>
          <p:nvPr/>
        </p:nvSpPr>
        <p:spPr>
          <a:xfrm>
            <a:off x="4914252" y="1118369"/>
            <a:ext cx="1646498" cy="861621"/>
          </a:xfrm>
          <a:prstGeom prst="roundRect">
            <a:avLst/>
          </a:prstGeom>
          <a:solidFill>
            <a:srgbClr val="0D426C"/>
          </a:solidFill>
          <a:ln>
            <a:solidFill>
              <a:srgbClr val="356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1,7 тыс. тонн</a:t>
            </a:r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-15%</a:t>
            </a:r>
          </a:p>
          <a:p>
            <a:pPr algn="ctr"/>
            <a:endParaRPr lang="ru-RU" sz="5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ru-RU" sz="950" b="1" dirty="0">
                <a:solidFill>
                  <a:schemeClr val="bg1">
                    <a:lumMod val="75000"/>
                  </a:schemeClr>
                </a:solidFill>
              </a:rPr>
              <a:t>ЛС, сод. антибиотики</a:t>
            </a:r>
          </a:p>
          <a:p>
            <a:pPr algn="ctr"/>
            <a:endParaRPr lang="ru-RU" b="1" dirty="0"/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5FA6E139-93C0-47CD-95F7-D5D03EA99BF6}"/>
              </a:ext>
            </a:extLst>
          </p:cNvPr>
          <p:cNvSpPr/>
          <p:nvPr/>
        </p:nvSpPr>
        <p:spPr>
          <a:xfrm>
            <a:off x="2980953" y="1122874"/>
            <a:ext cx="1607367" cy="846757"/>
          </a:xfrm>
          <a:prstGeom prst="roundRect">
            <a:avLst/>
          </a:prstGeom>
          <a:solidFill>
            <a:srgbClr val="0D426C"/>
          </a:solidFill>
          <a:ln>
            <a:solidFill>
              <a:srgbClr val="356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33 тыс. тонн</a:t>
            </a:r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+4% </a:t>
            </a:r>
          </a:p>
          <a:p>
            <a:pPr algn="ctr"/>
            <a:endParaRPr lang="ru-RU" sz="500" b="1" dirty="0">
              <a:solidFill>
                <a:schemeClr val="accent1"/>
              </a:solidFill>
            </a:endParaRPr>
          </a:p>
          <a:p>
            <a:pPr algn="ctr"/>
            <a:r>
              <a:rPr lang="ru-RU" sz="950" b="1" dirty="0">
                <a:solidFill>
                  <a:schemeClr val="bg1">
                    <a:lumMod val="75000"/>
                  </a:schemeClr>
                </a:solidFill>
              </a:rPr>
              <a:t>ЛС, сод. алкалоиды</a:t>
            </a:r>
          </a:p>
          <a:p>
            <a:pPr algn="ctr"/>
            <a:endParaRPr lang="ru-RU" b="1" dirty="0"/>
          </a:p>
        </p:txBody>
      </p:sp>
      <p:cxnSp>
        <p:nvCxnSpPr>
          <p:cNvPr id="14" name="Соединитель: изогнутый 13">
            <a:extLst>
              <a:ext uri="{FF2B5EF4-FFF2-40B4-BE49-F238E27FC236}">
                <a16:creationId xmlns:a16="http://schemas.microsoft.com/office/drawing/2014/main" id="{90BA734A-70BC-4E38-92FA-7ABA83989ECF}"/>
              </a:ext>
            </a:extLst>
          </p:cNvPr>
          <p:cNvCxnSpPr/>
          <p:nvPr/>
        </p:nvCxnSpPr>
        <p:spPr>
          <a:xfrm>
            <a:off x="2890640" y="6830808"/>
            <a:ext cx="658347" cy="33348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изогнутый 16">
            <a:extLst>
              <a:ext uri="{FF2B5EF4-FFF2-40B4-BE49-F238E27FC236}">
                <a16:creationId xmlns:a16="http://schemas.microsoft.com/office/drawing/2014/main" id="{AEF0172B-E5C9-4BF9-8EE4-8B8C83BB5C4D}"/>
              </a:ext>
            </a:extLst>
          </p:cNvPr>
          <p:cNvCxnSpPr>
            <a:cxnSpLocks/>
          </p:cNvCxnSpPr>
          <p:nvPr/>
        </p:nvCxnSpPr>
        <p:spPr>
          <a:xfrm>
            <a:off x="2775528" y="8043772"/>
            <a:ext cx="350130" cy="9386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289F46F-BEBC-4382-AAE0-67FA5CB32DF4}"/>
              </a:ext>
            </a:extLst>
          </p:cNvPr>
          <p:cNvSpPr txBox="1"/>
          <p:nvPr/>
        </p:nvSpPr>
        <p:spPr>
          <a:xfrm>
            <a:off x="3854506" y="8069853"/>
            <a:ext cx="182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/>
                </a:solidFill>
              </a:rPr>
              <a:t>г. Алматы</a:t>
            </a:r>
          </a:p>
          <a:p>
            <a:pPr algn="ctr"/>
            <a:r>
              <a:rPr lang="ru-RU" sz="1200" b="1" dirty="0">
                <a:solidFill>
                  <a:schemeClr val="bg2"/>
                </a:solidFill>
              </a:rPr>
              <a:t>21,6 </a:t>
            </a:r>
            <a:r>
              <a:rPr lang="ru-RU" sz="1000" b="1" dirty="0">
                <a:solidFill>
                  <a:schemeClr val="bg2"/>
                </a:solidFill>
              </a:rPr>
              <a:t>млрд тенге</a:t>
            </a:r>
            <a:endParaRPr lang="ru-RU" sz="1200" b="1" dirty="0">
              <a:solidFill>
                <a:schemeClr val="bg2"/>
              </a:solidFill>
            </a:endParaRPr>
          </a:p>
          <a:p>
            <a:pPr algn="ctr"/>
            <a:r>
              <a:rPr lang="ru-RU" sz="1000" b="1" dirty="0">
                <a:solidFill>
                  <a:schemeClr val="bg2"/>
                </a:solidFill>
              </a:rPr>
              <a:t>доля</a:t>
            </a:r>
            <a:r>
              <a:rPr lang="ru-RU" sz="1200" b="1" dirty="0">
                <a:solidFill>
                  <a:schemeClr val="bg2"/>
                </a:solidFill>
              </a:rPr>
              <a:t> 11,5% </a:t>
            </a:r>
            <a:endParaRPr lang="en-KZ" sz="1200" b="1" dirty="0">
              <a:solidFill>
                <a:schemeClr val="bg2"/>
              </a:solidFill>
            </a:endParaRPr>
          </a:p>
        </p:txBody>
      </p:sp>
      <p:sp>
        <p:nvSpPr>
          <p:cNvPr id="97" name="Овал 62">
            <a:extLst>
              <a:ext uri="{FF2B5EF4-FFF2-40B4-BE49-F238E27FC236}">
                <a16:creationId xmlns:a16="http://schemas.microsoft.com/office/drawing/2014/main" id="{7E2C6BB9-0C4C-4AF4-9E60-980069B83A24}"/>
              </a:ext>
            </a:extLst>
          </p:cNvPr>
          <p:cNvSpPr/>
          <p:nvPr/>
        </p:nvSpPr>
        <p:spPr>
          <a:xfrm>
            <a:off x="4293096" y="7958857"/>
            <a:ext cx="83903" cy="695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Соединитель: изогнутый 22">
            <a:extLst>
              <a:ext uri="{FF2B5EF4-FFF2-40B4-BE49-F238E27FC236}">
                <a16:creationId xmlns:a16="http://schemas.microsoft.com/office/drawing/2014/main" id="{912045F1-7348-4025-BED4-5F35F233397B}"/>
              </a:ext>
            </a:extLst>
          </p:cNvPr>
          <p:cNvCxnSpPr>
            <a:cxnSpLocks/>
          </p:cNvCxnSpPr>
          <p:nvPr/>
        </p:nvCxnSpPr>
        <p:spPr>
          <a:xfrm rot="10800000">
            <a:off x="4437112" y="7999913"/>
            <a:ext cx="331746" cy="27730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A7A40DDA-594B-4D41-9621-97727606D336}"/>
              </a:ext>
            </a:extLst>
          </p:cNvPr>
          <p:cNvSpPr txBox="1"/>
          <p:nvPr/>
        </p:nvSpPr>
        <p:spPr>
          <a:xfrm>
            <a:off x="4428929" y="7192544"/>
            <a:ext cx="239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bg2"/>
                </a:solidFill>
              </a:rPr>
              <a:t>Алматинская обл.</a:t>
            </a:r>
          </a:p>
          <a:p>
            <a:pPr algn="ctr"/>
            <a:r>
              <a:rPr lang="ru-RU" sz="1200" b="1" dirty="0">
                <a:solidFill>
                  <a:schemeClr val="bg2"/>
                </a:solidFill>
              </a:rPr>
              <a:t>32,4 </a:t>
            </a:r>
            <a:r>
              <a:rPr lang="ru-RU" sz="1000" b="1" dirty="0">
                <a:solidFill>
                  <a:schemeClr val="bg2"/>
                </a:solidFill>
              </a:rPr>
              <a:t>млрд тенге</a:t>
            </a:r>
            <a:endParaRPr lang="ru-RU" sz="1200" b="1" dirty="0">
              <a:solidFill>
                <a:schemeClr val="bg2"/>
              </a:solidFill>
            </a:endParaRPr>
          </a:p>
          <a:p>
            <a:pPr algn="ctr"/>
            <a:r>
              <a:rPr lang="ru-RU" sz="1000" b="1" dirty="0">
                <a:solidFill>
                  <a:schemeClr val="bg2"/>
                </a:solidFill>
              </a:rPr>
              <a:t>доля</a:t>
            </a:r>
            <a:r>
              <a:rPr lang="ru-RU" sz="1200" b="1" dirty="0">
                <a:solidFill>
                  <a:schemeClr val="bg2"/>
                </a:solidFill>
              </a:rPr>
              <a:t> </a:t>
            </a:r>
            <a:r>
              <a:rPr lang="en-US" sz="1200" b="1" dirty="0">
                <a:solidFill>
                  <a:schemeClr val="bg2"/>
                </a:solidFill>
              </a:rPr>
              <a:t>17</a:t>
            </a:r>
            <a:r>
              <a:rPr lang="ru-RU" sz="1200" b="1" dirty="0">
                <a:solidFill>
                  <a:schemeClr val="bg2"/>
                </a:solidFill>
              </a:rPr>
              <a:t>,3% </a:t>
            </a:r>
            <a:endParaRPr lang="en-KZ" sz="1200" b="1" dirty="0">
              <a:solidFill>
                <a:schemeClr val="bg2"/>
              </a:solidFill>
            </a:endParaRPr>
          </a:p>
        </p:txBody>
      </p:sp>
      <p:sp>
        <p:nvSpPr>
          <p:cNvPr id="99" name="Овал 62">
            <a:extLst>
              <a:ext uri="{FF2B5EF4-FFF2-40B4-BE49-F238E27FC236}">
                <a16:creationId xmlns:a16="http://schemas.microsoft.com/office/drawing/2014/main" id="{512472ED-C288-4399-BAEF-3827A0F8CB67}"/>
              </a:ext>
            </a:extLst>
          </p:cNvPr>
          <p:cNvSpPr/>
          <p:nvPr/>
        </p:nvSpPr>
        <p:spPr>
          <a:xfrm>
            <a:off x="4425217" y="7742833"/>
            <a:ext cx="83903" cy="695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Соединитель: изогнутый 29">
            <a:extLst>
              <a:ext uri="{FF2B5EF4-FFF2-40B4-BE49-F238E27FC236}">
                <a16:creationId xmlns:a16="http://schemas.microsoft.com/office/drawing/2014/main" id="{437CC33B-AF35-4314-942C-02CDF93410E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50708" y="7612439"/>
            <a:ext cx="587367" cy="186883"/>
          </a:xfrm>
          <a:prstGeom prst="curvedConnector3">
            <a:avLst>
              <a:gd name="adj1" fmla="val 367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02D53475-A272-42C3-B47C-5B5C60DDF48E}"/>
              </a:ext>
            </a:extLst>
          </p:cNvPr>
          <p:cNvSpPr/>
          <p:nvPr/>
        </p:nvSpPr>
        <p:spPr>
          <a:xfrm>
            <a:off x="3857322" y="2870239"/>
            <a:ext cx="2816062" cy="34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рост к аналогичному периоду 2020 года</a:t>
            </a:r>
          </a:p>
        </p:txBody>
      </p:sp>
      <p:pic>
        <p:nvPicPr>
          <p:cNvPr id="92" name="Picture 32" descr="Картинки по запросу &quot;россия  флаг круглый без фона&quot;">
            <a:extLst>
              <a:ext uri="{FF2B5EF4-FFF2-40B4-BE49-F238E27FC236}">
                <a16:creationId xmlns:a16="http://schemas.microsoft.com/office/drawing/2014/main" id="{72C6802D-85DE-42B1-860F-069589B07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35" b="90282" l="9842" r="88574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84" t="2817" r="1584" b="-2817"/>
          <a:stretch/>
        </p:blipFill>
        <p:spPr bwMode="auto">
          <a:xfrm>
            <a:off x="5481336" y="4091436"/>
            <a:ext cx="537462" cy="53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8" descr="Кнопка флага франции. | Премиум векторы">
            <a:extLst>
              <a:ext uri="{FF2B5EF4-FFF2-40B4-BE49-F238E27FC236}">
                <a16:creationId xmlns:a16="http://schemas.microsoft.com/office/drawing/2014/main" id="{6424D3D9-0F08-4091-A5D8-CF2AA20CF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67" y="4252474"/>
            <a:ext cx="580646" cy="49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Значок флага Кыргызстана круглый яркий на белой предпосылке Иллюстрация  штока - иллюстрации насчитывающей яркий, круглый: 142946765">
            <a:extLst>
              <a:ext uri="{FF2B5EF4-FFF2-40B4-BE49-F238E27FC236}">
                <a16:creationId xmlns:a16="http://schemas.microsoft.com/office/drawing/2014/main" id="{E5F23649-F1C6-478E-9F66-A693EC6F8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8" y="4228057"/>
            <a:ext cx="521458" cy="4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38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4974</TotalTime>
  <Words>167</Words>
  <Application>Microsoft Office PowerPoint</Application>
  <PresentationFormat>Экран (4:3)</PresentationFormat>
  <Paragraphs>46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Сетка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ОБРАБАТЫВАЩЕЙ ПРОМЫШЛЕННОСТИ  ЗА 1 КВАРТАЛ 2020 ГОДА</dc:title>
  <dc:creator>Admin</dc:creator>
  <cp:lastModifiedBy>Дина Жанибекова</cp:lastModifiedBy>
  <cp:revision>175</cp:revision>
  <dcterms:created xsi:type="dcterms:W3CDTF">2020-04-15T04:44:30Z</dcterms:created>
  <dcterms:modified xsi:type="dcterms:W3CDTF">2022-01-05T03:51:37Z</dcterms:modified>
</cp:coreProperties>
</file>