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3"/>
  </p:notesMasterIdLst>
  <p:sldIdLst>
    <p:sldId id="257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3B56C"/>
    <a:srgbClr val="5F2C16"/>
    <a:srgbClr val="AB620E"/>
    <a:srgbClr val="0D426C"/>
    <a:srgbClr val="0E436D"/>
    <a:srgbClr val="295579"/>
    <a:srgbClr val="356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78" autoAdjust="0"/>
    <p:restoredTop sz="94660"/>
  </p:normalViewPr>
  <p:slideViewPr>
    <p:cSldViewPr>
      <p:cViewPr>
        <p:scale>
          <a:sx n="100" d="100"/>
          <a:sy n="100" d="100"/>
        </p:scale>
        <p:origin x="-1747" y="18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72022288336597"/>
          <c:y val="3.9533258645372008E-2"/>
          <c:w val="0.8324822341010325"/>
          <c:h val="0.75123137224184466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25400" h="25400" prst="slop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64-4595-A5AE-D07AA15DFE66}"/>
              </c:ext>
            </c:extLst>
          </c:dPt>
          <c:dPt>
            <c:idx val="1"/>
            <c:bubble3D val="0"/>
            <c:explosion val="8"/>
            <c:spPr>
              <a:gradFill rotWithShape="1">
                <a:gsLst>
                  <a:gs pos="0">
                    <a:schemeClr val="accent2">
                      <a:tint val="96000"/>
                      <a:lumMod val="104000"/>
                    </a:schemeClr>
                  </a:gs>
                  <a:gs pos="100000">
                    <a:schemeClr val="accent2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25400" h="25400" prst="slop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64-4595-A5AE-D07AA15DFE6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4000"/>
                    </a:schemeClr>
                  </a:gs>
                  <a:gs pos="100000">
                    <a:schemeClr val="accent3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25400" h="25400" prst="slop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F64-4595-A5AE-D07AA15DFE6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4000"/>
                    </a:schemeClr>
                  </a:gs>
                  <a:gs pos="100000">
                    <a:schemeClr val="accent4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25400" h="25400" prst="slop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B7E-4139-82B1-DE7CFB4FE4D0}"/>
              </c:ext>
            </c:extLst>
          </c:dPt>
          <c:dLbls>
            <c:dLbl>
              <c:idx val="0"/>
              <c:layout>
                <c:manualLayout>
                  <c:x val="0.18322796603809199"/>
                  <c:y val="-0.287237478067106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64-4595-A5AE-D07AA15DFE66}"/>
                </c:ext>
              </c:extLst>
            </c:dLbl>
            <c:dLbl>
              <c:idx val="1"/>
              <c:layout>
                <c:manualLayout>
                  <c:x val="-6.9790761070008256E-2"/>
                  <c:y val="5.89015552469700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64-4595-A5AE-D07AA15DFE66}"/>
                </c:ext>
              </c:extLst>
            </c:dLbl>
            <c:dLbl>
              <c:idx val="2"/>
              <c:layout>
                <c:manualLayout>
                  <c:x val="-0.14535682622416651"/>
                  <c:y val="-0.2028839722177275"/>
                </c:manualLayout>
              </c:layout>
              <c:tx>
                <c:rich>
                  <a:bodyPr/>
                  <a:lstStyle/>
                  <a:p>
                    <a:fld id="{83D5DAD2-0975-420B-B5FD-04C5CC26253B}" type="VALUE">
                      <a:rPr lang="en-US" smtClean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F64-4595-A5AE-D07AA15DFE66}"/>
                </c:ext>
              </c:extLst>
            </c:dLbl>
            <c:dLbl>
              <c:idx val="3"/>
              <c:layout>
                <c:manualLayout>
                  <c:x val="-8.5906529701530523E-2"/>
                  <c:y val="-0.189875764436837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7E-4139-82B1-DE7CFB4FE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Меб. для офисов</c:v>
                </c:pt>
                <c:pt idx="1">
                  <c:v>Проч. мебель</c:v>
                </c:pt>
                <c:pt idx="2">
                  <c:v>Кух. мебель</c:v>
                </c:pt>
                <c:pt idx="3">
                  <c:v>Матрацы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20.2</c:v>
                </c:pt>
                <c:pt idx="1">
                  <c:v>25.8</c:v>
                </c:pt>
                <c:pt idx="2">
                  <c:v>6.4</c:v>
                </c:pt>
                <c:pt idx="3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F64-4595-A5AE-D07AA15DFE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12130728842081"/>
          <c:y val="0.7719047182247214"/>
          <c:w val="0.89887869271157916"/>
          <c:h val="0.22809528177527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973981399101193"/>
          <c:y val="1.7774275794480387E-2"/>
          <c:w val="0.6808973196447049"/>
          <c:h val="0.84803763947820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'Лист1 (3)'!$A$211:$A$227</c:f>
              <c:strCache>
                <c:ptCount val="17"/>
                <c:pt idx="0">
                  <c:v>КЫЗЫЛОРДИНСКАЯ </c:v>
                </c:pt>
                <c:pt idx="1">
                  <c:v>МАНГИСТАУСКАЯ </c:v>
                </c:pt>
                <c:pt idx="2">
                  <c:v>АТЫРАУСКАЯ </c:v>
                </c:pt>
                <c:pt idx="3">
                  <c:v>ЖАМБЫЛСКАЯ </c:v>
                </c:pt>
                <c:pt idx="4">
                  <c:v>АКТЮБИНСКАЯ </c:v>
                </c:pt>
                <c:pt idx="5">
                  <c:v>СКО</c:v>
                </c:pt>
                <c:pt idx="6">
                  <c:v>Г.НУР-СУЛТАН</c:v>
                </c:pt>
                <c:pt idx="7">
                  <c:v>ВКО</c:v>
                </c:pt>
                <c:pt idx="8">
                  <c:v>КОСТАНАЙСКАЯ </c:v>
                </c:pt>
                <c:pt idx="9">
                  <c:v>Г.ШЫМКЕНТ</c:v>
                </c:pt>
                <c:pt idx="10">
                  <c:v>ЗКО</c:v>
                </c:pt>
                <c:pt idx="11">
                  <c:v>КАРАГАНДИНСКАЯ </c:v>
                </c:pt>
                <c:pt idx="12">
                  <c:v>ТУРКЕСТАНСКАЯ </c:v>
                </c:pt>
                <c:pt idx="13">
                  <c:v>АЛМАТИНСКАЯ </c:v>
                </c:pt>
                <c:pt idx="14">
                  <c:v>ПАВЛОДАРСКАЯ </c:v>
                </c:pt>
                <c:pt idx="15">
                  <c:v>АКМОЛИНСКАЯ </c:v>
                </c:pt>
                <c:pt idx="16">
                  <c:v>Г.АЛМАТЫ</c:v>
                </c:pt>
              </c:strCache>
            </c:strRef>
          </c:cat>
          <c:val>
            <c:numRef>
              <c:f>'Лист1 (3)'!$B$211:$B$227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D7-47AE-9810-27BB3FD075C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'Лист1 (3)'!$A$211:$A$227</c:f>
              <c:strCache>
                <c:ptCount val="17"/>
                <c:pt idx="0">
                  <c:v>КЫЗЫЛОРДИНСКАЯ </c:v>
                </c:pt>
                <c:pt idx="1">
                  <c:v>МАНГИСТАУСКАЯ </c:v>
                </c:pt>
                <c:pt idx="2">
                  <c:v>АТЫРАУСКАЯ </c:v>
                </c:pt>
                <c:pt idx="3">
                  <c:v>ЖАМБЫЛСКАЯ </c:v>
                </c:pt>
                <c:pt idx="4">
                  <c:v>АКТЮБИНСКАЯ </c:v>
                </c:pt>
                <c:pt idx="5">
                  <c:v>СКО</c:v>
                </c:pt>
                <c:pt idx="6">
                  <c:v>Г.НУР-СУЛТАН</c:v>
                </c:pt>
                <c:pt idx="7">
                  <c:v>ВКО</c:v>
                </c:pt>
                <c:pt idx="8">
                  <c:v>КОСТАНАЙСКАЯ </c:v>
                </c:pt>
                <c:pt idx="9">
                  <c:v>Г.ШЫМКЕНТ</c:v>
                </c:pt>
                <c:pt idx="10">
                  <c:v>ЗКО</c:v>
                </c:pt>
                <c:pt idx="11">
                  <c:v>КАРАГАНДИНСКАЯ </c:v>
                </c:pt>
                <c:pt idx="12">
                  <c:v>ТУРКЕСТАНСКАЯ </c:v>
                </c:pt>
                <c:pt idx="13">
                  <c:v>АЛМАТИНСКАЯ </c:v>
                </c:pt>
                <c:pt idx="14">
                  <c:v>ПАВЛОДАРСКАЯ </c:v>
                </c:pt>
                <c:pt idx="15">
                  <c:v>АКМОЛИНСКАЯ </c:v>
                </c:pt>
                <c:pt idx="16">
                  <c:v>Г.АЛМАТЫ</c:v>
                </c:pt>
              </c:strCache>
            </c:strRef>
          </c:cat>
          <c:val>
            <c:numRef>
              <c:f>'Лист1 (3)'!$C$211:$C$227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D7-47AE-9810-27BB3FD075CF}"/>
            </c:ext>
          </c:extLst>
        </c:ser>
        <c:ser>
          <c:idx val="2"/>
          <c:order val="2"/>
          <c:spPr>
            <a:solidFill>
              <a:srgbClr val="BD582C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BD582C">
                  <a:lumMod val="40000"/>
                  <a:lumOff val="60000"/>
                </a:srgbClr>
              </a:solidFill>
              <a:ln>
                <a:solidFill>
                  <a:srgbClr val="BD582C">
                    <a:lumMod val="40000"/>
                    <a:lumOff val="6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BD7-47AE-9810-27BB3FD075CF}"/>
              </c:ext>
            </c:extLst>
          </c:dPt>
          <c:dPt>
            <c:idx val="4"/>
            <c:invertIfNegative val="0"/>
            <c:bubble3D val="0"/>
            <c:spPr>
              <a:solidFill>
                <a:srgbClr val="BD582C">
                  <a:lumMod val="40000"/>
                  <a:lumOff val="60000"/>
                </a:srgbClr>
              </a:solidFill>
              <a:ln>
                <a:solidFill>
                  <a:srgbClr val="BD582C">
                    <a:lumMod val="40000"/>
                    <a:lumOff val="6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BD7-47AE-9810-27BB3FD075CF}"/>
              </c:ext>
            </c:extLst>
          </c:dPt>
          <c:dPt>
            <c:idx val="5"/>
            <c:invertIfNegative val="0"/>
            <c:bubble3D val="0"/>
            <c:spPr>
              <a:solidFill>
                <a:srgbClr val="BD582C">
                  <a:lumMod val="60000"/>
                  <a:lumOff val="40000"/>
                </a:srgbClr>
              </a:solidFill>
              <a:ln>
                <a:solidFill>
                  <a:srgbClr val="BD582C">
                    <a:lumMod val="60000"/>
                    <a:lumOff val="4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BD7-47AE-9810-27BB3FD075CF}"/>
              </c:ext>
            </c:extLst>
          </c:dPt>
          <c:dPt>
            <c:idx val="6"/>
            <c:invertIfNegative val="0"/>
            <c:bubble3D val="0"/>
            <c:spPr>
              <a:solidFill>
                <a:srgbClr val="BD582C">
                  <a:lumMod val="60000"/>
                  <a:lumOff val="40000"/>
                </a:srgbClr>
              </a:solidFill>
              <a:ln>
                <a:solidFill>
                  <a:srgbClr val="BD582C">
                    <a:lumMod val="60000"/>
                    <a:lumOff val="4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BD7-47AE-9810-27BB3FD075CF}"/>
              </c:ext>
            </c:extLst>
          </c:dPt>
          <c:dPt>
            <c:idx val="7"/>
            <c:invertIfNegative val="0"/>
            <c:bubble3D val="0"/>
            <c:spPr>
              <a:solidFill>
                <a:srgbClr val="BD582C">
                  <a:lumMod val="60000"/>
                  <a:lumOff val="40000"/>
                </a:srgbClr>
              </a:solidFill>
              <a:ln>
                <a:solidFill>
                  <a:srgbClr val="BD582C">
                    <a:lumMod val="60000"/>
                    <a:lumOff val="4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BD7-47AE-9810-27BB3FD075CF}"/>
              </c:ext>
            </c:extLst>
          </c:dPt>
          <c:dPt>
            <c:idx val="8"/>
            <c:invertIfNegative val="0"/>
            <c:bubble3D val="0"/>
            <c:spPr>
              <a:solidFill>
                <a:srgbClr val="BD582C">
                  <a:lumMod val="60000"/>
                  <a:lumOff val="40000"/>
                </a:srgbClr>
              </a:solidFill>
              <a:ln>
                <a:solidFill>
                  <a:srgbClr val="BD582C">
                    <a:lumMod val="60000"/>
                    <a:lumOff val="4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BD7-47AE-9810-27BB3FD075CF}"/>
              </c:ext>
            </c:extLst>
          </c:dPt>
          <c:dPt>
            <c:idx val="9"/>
            <c:invertIfNegative val="0"/>
            <c:bubble3D val="0"/>
            <c:spPr>
              <a:solidFill>
                <a:srgbClr val="BD582C">
                  <a:lumMod val="60000"/>
                  <a:lumOff val="40000"/>
                </a:srgbClr>
              </a:solidFill>
              <a:ln>
                <a:solidFill>
                  <a:srgbClr val="BD582C">
                    <a:lumMod val="60000"/>
                    <a:lumOff val="4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BD7-47AE-9810-27BB3FD075CF}"/>
              </c:ext>
            </c:extLst>
          </c:dPt>
          <c:dPt>
            <c:idx val="10"/>
            <c:invertIfNegative val="0"/>
            <c:bubble3D val="0"/>
            <c:spPr>
              <a:solidFill>
                <a:srgbClr val="BD582C">
                  <a:lumMod val="75000"/>
                </a:srgbClr>
              </a:solidFill>
              <a:ln>
                <a:solidFill>
                  <a:srgbClr val="BD582C">
                    <a:lumMod val="75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BD7-47AE-9810-27BB3FD075CF}"/>
              </c:ext>
            </c:extLst>
          </c:dPt>
          <c:dPt>
            <c:idx val="11"/>
            <c:invertIfNegative val="0"/>
            <c:bubble3D val="0"/>
            <c:spPr>
              <a:solidFill>
                <a:srgbClr val="BD582C">
                  <a:lumMod val="75000"/>
                </a:srgbClr>
              </a:solidFill>
              <a:ln>
                <a:solidFill>
                  <a:srgbClr val="BD582C">
                    <a:lumMod val="75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D7-47AE-9810-27BB3FD075CF}"/>
              </c:ext>
            </c:extLst>
          </c:dPt>
          <c:dPt>
            <c:idx val="12"/>
            <c:invertIfNegative val="0"/>
            <c:bubble3D val="0"/>
            <c:spPr>
              <a:solidFill>
                <a:srgbClr val="BD582C">
                  <a:lumMod val="75000"/>
                </a:srgbClr>
              </a:solidFill>
              <a:ln>
                <a:solidFill>
                  <a:srgbClr val="BD582C">
                    <a:lumMod val="5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BD7-47AE-9810-27BB3FD075CF}"/>
              </c:ext>
            </c:extLst>
          </c:dPt>
          <c:dPt>
            <c:idx val="13"/>
            <c:invertIfNegative val="0"/>
            <c:bubble3D val="0"/>
            <c:spPr>
              <a:solidFill>
                <a:srgbClr val="BD582C">
                  <a:lumMod val="50000"/>
                </a:srgbClr>
              </a:solidFill>
              <a:ln>
                <a:solidFill>
                  <a:srgbClr val="BD582C">
                    <a:lumMod val="5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D7-47AE-9810-27BB3FD075CF}"/>
              </c:ext>
            </c:extLst>
          </c:dPt>
          <c:dPt>
            <c:idx val="14"/>
            <c:invertIfNegative val="0"/>
            <c:bubble3D val="0"/>
            <c:spPr>
              <a:solidFill>
                <a:srgbClr val="BD582C">
                  <a:lumMod val="5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BD7-47AE-9810-27BB3FD075CF}"/>
              </c:ext>
            </c:extLst>
          </c:dPt>
          <c:dPt>
            <c:idx val="15"/>
            <c:invertIfNegative val="0"/>
            <c:bubble3D val="0"/>
            <c:spPr>
              <a:solidFill>
                <a:srgbClr val="BD582C">
                  <a:lumMod val="50000"/>
                </a:srgbClr>
              </a:solidFill>
              <a:ln>
                <a:solidFill>
                  <a:srgbClr val="BD582C">
                    <a:lumMod val="5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D7-47AE-9810-27BB3FD075CF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BD7-47AE-9810-27BB3FD075CF}"/>
              </c:ext>
            </c:extLst>
          </c:dPt>
          <c:dLbls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D7-47AE-9810-27BB3FD075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(3)'!$A$211:$A$227</c:f>
              <c:strCache>
                <c:ptCount val="17"/>
                <c:pt idx="0">
                  <c:v>КЫЗЫЛОРДИНСКАЯ </c:v>
                </c:pt>
                <c:pt idx="1">
                  <c:v>МАНГИСТАУСКАЯ </c:v>
                </c:pt>
                <c:pt idx="2">
                  <c:v>АТЫРАУСКАЯ </c:v>
                </c:pt>
                <c:pt idx="3">
                  <c:v>ЖАМБЫЛСКАЯ </c:v>
                </c:pt>
                <c:pt idx="4">
                  <c:v>АКТЮБИНСКАЯ </c:v>
                </c:pt>
                <c:pt idx="5">
                  <c:v>СКО</c:v>
                </c:pt>
                <c:pt idx="6">
                  <c:v>Г.НУР-СУЛТАН</c:v>
                </c:pt>
                <c:pt idx="7">
                  <c:v>ВКО</c:v>
                </c:pt>
                <c:pt idx="8">
                  <c:v>КОСТАНАЙСКАЯ </c:v>
                </c:pt>
                <c:pt idx="9">
                  <c:v>Г.ШЫМКЕНТ</c:v>
                </c:pt>
                <c:pt idx="10">
                  <c:v>ЗКО</c:v>
                </c:pt>
                <c:pt idx="11">
                  <c:v>КАРАГАНДИНСКАЯ </c:v>
                </c:pt>
                <c:pt idx="12">
                  <c:v>ТУРКЕСТАНСКАЯ </c:v>
                </c:pt>
                <c:pt idx="13">
                  <c:v>АЛМАТИНСКАЯ </c:v>
                </c:pt>
                <c:pt idx="14">
                  <c:v>ПАВЛОДАРСКАЯ </c:v>
                </c:pt>
                <c:pt idx="15">
                  <c:v>АКМОЛИНСКАЯ </c:v>
                </c:pt>
                <c:pt idx="16">
                  <c:v>Г.АЛМАТЫ</c:v>
                </c:pt>
              </c:strCache>
            </c:strRef>
          </c:cat>
          <c:val>
            <c:numRef>
              <c:f>'Лист1 (3)'!$D$211:$D$227</c:f>
              <c:numCache>
                <c:formatCode>0</c:formatCode>
                <c:ptCount val="17"/>
                <c:pt idx="0">
                  <c:v>160</c:v>
                </c:pt>
                <c:pt idx="1">
                  <c:v>473</c:v>
                </c:pt>
                <c:pt idx="2">
                  <c:v>574</c:v>
                </c:pt>
                <c:pt idx="3">
                  <c:v>766</c:v>
                </c:pt>
                <c:pt idx="4">
                  <c:v>1177</c:v>
                </c:pt>
                <c:pt idx="5">
                  <c:v>1590</c:v>
                </c:pt>
                <c:pt idx="6">
                  <c:v>2068</c:v>
                </c:pt>
                <c:pt idx="7">
                  <c:v>2140</c:v>
                </c:pt>
                <c:pt idx="8">
                  <c:v>2151</c:v>
                </c:pt>
                <c:pt idx="9">
                  <c:v>2222</c:v>
                </c:pt>
                <c:pt idx="10">
                  <c:v>2342</c:v>
                </c:pt>
                <c:pt idx="11">
                  <c:v>2802</c:v>
                </c:pt>
                <c:pt idx="12">
                  <c:v>3127</c:v>
                </c:pt>
                <c:pt idx="13">
                  <c:v>3213</c:v>
                </c:pt>
                <c:pt idx="14">
                  <c:v>3332</c:v>
                </c:pt>
                <c:pt idx="15">
                  <c:v>3450</c:v>
                </c:pt>
                <c:pt idx="16">
                  <c:v>22809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D7-47AE-9810-27BB3FD07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0910848"/>
        <c:axId val="190912384"/>
      </c:barChart>
      <c:catAx>
        <c:axId val="190910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90912384"/>
        <c:crosses val="autoZero"/>
        <c:auto val="1"/>
        <c:lblAlgn val="ctr"/>
        <c:lblOffset val="100"/>
        <c:noMultiLvlLbl val="0"/>
      </c:catAx>
      <c:valAx>
        <c:axId val="19091238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19091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7DB0-3C48-41DA-8224-2B8784E685CC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64E37-B2CB-4E16-B22C-2D87157AA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4E37-B2CB-4E16-B22C-2D87157AA9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1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5" y="794692"/>
            <a:ext cx="5632880" cy="4285309"/>
          </a:xfrm>
        </p:spPr>
        <p:txBody>
          <a:bodyPr anchor="b">
            <a:normAutofit/>
          </a:bodyPr>
          <a:lstStyle>
            <a:lvl1pPr algn="ctr">
              <a:defRPr sz="3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485" y="5181600"/>
            <a:ext cx="5632880" cy="295881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4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58" y="5836647"/>
            <a:ext cx="5559755" cy="1210007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259" y="1328251"/>
            <a:ext cx="5476070" cy="397483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258" y="7046653"/>
            <a:ext cx="5559755" cy="108942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8258" y="8241793"/>
            <a:ext cx="4002959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8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6" cy="4183709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5791200"/>
            <a:ext cx="5633606" cy="234488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9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7864" y="11470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6617" y="39812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405877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2327" y="4867475"/>
            <a:ext cx="4973346" cy="508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6188275"/>
            <a:ext cx="5633605" cy="1930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8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4804755"/>
            <a:ext cx="5634254" cy="19584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762" y="6763155"/>
            <a:ext cx="5634254" cy="137292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7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7864" y="10051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5668" y="38393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379249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5181600"/>
            <a:ext cx="5634254" cy="14048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586483"/>
            <a:ext cx="5634254" cy="154959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4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5" cy="36757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4910589"/>
            <a:ext cx="5633605" cy="13990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309632"/>
            <a:ext cx="5633604" cy="1826448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5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4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3781" y="794691"/>
            <a:ext cx="1333584" cy="734138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761" y="794691"/>
            <a:ext cx="4218103" cy="734138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85" y="4360932"/>
            <a:ext cx="5632880" cy="2431073"/>
          </a:xfrm>
        </p:spPr>
        <p:txBody>
          <a:bodyPr anchor="b">
            <a:normAutofit/>
          </a:bodyPr>
          <a:lstStyle>
            <a:lvl1pPr algn="r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85" y="6805080"/>
            <a:ext cx="5632880" cy="1331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5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61" y="2747865"/>
            <a:ext cx="2763805" cy="53751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2747864"/>
            <a:ext cx="2766929" cy="537510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8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30" y="2747864"/>
            <a:ext cx="2547835" cy="978128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761" y="3714704"/>
            <a:ext cx="2763805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2612" y="2747865"/>
            <a:ext cx="2564753" cy="966839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74" y="3714704"/>
            <a:ext cx="2776140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7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9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3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339904"/>
            <a:ext cx="2047142" cy="1828800"/>
          </a:xfrm>
        </p:spPr>
        <p:txBody>
          <a:bodyPr anchor="b">
            <a:normAutofit/>
          </a:bodyPr>
          <a:lstStyle>
            <a:lvl1pPr algn="l">
              <a:defRPr sz="165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42" y="794691"/>
            <a:ext cx="3375723" cy="7341388"/>
          </a:xfrm>
        </p:spPr>
        <p:txBody>
          <a:bodyPr anchor="ctr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761" y="4168704"/>
            <a:ext cx="204714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531025"/>
            <a:ext cx="3317852" cy="18288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6581" y="-24384"/>
            <a:ext cx="1875047" cy="920496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989" y="4359825"/>
            <a:ext cx="331785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92737" y="8241793"/>
            <a:ext cx="538877" cy="486833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3761" y="8241793"/>
            <a:ext cx="2778975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8196" y="8241792"/>
            <a:ext cx="228890" cy="4390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7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2747864"/>
            <a:ext cx="5633604" cy="538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3781" y="8237681"/>
            <a:ext cx="96559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3761" y="8237681"/>
            <a:ext cx="421810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37902" y="8237681"/>
            <a:ext cx="31011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1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6" Type="http://schemas.microsoft.com/office/2007/relationships/hdphoto" Target="../media/hdphoto6.wdp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19" Type="http://schemas.openxmlformats.org/officeDocument/2006/relationships/chart" Target="../charts/chart2.xm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4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449446" y="2198788"/>
            <a:ext cx="1611402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/>
                </a:solidFill>
              </a:rPr>
              <a:t>54,4</a:t>
            </a:r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bln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tenge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893276" y="2215062"/>
            <a:ext cx="1579797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1"/>
                </a:solidFill>
              </a:rPr>
              <a:t>109,7%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PVI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58709" y="3155139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101"/>
          <p:cNvSpPr>
            <a:spLocks noEditPoints="1"/>
          </p:cNvSpPr>
          <p:nvPr/>
        </p:nvSpPr>
        <p:spPr bwMode="auto">
          <a:xfrm>
            <a:off x="664235" y="1406978"/>
            <a:ext cx="611100" cy="534322"/>
          </a:xfrm>
          <a:custGeom>
            <a:avLst/>
            <a:gdLst>
              <a:gd name="T0" fmla="*/ 2147483646 w 68"/>
              <a:gd name="T1" fmla="*/ 2147483646 h 63"/>
              <a:gd name="T2" fmla="*/ 2147483646 w 68"/>
              <a:gd name="T3" fmla="*/ 2147483646 h 63"/>
              <a:gd name="T4" fmla="*/ 2147483646 w 68"/>
              <a:gd name="T5" fmla="*/ 2147483646 h 63"/>
              <a:gd name="T6" fmla="*/ 2147483646 w 68"/>
              <a:gd name="T7" fmla="*/ 2147483646 h 63"/>
              <a:gd name="T8" fmla="*/ 2147483646 w 68"/>
              <a:gd name="T9" fmla="*/ 2147483646 h 63"/>
              <a:gd name="T10" fmla="*/ 2147483646 w 68"/>
              <a:gd name="T11" fmla="*/ 2147483646 h 63"/>
              <a:gd name="T12" fmla="*/ 2147483646 w 68"/>
              <a:gd name="T13" fmla="*/ 2147483646 h 63"/>
              <a:gd name="T14" fmla="*/ 2147483646 w 68"/>
              <a:gd name="T15" fmla="*/ 2147483646 h 63"/>
              <a:gd name="T16" fmla="*/ 0 w 68"/>
              <a:gd name="T17" fmla="*/ 2147483646 h 63"/>
              <a:gd name="T18" fmla="*/ 2147483646 w 68"/>
              <a:gd name="T19" fmla="*/ 2147483646 h 63"/>
              <a:gd name="T20" fmla="*/ 2147483646 w 68"/>
              <a:gd name="T21" fmla="*/ 2147483646 h 63"/>
              <a:gd name="T22" fmla="*/ 2147483646 w 68"/>
              <a:gd name="T23" fmla="*/ 2147483646 h 63"/>
              <a:gd name="T24" fmla="*/ 2147483646 w 68"/>
              <a:gd name="T25" fmla="*/ 2147483646 h 63"/>
              <a:gd name="T26" fmla="*/ 2147483646 w 68"/>
              <a:gd name="T27" fmla="*/ 2147483646 h 63"/>
              <a:gd name="T28" fmla="*/ 2147483646 w 68"/>
              <a:gd name="T29" fmla="*/ 2147483646 h 63"/>
              <a:gd name="T30" fmla="*/ 2147483646 w 68"/>
              <a:gd name="T31" fmla="*/ 2147483646 h 63"/>
              <a:gd name="T32" fmla="*/ 2147483646 w 68"/>
              <a:gd name="T33" fmla="*/ 2147483646 h 63"/>
              <a:gd name="T34" fmla="*/ 2147483646 w 68"/>
              <a:gd name="T35" fmla="*/ 2147483646 h 63"/>
              <a:gd name="T36" fmla="*/ 2147483646 w 68"/>
              <a:gd name="T37" fmla="*/ 2147483646 h 63"/>
              <a:gd name="T38" fmla="*/ 2147483646 w 68"/>
              <a:gd name="T39" fmla="*/ 2147483646 h 63"/>
              <a:gd name="T40" fmla="*/ 2147483646 w 68"/>
              <a:gd name="T41" fmla="*/ 2147483646 h 63"/>
              <a:gd name="T42" fmla="*/ 2147483646 w 68"/>
              <a:gd name="T43" fmla="*/ 2147483646 h 63"/>
              <a:gd name="T44" fmla="*/ 2147483646 w 68"/>
              <a:gd name="T45" fmla="*/ 2147483646 h 63"/>
              <a:gd name="T46" fmla="*/ 2147483646 w 68"/>
              <a:gd name="T47" fmla="*/ 2147483646 h 63"/>
              <a:gd name="T48" fmla="*/ 2147483646 w 68"/>
              <a:gd name="T49" fmla="*/ 2147483646 h 63"/>
              <a:gd name="T50" fmla="*/ 2147483646 w 68"/>
              <a:gd name="T51" fmla="*/ 2147483646 h 63"/>
              <a:gd name="T52" fmla="*/ 2147483646 w 68"/>
              <a:gd name="T53" fmla="*/ 2147483646 h 63"/>
              <a:gd name="T54" fmla="*/ 2147483646 w 68"/>
              <a:gd name="T55" fmla="*/ 0 h 63"/>
              <a:gd name="T56" fmla="*/ 2147483646 w 68"/>
              <a:gd name="T57" fmla="*/ 2147483646 h 63"/>
              <a:gd name="T58" fmla="*/ 2147483646 w 68"/>
              <a:gd name="T59" fmla="*/ 2147483646 h 63"/>
              <a:gd name="T60" fmla="*/ 2147483646 w 68"/>
              <a:gd name="T61" fmla="*/ 2147483646 h 63"/>
              <a:gd name="T62" fmla="*/ 2147483646 w 68"/>
              <a:gd name="T63" fmla="*/ 2147483646 h 63"/>
              <a:gd name="T64" fmla="*/ 2147483646 w 68"/>
              <a:gd name="T65" fmla="*/ 2147483646 h 63"/>
              <a:gd name="T66" fmla="*/ 2147483646 w 68"/>
              <a:gd name="T67" fmla="*/ 2147483646 h 63"/>
              <a:gd name="T68" fmla="*/ 2147483646 w 68"/>
              <a:gd name="T69" fmla="*/ 2147483646 h 63"/>
              <a:gd name="T70" fmla="*/ 2147483646 w 68"/>
              <a:gd name="T71" fmla="*/ 2147483646 h 63"/>
              <a:gd name="T72" fmla="*/ 2147483646 w 68"/>
              <a:gd name="T73" fmla="*/ 2147483646 h 63"/>
              <a:gd name="T74" fmla="*/ 2147483646 w 68"/>
              <a:gd name="T75" fmla="*/ 2147483646 h 63"/>
              <a:gd name="T76" fmla="*/ 2147483646 w 68"/>
              <a:gd name="T77" fmla="*/ 2147483646 h 63"/>
              <a:gd name="T78" fmla="*/ 2147483646 w 68"/>
              <a:gd name="T79" fmla="*/ 2147483646 h 63"/>
              <a:gd name="T80" fmla="*/ 2147483646 w 68"/>
              <a:gd name="T81" fmla="*/ 2147483646 h 63"/>
              <a:gd name="T82" fmla="*/ 2147483646 w 68"/>
              <a:gd name="T83" fmla="*/ 2147483646 h 63"/>
              <a:gd name="T84" fmla="*/ 2147483646 w 68"/>
              <a:gd name="T85" fmla="*/ 2147483646 h 63"/>
              <a:gd name="T86" fmla="*/ 2147483646 w 68"/>
              <a:gd name="T87" fmla="*/ 2147483646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1" name="AutoShape 6" descr="трактор, компьютерные иконки, сельское хозя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" name="Заголовок 1"/>
          <p:cNvSpPr txBox="1">
            <a:spLocks/>
          </p:cNvSpPr>
          <p:nvPr/>
        </p:nvSpPr>
        <p:spPr>
          <a:xfrm>
            <a:off x="598381" y="4993641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EXPORT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3" name="Заголовок 1"/>
          <p:cNvSpPr txBox="1">
            <a:spLocks/>
          </p:cNvSpPr>
          <p:nvPr/>
        </p:nvSpPr>
        <p:spPr>
          <a:xfrm>
            <a:off x="5196766" y="4971021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IMPORT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400567" y="3471907"/>
            <a:ext cx="2323920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5,4 </a:t>
            </a:r>
            <a:r>
              <a:rPr lang="kk-KZ" sz="1400" b="1" dirty="0" smtClean="0">
                <a:solidFill>
                  <a:schemeClr val="bg1">
                    <a:lumMod val="75000"/>
                  </a:schemeClr>
                </a:solidFill>
              </a:rPr>
              <a:t>м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io</a:t>
            </a:r>
            <a:r>
              <a:rPr lang="kk-KZ" sz="14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5" name="Заголовок 1"/>
          <p:cNvSpPr txBox="1">
            <a:spLocks/>
          </p:cNvSpPr>
          <p:nvPr/>
        </p:nvSpPr>
        <p:spPr>
          <a:xfrm>
            <a:off x="4797152" y="3471907"/>
            <a:ext cx="2030323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290,8 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</a:rPr>
              <a:t>м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io</a:t>
            </a:r>
            <a:r>
              <a:rPr lang="kk-KZ" sz="14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58" name="Picture 32" descr="Картинки по запросу &quot;россия  флаг круглый без фона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35" b="90282" l="9842" r="88574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84" t="2817" r="1584" b="-2817"/>
          <a:stretch/>
        </p:blipFill>
        <p:spPr bwMode="auto">
          <a:xfrm>
            <a:off x="5465551" y="4044535"/>
            <a:ext cx="548653" cy="54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712376" y="5868144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93" y="12256"/>
            <a:ext cx="1758115" cy="34633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55" name="Прямоугольник 54"/>
          <p:cNvSpPr/>
          <p:nvPr/>
        </p:nvSpPr>
        <p:spPr>
          <a:xfrm>
            <a:off x="4763" y="8747301"/>
            <a:ext cx="6845808" cy="3966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0D4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000" dirty="0">
                <a:solidFill>
                  <a:prstClr val="white"/>
                </a:solidFill>
              </a:rPr>
              <a:t>"Kazakhstan Center of Industry and Export "</a:t>
            </a:r>
            <a:r>
              <a:rPr lang="en-US" sz="1000" dirty="0" err="1">
                <a:solidFill>
                  <a:prstClr val="white"/>
                </a:solidFill>
              </a:rPr>
              <a:t>QazIndustry</a:t>
            </a:r>
            <a:r>
              <a:rPr lang="en-US" sz="1000" dirty="0">
                <a:solidFill>
                  <a:prstClr val="white"/>
                </a:solidFill>
              </a:rPr>
              <a:t>“ JSC</a:t>
            </a:r>
            <a:endParaRPr lang="ru-RU" sz="1000" dirty="0">
              <a:solidFill>
                <a:prstClr val="white"/>
              </a:solidFill>
            </a:endParaRPr>
          </a:p>
          <a:p>
            <a:pPr lvl="0" algn="just">
              <a:defRPr/>
            </a:pPr>
            <a:r>
              <a:rPr lang="en-US" sz="1000" dirty="0" err="1">
                <a:solidFill>
                  <a:prstClr val="white"/>
                </a:solidFill>
              </a:rPr>
              <a:t>RoK</a:t>
            </a:r>
            <a:r>
              <a:rPr lang="ru-RU" sz="1000" dirty="0">
                <a:solidFill>
                  <a:prstClr val="white"/>
                </a:solidFill>
              </a:rPr>
              <a:t>, 010000  </a:t>
            </a:r>
            <a:r>
              <a:rPr lang="en-US" sz="1000" dirty="0" err="1">
                <a:solidFill>
                  <a:prstClr val="white"/>
                </a:solidFill>
              </a:rPr>
              <a:t>Nur</a:t>
            </a:r>
            <a:r>
              <a:rPr lang="ru-RU" sz="1000" dirty="0">
                <a:solidFill>
                  <a:prstClr val="white"/>
                </a:solidFill>
              </a:rPr>
              <a:t>-</a:t>
            </a:r>
            <a:r>
              <a:rPr lang="en-US" sz="1000" dirty="0">
                <a:solidFill>
                  <a:prstClr val="white"/>
                </a:solidFill>
              </a:rPr>
              <a:t>Sultan</a:t>
            </a:r>
            <a:r>
              <a:rPr lang="ru-RU" sz="1000" dirty="0">
                <a:solidFill>
                  <a:prstClr val="white"/>
                </a:solidFill>
              </a:rPr>
              <a:t>, </a:t>
            </a:r>
            <a:r>
              <a:rPr lang="en-US" sz="1000" dirty="0" err="1">
                <a:solidFill>
                  <a:prstClr val="white"/>
                </a:solidFill>
              </a:rPr>
              <a:t>Kabanbay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Batyr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av</a:t>
            </a:r>
            <a:r>
              <a:rPr lang="ru-RU" sz="1000" dirty="0">
                <a:solidFill>
                  <a:prstClr val="white"/>
                </a:solidFill>
              </a:rPr>
              <a:t>, 17, </a:t>
            </a:r>
            <a:r>
              <a:rPr lang="en-US" sz="1000" dirty="0">
                <a:solidFill>
                  <a:prstClr val="white"/>
                </a:solidFill>
              </a:rPr>
              <a:t>phone</a:t>
            </a:r>
            <a:r>
              <a:rPr lang="ru-RU" sz="1000">
                <a:solidFill>
                  <a:prstClr val="white"/>
                </a:solidFill>
              </a:rPr>
              <a:t>: +7 (7172) 79 33 90 www.qazindustry.gov.kz</a:t>
            </a:r>
            <a:endParaRPr lang="ru-RU" sz="1000" dirty="0"/>
          </a:p>
        </p:txBody>
      </p:sp>
      <p:grpSp>
        <p:nvGrpSpPr>
          <p:cNvPr id="69" name="Group 25"/>
          <p:cNvGrpSpPr>
            <a:grpSpLocks/>
          </p:cNvGrpSpPr>
          <p:nvPr/>
        </p:nvGrpSpPr>
        <p:grpSpPr bwMode="auto">
          <a:xfrm>
            <a:off x="3545618" y="6783581"/>
            <a:ext cx="2813996" cy="1573326"/>
            <a:chOff x="323528" y="1341312"/>
            <a:chExt cx="8104631" cy="48960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3" name="Freeform 43"/>
            <p:cNvSpPr>
              <a:spLocks/>
            </p:cNvSpPr>
            <p:nvPr/>
          </p:nvSpPr>
          <p:spPr bwMode="auto">
            <a:xfrm>
              <a:off x="4907951" y="4439331"/>
              <a:ext cx="1388327" cy="1228907"/>
            </a:xfrm>
            <a:custGeom>
              <a:avLst/>
              <a:gdLst/>
              <a:ahLst/>
              <a:cxnLst>
                <a:cxn ang="0">
                  <a:pos x="6" y="56"/>
                </a:cxn>
                <a:cxn ang="0">
                  <a:pos x="22" y="84"/>
                </a:cxn>
                <a:cxn ang="0">
                  <a:pos x="34" y="123"/>
                </a:cxn>
                <a:cxn ang="0">
                  <a:pos x="56" y="162"/>
                </a:cxn>
                <a:cxn ang="0">
                  <a:pos x="73" y="224"/>
                </a:cxn>
                <a:cxn ang="0">
                  <a:pos x="84" y="269"/>
                </a:cxn>
                <a:cxn ang="0">
                  <a:pos x="95" y="314"/>
                </a:cxn>
                <a:cxn ang="0">
                  <a:pos x="95" y="359"/>
                </a:cxn>
                <a:cxn ang="0">
                  <a:pos x="95" y="409"/>
                </a:cxn>
                <a:cxn ang="0">
                  <a:pos x="78" y="454"/>
                </a:cxn>
                <a:cxn ang="0">
                  <a:pos x="62" y="493"/>
                </a:cxn>
                <a:cxn ang="0">
                  <a:pos x="78" y="515"/>
                </a:cxn>
                <a:cxn ang="0">
                  <a:pos x="106" y="538"/>
                </a:cxn>
                <a:cxn ang="0">
                  <a:pos x="129" y="555"/>
                </a:cxn>
                <a:cxn ang="0">
                  <a:pos x="145" y="577"/>
                </a:cxn>
                <a:cxn ang="0">
                  <a:pos x="157" y="600"/>
                </a:cxn>
                <a:cxn ang="0">
                  <a:pos x="168" y="633"/>
                </a:cxn>
                <a:cxn ang="0">
                  <a:pos x="179" y="667"/>
                </a:cxn>
                <a:cxn ang="0">
                  <a:pos x="196" y="678"/>
                </a:cxn>
                <a:cxn ang="0">
                  <a:pos x="218" y="689"/>
                </a:cxn>
                <a:cxn ang="0">
                  <a:pos x="229" y="695"/>
                </a:cxn>
                <a:cxn ang="0">
                  <a:pos x="241" y="717"/>
                </a:cxn>
                <a:cxn ang="0">
                  <a:pos x="246" y="734"/>
                </a:cxn>
                <a:cxn ang="0">
                  <a:pos x="325" y="555"/>
                </a:cxn>
                <a:cxn ang="0">
                  <a:pos x="631" y="510"/>
                </a:cxn>
                <a:cxn ang="0">
                  <a:pos x="804" y="470"/>
                </a:cxn>
                <a:cxn ang="0">
                  <a:pos x="884" y="521"/>
                </a:cxn>
                <a:cxn ang="0">
                  <a:pos x="884" y="487"/>
                </a:cxn>
                <a:cxn ang="0">
                  <a:pos x="867" y="459"/>
                </a:cxn>
                <a:cxn ang="0">
                  <a:pos x="856" y="437"/>
                </a:cxn>
                <a:cxn ang="0">
                  <a:pos x="845" y="398"/>
                </a:cxn>
                <a:cxn ang="0">
                  <a:pos x="822" y="342"/>
                </a:cxn>
                <a:cxn ang="0">
                  <a:pos x="817" y="319"/>
                </a:cxn>
                <a:cxn ang="0">
                  <a:pos x="794" y="303"/>
                </a:cxn>
                <a:cxn ang="0">
                  <a:pos x="778" y="297"/>
                </a:cxn>
                <a:cxn ang="0">
                  <a:pos x="739" y="286"/>
                </a:cxn>
                <a:cxn ang="0">
                  <a:pos x="694" y="224"/>
                </a:cxn>
                <a:cxn ang="0">
                  <a:pos x="660" y="179"/>
                </a:cxn>
                <a:cxn ang="0">
                  <a:pos x="638" y="146"/>
                </a:cxn>
                <a:cxn ang="0">
                  <a:pos x="627" y="118"/>
                </a:cxn>
                <a:cxn ang="0">
                  <a:pos x="621" y="84"/>
                </a:cxn>
                <a:cxn ang="0">
                  <a:pos x="615" y="50"/>
                </a:cxn>
                <a:cxn ang="0">
                  <a:pos x="615" y="11"/>
                </a:cxn>
                <a:cxn ang="0">
                  <a:pos x="537" y="11"/>
                </a:cxn>
                <a:cxn ang="0">
                  <a:pos x="431" y="22"/>
                </a:cxn>
                <a:cxn ang="0">
                  <a:pos x="313" y="34"/>
                </a:cxn>
                <a:cxn ang="0">
                  <a:pos x="201" y="39"/>
                </a:cxn>
                <a:cxn ang="0">
                  <a:pos x="78" y="39"/>
                </a:cxn>
              </a:cxnLst>
              <a:rect l="0" t="0" r="r" b="b"/>
              <a:pathLst>
                <a:path w="884" h="734">
                  <a:moveTo>
                    <a:pt x="0" y="39"/>
                  </a:moveTo>
                  <a:lnTo>
                    <a:pt x="0" y="45"/>
                  </a:lnTo>
                  <a:lnTo>
                    <a:pt x="6" y="56"/>
                  </a:lnTo>
                  <a:lnTo>
                    <a:pt x="11" y="62"/>
                  </a:lnTo>
                  <a:lnTo>
                    <a:pt x="17" y="73"/>
                  </a:lnTo>
                  <a:lnTo>
                    <a:pt x="22" y="84"/>
                  </a:lnTo>
                  <a:lnTo>
                    <a:pt x="28" y="101"/>
                  </a:lnTo>
                  <a:lnTo>
                    <a:pt x="34" y="112"/>
                  </a:lnTo>
                  <a:lnTo>
                    <a:pt x="34" y="123"/>
                  </a:lnTo>
                  <a:lnTo>
                    <a:pt x="39" y="140"/>
                  </a:lnTo>
                  <a:lnTo>
                    <a:pt x="50" y="151"/>
                  </a:lnTo>
                  <a:lnTo>
                    <a:pt x="56" y="162"/>
                  </a:lnTo>
                  <a:lnTo>
                    <a:pt x="67" y="196"/>
                  </a:lnTo>
                  <a:lnTo>
                    <a:pt x="67" y="207"/>
                  </a:lnTo>
                  <a:lnTo>
                    <a:pt x="73" y="224"/>
                  </a:lnTo>
                  <a:lnTo>
                    <a:pt x="78" y="241"/>
                  </a:lnTo>
                  <a:lnTo>
                    <a:pt x="78" y="252"/>
                  </a:lnTo>
                  <a:lnTo>
                    <a:pt x="84" y="269"/>
                  </a:lnTo>
                  <a:lnTo>
                    <a:pt x="84" y="286"/>
                  </a:lnTo>
                  <a:lnTo>
                    <a:pt x="95" y="303"/>
                  </a:lnTo>
                  <a:lnTo>
                    <a:pt x="95" y="314"/>
                  </a:lnTo>
                  <a:lnTo>
                    <a:pt x="95" y="331"/>
                  </a:lnTo>
                  <a:lnTo>
                    <a:pt x="95" y="347"/>
                  </a:lnTo>
                  <a:lnTo>
                    <a:pt x="95" y="359"/>
                  </a:lnTo>
                  <a:lnTo>
                    <a:pt x="95" y="381"/>
                  </a:lnTo>
                  <a:lnTo>
                    <a:pt x="95" y="392"/>
                  </a:lnTo>
                  <a:lnTo>
                    <a:pt x="95" y="409"/>
                  </a:lnTo>
                  <a:lnTo>
                    <a:pt x="84" y="426"/>
                  </a:lnTo>
                  <a:lnTo>
                    <a:pt x="84" y="437"/>
                  </a:lnTo>
                  <a:lnTo>
                    <a:pt x="78" y="454"/>
                  </a:lnTo>
                  <a:lnTo>
                    <a:pt x="73" y="465"/>
                  </a:lnTo>
                  <a:lnTo>
                    <a:pt x="73" y="482"/>
                  </a:lnTo>
                  <a:lnTo>
                    <a:pt x="62" y="493"/>
                  </a:lnTo>
                  <a:lnTo>
                    <a:pt x="67" y="499"/>
                  </a:lnTo>
                  <a:lnTo>
                    <a:pt x="73" y="504"/>
                  </a:lnTo>
                  <a:lnTo>
                    <a:pt x="78" y="515"/>
                  </a:lnTo>
                  <a:lnTo>
                    <a:pt x="84" y="521"/>
                  </a:lnTo>
                  <a:lnTo>
                    <a:pt x="95" y="527"/>
                  </a:lnTo>
                  <a:lnTo>
                    <a:pt x="106" y="538"/>
                  </a:lnTo>
                  <a:lnTo>
                    <a:pt x="117" y="543"/>
                  </a:lnTo>
                  <a:lnTo>
                    <a:pt x="123" y="549"/>
                  </a:lnTo>
                  <a:lnTo>
                    <a:pt x="129" y="555"/>
                  </a:lnTo>
                  <a:lnTo>
                    <a:pt x="134" y="566"/>
                  </a:lnTo>
                  <a:lnTo>
                    <a:pt x="145" y="572"/>
                  </a:lnTo>
                  <a:lnTo>
                    <a:pt x="145" y="577"/>
                  </a:lnTo>
                  <a:lnTo>
                    <a:pt x="151" y="583"/>
                  </a:lnTo>
                  <a:lnTo>
                    <a:pt x="151" y="588"/>
                  </a:lnTo>
                  <a:lnTo>
                    <a:pt x="157" y="600"/>
                  </a:lnTo>
                  <a:lnTo>
                    <a:pt x="162" y="616"/>
                  </a:lnTo>
                  <a:lnTo>
                    <a:pt x="162" y="622"/>
                  </a:lnTo>
                  <a:lnTo>
                    <a:pt x="168" y="633"/>
                  </a:lnTo>
                  <a:lnTo>
                    <a:pt x="173" y="644"/>
                  </a:lnTo>
                  <a:lnTo>
                    <a:pt x="173" y="650"/>
                  </a:lnTo>
                  <a:lnTo>
                    <a:pt x="179" y="667"/>
                  </a:lnTo>
                  <a:lnTo>
                    <a:pt x="179" y="672"/>
                  </a:lnTo>
                  <a:lnTo>
                    <a:pt x="190" y="672"/>
                  </a:lnTo>
                  <a:lnTo>
                    <a:pt x="196" y="678"/>
                  </a:lnTo>
                  <a:lnTo>
                    <a:pt x="201" y="678"/>
                  </a:lnTo>
                  <a:lnTo>
                    <a:pt x="207" y="684"/>
                  </a:lnTo>
                  <a:lnTo>
                    <a:pt x="218" y="689"/>
                  </a:lnTo>
                  <a:lnTo>
                    <a:pt x="224" y="689"/>
                  </a:lnTo>
                  <a:lnTo>
                    <a:pt x="224" y="695"/>
                  </a:lnTo>
                  <a:lnTo>
                    <a:pt x="229" y="695"/>
                  </a:lnTo>
                  <a:lnTo>
                    <a:pt x="229" y="706"/>
                  </a:lnTo>
                  <a:lnTo>
                    <a:pt x="241" y="712"/>
                  </a:lnTo>
                  <a:lnTo>
                    <a:pt x="241" y="717"/>
                  </a:lnTo>
                  <a:lnTo>
                    <a:pt x="246" y="723"/>
                  </a:lnTo>
                  <a:lnTo>
                    <a:pt x="246" y="728"/>
                  </a:lnTo>
                  <a:lnTo>
                    <a:pt x="246" y="734"/>
                  </a:lnTo>
                  <a:lnTo>
                    <a:pt x="246" y="734"/>
                  </a:lnTo>
                  <a:lnTo>
                    <a:pt x="252" y="734"/>
                  </a:lnTo>
                  <a:cubicBezTo>
                    <a:pt x="265" y="704"/>
                    <a:pt x="206" y="594"/>
                    <a:pt x="325" y="555"/>
                  </a:cubicBezTo>
                  <a:cubicBezTo>
                    <a:pt x="444" y="516"/>
                    <a:pt x="541" y="650"/>
                    <a:pt x="593" y="628"/>
                  </a:cubicBezTo>
                  <a:cubicBezTo>
                    <a:pt x="643" y="630"/>
                    <a:pt x="619" y="588"/>
                    <a:pt x="625" y="568"/>
                  </a:cubicBezTo>
                  <a:cubicBezTo>
                    <a:pt x="631" y="548"/>
                    <a:pt x="620" y="531"/>
                    <a:pt x="631" y="510"/>
                  </a:cubicBezTo>
                  <a:cubicBezTo>
                    <a:pt x="642" y="489"/>
                    <a:pt x="672" y="457"/>
                    <a:pt x="692" y="445"/>
                  </a:cubicBezTo>
                  <a:cubicBezTo>
                    <a:pt x="712" y="433"/>
                    <a:pt x="722" y="426"/>
                    <a:pt x="754" y="440"/>
                  </a:cubicBezTo>
                  <a:cubicBezTo>
                    <a:pt x="773" y="444"/>
                    <a:pt x="782" y="455"/>
                    <a:pt x="804" y="470"/>
                  </a:cubicBezTo>
                  <a:cubicBezTo>
                    <a:pt x="826" y="485"/>
                    <a:pt x="871" y="517"/>
                    <a:pt x="884" y="527"/>
                  </a:cubicBezTo>
                  <a:lnTo>
                    <a:pt x="884" y="527"/>
                  </a:lnTo>
                  <a:lnTo>
                    <a:pt x="884" y="521"/>
                  </a:lnTo>
                  <a:lnTo>
                    <a:pt x="884" y="504"/>
                  </a:lnTo>
                  <a:lnTo>
                    <a:pt x="884" y="493"/>
                  </a:lnTo>
                  <a:lnTo>
                    <a:pt x="884" y="487"/>
                  </a:lnTo>
                  <a:lnTo>
                    <a:pt x="878" y="482"/>
                  </a:lnTo>
                  <a:lnTo>
                    <a:pt x="873" y="465"/>
                  </a:lnTo>
                  <a:lnTo>
                    <a:pt x="867" y="459"/>
                  </a:lnTo>
                  <a:lnTo>
                    <a:pt x="867" y="454"/>
                  </a:lnTo>
                  <a:lnTo>
                    <a:pt x="862" y="448"/>
                  </a:lnTo>
                  <a:lnTo>
                    <a:pt x="856" y="437"/>
                  </a:lnTo>
                  <a:lnTo>
                    <a:pt x="856" y="431"/>
                  </a:lnTo>
                  <a:lnTo>
                    <a:pt x="850" y="415"/>
                  </a:lnTo>
                  <a:lnTo>
                    <a:pt x="845" y="398"/>
                  </a:lnTo>
                  <a:lnTo>
                    <a:pt x="834" y="381"/>
                  </a:lnTo>
                  <a:lnTo>
                    <a:pt x="828" y="359"/>
                  </a:lnTo>
                  <a:lnTo>
                    <a:pt x="822" y="342"/>
                  </a:lnTo>
                  <a:lnTo>
                    <a:pt x="822" y="336"/>
                  </a:lnTo>
                  <a:lnTo>
                    <a:pt x="817" y="331"/>
                  </a:lnTo>
                  <a:lnTo>
                    <a:pt x="817" y="319"/>
                  </a:lnTo>
                  <a:lnTo>
                    <a:pt x="811" y="314"/>
                  </a:lnTo>
                  <a:lnTo>
                    <a:pt x="806" y="308"/>
                  </a:lnTo>
                  <a:lnTo>
                    <a:pt x="794" y="303"/>
                  </a:lnTo>
                  <a:lnTo>
                    <a:pt x="789" y="303"/>
                  </a:lnTo>
                  <a:lnTo>
                    <a:pt x="783" y="297"/>
                  </a:lnTo>
                  <a:lnTo>
                    <a:pt x="778" y="297"/>
                  </a:lnTo>
                  <a:lnTo>
                    <a:pt x="767" y="291"/>
                  </a:lnTo>
                  <a:lnTo>
                    <a:pt x="755" y="291"/>
                  </a:lnTo>
                  <a:lnTo>
                    <a:pt x="739" y="286"/>
                  </a:lnTo>
                  <a:lnTo>
                    <a:pt x="727" y="269"/>
                  </a:lnTo>
                  <a:lnTo>
                    <a:pt x="716" y="258"/>
                  </a:lnTo>
                  <a:lnTo>
                    <a:pt x="694" y="224"/>
                  </a:lnTo>
                  <a:lnTo>
                    <a:pt x="683" y="213"/>
                  </a:lnTo>
                  <a:lnTo>
                    <a:pt x="671" y="202"/>
                  </a:lnTo>
                  <a:lnTo>
                    <a:pt x="660" y="179"/>
                  </a:lnTo>
                  <a:lnTo>
                    <a:pt x="649" y="168"/>
                  </a:lnTo>
                  <a:lnTo>
                    <a:pt x="638" y="151"/>
                  </a:lnTo>
                  <a:lnTo>
                    <a:pt x="638" y="146"/>
                  </a:lnTo>
                  <a:lnTo>
                    <a:pt x="632" y="129"/>
                  </a:lnTo>
                  <a:lnTo>
                    <a:pt x="632" y="123"/>
                  </a:lnTo>
                  <a:lnTo>
                    <a:pt x="627" y="118"/>
                  </a:lnTo>
                  <a:lnTo>
                    <a:pt x="621" y="106"/>
                  </a:lnTo>
                  <a:lnTo>
                    <a:pt x="621" y="95"/>
                  </a:lnTo>
                  <a:lnTo>
                    <a:pt x="621" y="84"/>
                  </a:lnTo>
                  <a:lnTo>
                    <a:pt x="615" y="73"/>
                  </a:lnTo>
                  <a:lnTo>
                    <a:pt x="615" y="62"/>
                  </a:lnTo>
                  <a:lnTo>
                    <a:pt x="615" y="50"/>
                  </a:lnTo>
                  <a:lnTo>
                    <a:pt x="615" y="34"/>
                  </a:lnTo>
                  <a:lnTo>
                    <a:pt x="615" y="22"/>
                  </a:lnTo>
                  <a:lnTo>
                    <a:pt x="615" y="11"/>
                  </a:lnTo>
                  <a:lnTo>
                    <a:pt x="615" y="0"/>
                  </a:lnTo>
                  <a:lnTo>
                    <a:pt x="576" y="6"/>
                  </a:lnTo>
                  <a:lnTo>
                    <a:pt x="537" y="11"/>
                  </a:lnTo>
                  <a:lnTo>
                    <a:pt x="504" y="17"/>
                  </a:lnTo>
                  <a:lnTo>
                    <a:pt x="470" y="17"/>
                  </a:lnTo>
                  <a:lnTo>
                    <a:pt x="431" y="22"/>
                  </a:lnTo>
                  <a:lnTo>
                    <a:pt x="392" y="22"/>
                  </a:lnTo>
                  <a:lnTo>
                    <a:pt x="352" y="28"/>
                  </a:lnTo>
                  <a:lnTo>
                    <a:pt x="313" y="34"/>
                  </a:lnTo>
                  <a:lnTo>
                    <a:pt x="280" y="34"/>
                  </a:lnTo>
                  <a:lnTo>
                    <a:pt x="241" y="34"/>
                  </a:lnTo>
                  <a:lnTo>
                    <a:pt x="201" y="39"/>
                  </a:lnTo>
                  <a:lnTo>
                    <a:pt x="162" y="39"/>
                  </a:lnTo>
                  <a:lnTo>
                    <a:pt x="117" y="39"/>
                  </a:lnTo>
                  <a:lnTo>
                    <a:pt x="78" y="39"/>
                  </a:lnTo>
                  <a:lnTo>
                    <a:pt x="39" y="39"/>
                  </a:lnTo>
                  <a:lnTo>
                    <a:pt x="0" y="39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>
                <a:lnSpc>
                  <a:spcPct val="90000"/>
                </a:lnSpc>
                <a:buClr>
                  <a:srgbClr val="0563C1"/>
                </a:buClr>
                <a:buSzPct val="110000"/>
              </a:pPr>
              <a:endParaRPr lang="en-US" sz="1200" dirty="0">
                <a:solidFill>
                  <a:prstClr val="white"/>
                </a:solidFill>
              </a:endParaRPr>
            </a:p>
          </p:txBody>
        </p:sp>
        <p:grpSp>
          <p:nvGrpSpPr>
            <p:cNvPr id="74" name="Group 42"/>
            <p:cNvGrpSpPr>
              <a:grpSpLocks/>
            </p:cNvGrpSpPr>
            <p:nvPr/>
          </p:nvGrpSpPr>
          <p:grpSpPr bwMode="auto">
            <a:xfrm>
              <a:off x="323528" y="1341312"/>
              <a:ext cx="8104631" cy="4896000"/>
              <a:chOff x="323528" y="1341312"/>
              <a:chExt cx="8104631" cy="4896000"/>
            </a:xfrm>
          </p:grpSpPr>
          <p:sp>
            <p:nvSpPr>
              <p:cNvPr id="75" name="Freeform 3"/>
              <p:cNvSpPr>
                <a:spLocks noEditPoints="1"/>
              </p:cNvSpPr>
              <p:nvPr/>
            </p:nvSpPr>
            <p:spPr bwMode="auto">
              <a:xfrm>
                <a:off x="3132069" y="1586603"/>
                <a:ext cx="1496254" cy="2138934"/>
              </a:xfrm>
              <a:custGeom>
                <a:avLst/>
                <a:gdLst/>
                <a:ahLst/>
                <a:cxnLst>
                  <a:cxn ang="0">
                    <a:pos x="119" y="6"/>
                  </a:cxn>
                  <a:cxn ang="0">
                    <a:pos x="121" y="17"/>
                  </a:cxn>
                  <a:cxn ang="0">
                    <a:pos x="118" y="22"/>
                  </a:cxn>
                  <a:cxn ang="0">
                    <a:pos x="121" y="29"/>
                  </a:cxn>
                  <a:cxn ang="0">
                    <a:pos x="118" y="33"/>
                  </a:cxn>
                  <a:cxn ang="0">
                    <a:pos x="123" y="38"/>
                  </a:cxn>
                  <a:cxn ang="0">
                    <a:pos x="117" y="48"/>
                  </a:cxn>
                  <a:cxn ang="0">
                    <a:pos x="114" y="62"/>
                  </a:cxn>
                  <a:cxn ang="0">
                    <a:pos x="110" y="79"/>
                  </a:cxn>
                  <a:cxn ang="0">
                    <a:pos x="103" y="96"/>
                  </a:cxn>
                  <a:cxn ang="0">
                    <a:pos x="109" y="107"/>
                  </a:cxn>
                  <a:cxn ang="0">
                    <a:pos x="119" y="113"/>
                  </a:cxn>
                  <a:cxn ang="0">
                    <a:pos x="134" y="121"/>
                  </a:cxn>
                  <a:cxn ang="0">
                    <a:pos x="150" y="126"/>
                  </a:cxn>
                  <a:cxn ang="0">
                    <a:pos x="149" y="135"/>
                  </a:cxn>
                  <a:cxn ang="0">
                    <a:pos x="129" y="157"/>
                  </a:cxn>
                  <a:cxn ang="0">
                    <a:pos x="120" y="169"/>
                  </a:cxn>
                  <a:cxn ang="0">
                    <a:pos x="108" y="180"/>
                  </a:cxn>
                  <a:cxn ang="0">
                    <a:pos x="90" y="182"/>
                  </a:cxn>
                  <a:cxn ang="0">
                    <a:pos x="75" y="197"/>
                  </a:cxn>
                  <a:cxn ang="0">
                    <a:pos x="68" y="194"/>
                  </a:cxn>
                  <a:cxn ang="0">
                    <a:pos x="52" y="180"/>
                  </a:cxn>
                  <a:cxn ang="0">
                    <a:pos x="46" y="173"/>
                  </a:cxn>
                  <a:cxn ang="0">
                    <a:pos x="39" y="170"/>
                  </a:cxn>
                  <a:cxn ang="0">
                    <a:pos x="42" y="158"/>
                  </a:cxn>
                  <a:cxn ang="0">
                    <a:pos x="50" y="148"/>
                  </a:cxn>
                  <a:cxn ang="0">
                    <a:pos x="46" y="122"/>
                  </a:cxn>
                  <a:cxn ang="0">
                    <a:pos x="28" y="98"/>
                  </a:cxn>
                  <a:cxn ang="0">
                    <a:pos x="14" y="90"/>
                  </a:cxn>
                  <a:cxn ang="0">
                    <a:pos x="4" y="82"/>
                  </a:cxn>
                  <a:cxn ang="0">
                    <a:pos x="0" y="78"/>
                  </a:cxn>
                  <a:cxn ang="0">
                    <a:pos x="5" y="75"/>
                  </a:cxn>
                  <a:cxn ang="0">
                    <a:pos x="9" y="73"/>
                  </a:cxn>
                  <a:cxn ang="0">
                    <a:pos x="15" y="69"/>
                  </a:cxn>
                  <a:cxn ang="0">
                    <a:pos x="17" y="63"/>
                  </a:cxn>
                  <a:cxn ang="0">
                    <a:pos x="14" y="57"/>
                  </a:cxn>
                  <a:cxn ang="0">
                    <a:pos x="18" y="50"/>
                  </a:cxn>
                  <a:cxn ang="0">
                    <a:pos x="36" y="50"/>
                  </a:cxn>
                  <a:cxn ang="0">
                    <a:pos x="39" y="47"/>
                  </a:cxn>
                  <a:cxn ang="0">
                    <a:pos x="38" y="42"/>
                  </a:cxn>
                  <a:cxn ang="0">
                    <a:pos x="34" y="40"/>
                  </a:cxn>
                  <a:cxn ang="0">
                    <a:pos x="28" y="37"/>
                  </a:cxn>
                  <a:cxn ang="0">
                    <a:pos x="23" y="35"/>
                  </a:cxn>
                  <a:cxn ang="0">
                    <a:pos x="31" y="29"/>
                  </a:cxn>
                  <a:cxn ang="0">
                    <a:pos x="28" y="28"/>
                  </a:cxn>
                  <a:cxn ang="0">
                    <a:pos x="21" y="26"/>
                  </a:cxn>
                  <a:cxn ang="0">
                    <a:pos x="23" y="23"/>
                  </a:cxn>
                  <a:cxn ang="0">
                    <a:pos x="23" y="20"/>
                  </a:cxn>
                  <a:cxn ang="0">
                    <a:pos x="22" y="17"/>
                  </a:cxn>
                  <a:cxn ang="0">
                    <a:pos x="31" y="18"/>
                  </a:cxn>
                  <a:cxn ang="0">
                    <a:pos x="54" y="18"/>
                  </a:cxn>
                  <a:cxn ang="0">
                    <a:pos x="63" y="15"/>
                  </a:cxn>
                  <a:cxn ang="0">
                    <a:pos x="69" y="13"/>
                  </a:cxn>
                  <a:cxn ang="0">
                    <a:pos x="80" y="10"/>
                  </a:cxn>
                  <a:cxn ang="0">
                    <a:pos x="88" y="12"/>
                  </a:cxn>
                  <a:cxn ang="0">
                    <a:pos x="98" y="10"/>
                  </a:cxn>
                  <a:cxn ang="0">
                    <a:pos x="100" y="5"/>
                  </a:cxn>
                  <a:cxn ang="0">
                    <a:pos x="104" y="3"/>
                  </a:cxn>
                  <a:cxn ang="0">
                    <a:pos x="109" y="1"/>
                  </a:cxn>
                  <a:cxn ang="0">
                    <a:pos x="9" y="86"/>
                  </a:cxn>
                  <a:cxn ang="0">
                    <a:pos x="11" y="85"/>
                  </a:cxn>
                </a:cxnLst>
                <a:rect l="0" t="0" r="r" b="b"/>
                <a:pathLst>
                  <a:path w="151" h="199">
                    <a:moveTo>
                      <a:pt x="109" y="0"/>
                    </a:moveTo>
                    <a:lnTo>
                      <a:pt x="112" y="0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18" y="1"/>
                    </a:lnTo>
                    <a:lnTo>
                      <a:pt x="118" y="1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19" y="4"/>
                    </a:lnTo>
                    <a:lnTo>
                      <a:pt x="119" y="5"/>
                    </a:lnTo>
                    <a:lnTo>
                      <a:pt x="119" y="6"/>
                    </a:lnTo>
                    <a:lnTo>
                      <a:pt x="119" y="7"/>
                    </a:lnTo>
                    <a:lnTo>
                      <a:pt x="119" y="8"/>
                    </a:lnTo>
                    <a:lnTo>
                      <a:pt x="119" y="9"/>
                    </a:lnTo>
                    <a:lnTo>
                      <a:pt x="119" y="11"/>
                    </a:lnTo>
                    <a:lnTo>
                      <a:pt x="119" y="12"/>
                    </a:lnTo>
                    <a:lnTo>
                      <a:pt x="119" y="12"/>
                    </a:lnTo>
                    <a:lnTo>
                      <a:pt x="119" y="13"/>
                    </a:lnTo>
                    <a:lnTo>
                      <a:pt x="120" y="14"/>
                    </a:lnTo>
                    <a:lnTo>
                      <a:pt x="120" y="15"/>
                    </a:lnTo>
                    <a:lnTo>
                      <a:pt x="120" y="15"/>
                    </a:lnTo>
                    <a:lnTo>
                      <a:pt x="120" y="16"/>
                    </a:lnTo>
                    <a:lnTo>
                      <a:pt x="121" y="16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8"/>
                    </a:lnTo>
                    <a:lnTo>
                      <a:pt x="121" y="18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1" y="20"/>
                    </a:lnTo>
                    <a:lnTo>
                      <a:pt x="120" y="20"/>
                    </a:lnTo>
                    <a:lnTo>
                      <a:pt x="120" y="21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19" y="21"/>
                    </a:lnTo>
                    <a:lnTo>
                      <a:pt x="118" y="21"/>
                    </a:lnTo>
                    <a:lnTo>
                      <a:pt x="118" y="22"/>
                    </a:lnTo>
                    <a:lnTo>
                      <a:pt x="117" y="22"/>
                    </a:lnTo>
                    <a:lnTo>
                      <a:pt x="117" y="22"/>
                    </a:lnTo>
                    <a:lnTo>
                      <a:pt x="116" y="22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9" y="25"/>
                    </a:lnTo>
                    <a:lnTo>
                      <a:pt x="119" y="26"/>
                    </a:lnTo>
                    <a:lnTo>
                      <a:pt x="120" y="27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19" y="32"/>
                    </a:lnTo>
                    <a:lnTo>
                      <a:pt x="119" y="33"/>
                    </a:lnTo>
                    <a:lnTo>
                      <a:pt x="118" y="33"/>
                    </a:lnTo>
                    <a:lnTo>
                      <a:pt x="118" y="33"/>
                    </a:lnTo>
                    <a:lnTo>
                      <a:pt x="118" y="34"/>
                    </a:lnTo>
                    <a:lnTo>
                      <a:pt x="118" y="34"/>
                    </a:lnTo>
                    <a:lnTo>
                      <a:pt x="118" y="3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20" y="36"/>
                    </a:lnTo>
                    <a:lnTo>
                      <a:pt x="121" y="36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23" y="37"/>
                    </a:lnTo>
                    <a:lnTo>
                      <a:pt x="123" y="37"/>
                    </a:lnTo>
                    <a:lnTo>
                      <a:pt x="123" y="38"/>
                    </a:lnTo>
                    <a:lnTo>
                      <a:pt x="123" y="38"/>
                    </a:lnTo>
                    <a:lnTo>
                      <a:pt x="123" y="39"/>
                    </a:lnTo>
                    <a:lnTo>
                      <a:pt x="122" y="40"/>
                    </a:lnTo>
                    <a:lnTo>
                      <a:pt x="122" y="42"/>
                    </a:lnTo>
                    <a:lnTo>
                      <a:pt x="121" y="44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0" y="46"/>
                    </a:lnTo>
                    <a:lnTo>
                      <a:pt x="120" y="47"/>
                    </a:lnTo>
                    <a:lnTo>
                      <a:pt x="119" y="48"/>
                    </a:lnTo>
                    <a:lnTo>
                      <a:pt x="119" y="48"/>
                    </a:lnTo>
                    <a:lnTo>
                      <a:pt x="118" y="48"/>
                    </a:lnTo>
                    <a:lnTo>
                      <a:pt x="117" y="48"/>
                    </a:lnTo>
                    <a:lnTo>
                      <a:pt x="117" y="48"/>
                    </a:lnTo>
                    <a:lnTo>
                      <a:pt x="116" y="48"/>
                    </a:lnTo>
                    <a:lnTo>
                      <a:pt x="116" y="48"/>
                    </a:lnTo>
                    <a:lnTo>
                      <a:pt x="115" y="48"/>
                    </a:lnTo>
                    <a:lnTo>
                      <a:pt x="114" y="48"/>
                    </a:lnTo>
                    <a:lnTo>
                      <a:pt x="115" y="49"/>
                    </a:lnTo>
                    <a:lnTo>
                      <a:pt x="115" y="51"/>
                    </a:lnTo>
                    <a:lnTo>
                      <a:pt x="114" y="53"/>
                    </a:lnTo>
                    <a:lnTo>
                      <a:pt x="114" y="56"/>
                    </a:lnTo>
                    <a:lnTo>
                      <a:pt x="114" y="58"/>
                    </a:lnTo>
                    <a:lnTo>
                      <a:pt x="114" y="60"/>
                    </a:lnTo>
                    <a:lnTo>
                      <a:pt x="114" y="61"/>
                    </a:lnTo>
                    <a:lnTo>
                      <a:pt x="114" y="62"/>
                    </a:lnTo>
                    <a:lnTo>
                      <a:pt x="115" y="63"/>
                    </a:lnTo>
                    <a:lnTo>
                      <a:pt x="115" y="64"/>
                    </a:lnTo>
                    <a:lnTo>
                      <a:pt x="115" y="65"/>
                    </a:lnTo>
                    <a:lnTo>
                      <a:pt x="116" y="66"/>
                    </a:lnTo>
                    <a:lnTo>
                      <a:pt x="116" y="66"/>
                    </a:lnTo>
                    <a:lnTo>
                      <a:pt x="116" y="68"/>
                    </a:lnTo>
                    <a:lnTo>
                      <a:pt x="115" y="70"/>
                    </a:lnTo>
                    <a:lnTo>
                      <a:pt x="115" y="72"/>
                    </a:lnTo>
                    <a:lnTo>
                      <a:pt x="114" y="74"/>
                    </a:lnTo>
                    <a:lnTo>
                      <a:pt x="113" y="75"/>
                    </a:lnTo>
                    <a:lnTo>
                      <a:pt x="112" y="77"/>
                    </a:lnTo>
                    <a:lnTo>
                      <a:pt x="111" y="78"/>
                    </a:lnTo>
                    <a:lnTo>
                      <a:pt x="110" y="79"/>
                    </a:lnTo>
                    <a:lnTo>
                      <a:pt x="109" y="81"/>
                    </a:lnTo>
                    <a:lnTo>
                      <a:pt x="108" y="82"/>
                    </a:lnTo>
                    <a:lnTo>
                      <a:pt x="107" y="83"/>
                    </a:lnTo>
                    <a:lnTo>
                      <a:pt x="106" y="84"/>
                    </a:lnTo>
                    <a:lnTo>
                      <a:pt x="105" y="85"/>
                    </a:lnTo>
                    <a:lnTo>
                      <a:pt x="104" y="86"/>
                    </a:lnTo>
                    <a:lnTo>
                      <a:pt x="101" y="88"/>
                    </a:lnTo>
                    <a:lnTo>
                      <a:pt x="101" y="89"/>
                    </a:lnTo>
                    <a:lnTo>
                      <a:pt x="102" y="90"/>
                    </a:lnTo>
                    <a:lnTo>
                      <a:pt x="102" y="91"/>
                    </a:lnTo>
                    <a:lnTo>
                      <a:pt x="102" y="92"/>
                    </a:lnTo>
                    <a:lnTo>
                      <a:pt x="103" y="94"/>
                    </a:lnTo>
                    <a:lnTo>
                      <a:pt x="103" y="96"/>
                    </a:lnTo>
                    <a:lnTo>
                      <a:pt x="103" y="98"/>
                    </a:lnTo>
                    <a:lnTo>
                      <a:pt x="103" y="100"/>
                    </a:lnTo>
                    <a:lnTo>
                      <a:pt x="103" y="102"/>
                    </a:lnTo>
                    <a:lnTo>
                      <a:pt x="103" y="105"/>
                    </a:lnTo>
                    <a:lnTo>
                      <a:pt x="103" y="105"/>
                    </a:lnTo>
                    <a:lnTo>
                      <a:pt x="103" y="106"/>
                    </a:lnTo>
                    <a:lnTo>
                      <a:pt x="104" y="106"/>
                    </a:lnTo>
                    <a:lnTo>
                      <a:pt x="104" y="107"/>
                    </a:lnTo>
                    <a:lnTo>
                      <a:pt x="105" y="107"/>
                    </a:lnTo>
                    <a:lnTo>
                      <a:pt x="106" y="107"/>
                    </a:lnTo>
                    <a:lnTo>
                      <a:pt x="107" y="107"/>
                    </a:lnTo>
                    <a:lnTo>
                      <a:pt x="108" y="107"/>
                    </a:lnTo>
                    <a:lnTo>
                      <a:pt x="109" y="107"/>
                    </a:lnTo>
                    <a:lnTo>
                      <a:pt x="111" y="106"/>
                    </a:lnTo>
                    <a:lnTo>
                      <a:pt x="112" y="106"/>
                    </a:lnTo>
                    <a:lnTo>
                      <a:pt x="113" y="106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5" y="108"/>
                    </a:lnTo>
                    <a:lnTo>
                      <a:pt x="115" y="109"/>
                    </a:lnTo>
                    <a:lnTo>
                      <a:pt x="116" y="109"/>
                    </a:lnTo>
                    <a:lnTo>
                      <a:pt x="116" y="110"/>
                    </a:lnTo>
                    <a:lnTo>
                      <a:pt x="117" y="111"/>
                    </a:lnTo>
                    <a:lnTo>
                      <a:pt x="117" y="112"/>
                    </a:lnTo>
                    <a:lnTo>
                      <a:pt x="118" y="113"/>
                    </a:lnTo>
                    <a:lnTo>
                      <a:pt x="119" y="113"/>
                    </a:lnTo>
                    <a:lnTo>
                      <a:pt x="120" y="114"/>
                    </a:lnTo>
                    <a:lnTo>
                      <a:pt x="121" y="114"/>
                    </a:lnTo>
                    <a:lnTo>
                      <a:pt x="122" y="115"/>
                    </a:lnTo>
                    <a:lnTo>
                      <a:pt x="123" y="115"/>
                    </a:lnTo>
                    <a:lnTo>
                      <a:pt x="125" y="115"/>
                    </a:lnTo>
                    <a:lnTo>
                      <a:pt x="126" y="115"/>
                    </a:lnTo>
                    <a:lnTo>
                      <a:pt x="128" y="115"/>
                    </a:lnTo>
                    <a:lnTo>
                      <a:pt x="129" y="115"/>
                    </a:lnTo>
                    <a:lnTo>
                      <a:pt x="130" y="116"/>
                    </a:lnTo>
                    <a:lnTo>
                      <a:pt x="131" y="117"/>
                    </a:lnTo>
                    <a:lnTo>
                      <a:pt x="132" y="118"/>
                    </a:lnTo>
                    <a:lnTo>
                      <a:pt x="132" y="119"/>
                    </a:lnTo>
                    <a:lnTo>
                      <a:pt x="134" y="121"/>
                    </a:lnTo>
                    <a:lnTo>
                      <a:pt x="136" y="123"/>
                    </a:lnTo>
                    <a:lnTo>
                      <a:pt x="139" y="123"/>
                    </a:lnTo>
                    <a:lnTo>
                      <a:pt x="141" y="123"/>
                    </a:lnTo>
                    <a:lnTo>
                      <a:pt x="143" y="123"/>
                    </a:lnTo>
                    <a:lnTo>
                      <a:pt x="144" y="123"/>
                    </a:lnTo>
                    <a:lnTo>
                      <a:pt x="145" y="123"/>
                    </a:lnTo>
                    <a:lnTo>
                      <a:pt x="146" y="123"/>
                    </a:lnTo>
                    <a:lnTo>
                      <a:pt x="147" y="124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9" y="125"/>
                    </a:lnTo>
                    <a:lnTo>
                      <a:pt x="150" y="125"/>
                    </a:lnTo>
                    <a:lnTo>
                      <a:pt x="150" y="126"/>
                    </a:lnTo>
                    <a:lnTo>
                      <a:pt x="151" y="126"/>
                    </a:lnTo>
                    <a:lnTo>
                      <a:pt x="151" y="127"/>
                    </a:lnTo>
                    <a:lnTo>
                      <a:pt x="151" y="128"/>
                    </a:lnTo>
                    <a:lnTo>
                      <a:pt x="151" y="129"/>
                    </a:lnTo>
                    <a:lnTo>
                      <a:pt x="151" y="129"/>
                    </a:lnTo>
                    <a:lnTo>
                      <a:pt x="151" y="130"/>
                    </a:lnTo>
                    <a:lnTo>
                      <a:pt x="151" y="130"/>
                    </a:lnTo>
                    <a:lnTo>
                      <a:pt x="150" y="131"/>
                    </a:lnTo>
                    <a:lnTo>
                      <a:pt x="150" y="132"/>
                    </a:lnTo>
                    <a:lnTo>
                      <a:pt x="149" y="133"/>
                    </a:lnTo>
                    <a:lnTo>
                      <a:pt x="149" y="133"/>
                    </a:lnTo>
                    <a:lnTo>
                      <a:pt x="149" y="134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9" y="136"/>
                    </a:lnTo>
                    <a:lnTo>
                      <a:pt x="147" y="138"/>
                    </a:lnTo>
                    <a:lnTo>
                      <a:pt x="146" y="139"/>
                    </a:lnTo>
                    <a:lnTo>
                      <a:pt x="144" y="141"/>
                    </a:lnTo>
                    <a:lnTo>
                      <a:pt x="142" y="143"/>
                    </a:lnTo>
                    <a:lnTo>
                      <a:pt x="141" y="144"/>
                    </a:lnTo>
                    <a:lnTo>
                      <a:pt x="139" y="146"/>
                    </a:lnTo>
                    <a:lnTo>
                      <a:pt x="136" y="150"/>
                    </a:lnTo>
                    <a:lnTo>
                      <a:pt x="134" y="152"/>
                    </a:lnTo>
                    <a:lnTo>
                      <a:pt x="133" y="154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7" y="159"/>
                    </a:lnTo>
                    <a:lnTo>
                      <a:pt x="125" y="160"/>
                    </a:lnTo>
                    <a:lnTo>
                      <a:pt x="123" y="162"/>
                    </a:lnTo>
                    <a:lnTo>
                      <a:pt x="122" y="162"/>
                    </a:lnTo>
                    <a:lnTo>
                      <a:pt x="121" y="163"/>
                    </a:lnTo>
                    <a:lnTo>
                      <a:pt x="121" y="164"/>
                    </a:lnTo>
                    <a:lnTo>
                      <a:pt x="121" y="165"/>
                    </a:lnTo>
                    <a:lnTo>
                      <a:pt x="121" y="165"/>
                    </a:lnTo>
                    <a:lnTo>
                      <a:pt x="121" y="166"/>
                    </a:lnTo>
                    <a:lnTo>
                      <a:pt x="121" y="166"/>
                    </a:lnTo>
                    <a:lnTo>
                      <a:pt x="121" y="167"/>
                    </a:lnTo>
                    <a:lnTo>
                      <a:pt x="120" y="168"/>
                    </a:lnTo>
                    <a:lnTo>
                      <a:pt x="120" y="169"/>
                    </a:lnTo>
                    <a:lnTo>
                      <a:pt x="119" y="169"/>
                    </a:lnTo>
                    <a:lnTo>
                      <a:pt x="119" y="170"/>
                    </a:lnTo>
                    <a:lnTo>
                      <a:pt x="119" y="171"/>
                    </a:lnTo>
                    <a:lnTo>
                      <a:pt x="119" y="171"/>
                    </a:lnTo>
                    <a:lnTo>
                      <a:pt x="119" y="172"/>
                    </a:lnTo>
                    <a:lnTo>
                      <a:pt x="119" y="173"/>
                    </a:lnTo>
                    <a:lnTo>
                      <a:pt x="118" y="173"/>
                    </a:lnTo>
                    <a:lnTo>
                      <a:pt x="117" y="174"/>
                    </a:lnTo>
                    <a:lnTo>
                      <a:pt x="115" y="175"/>
                    </a:lnTo>
                    <a:lnTo>
                      <a:pt x="114" y="176"/>
                    </a:lnTo>
                    <a:lnTo>
                      <a:pt x="112" y="178"/>
                    </a:lnTo>
                    <a:lnTo>
                      <a:pt x="110" y="179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4" y="183"/>
                    </a:lnTo>
                    <a:lnTo>
                      <a:pt x="103" y="183"/>
                    </a:lnTo>
                    <a:lnTo>
                      <a:pt x="102" y="183"/>
                    </a:lnTo>
                    <a:lnTo>
                      <a:pt x="100" y="183"/>
                    </a:lnTo>
                    <a:lnTo>
                      <a:pt x="99" y="183"/>
                    </a:lnTo>
                    <a:lnTo>
                      <a:pt x="97" y="183"/>
                    </a:lnTo>
                    <a:lnTo>
                      <a:pt x="96" y="183"/>
                    </a:lnTo>
                    <a:lnTo>
                      <a:pt x="95" y="183"/>
                    </a:lnTo>
                    <a:lnTo>
                      <a:pt x="94" y="183"/>
                    </a:lnTo>
                    <a:lnTo>
                      <a:pt x="92" y="182"/>
                    </a:lnTo>
                    <a:lnTo>
                      <a:pt x="91" y="182"/>
                    </a:lnTo>
                    <a:lnTo>
                      <a:pt x="90" y="182"/>
                    </a:lnTo>
                    <a:lnTo>
                      <a:pt x="89" y="182"/>
                    </a:lnTo>
                    <a:lnTo>
                      <a:pt x="88" y="182"/>
                    </a:lnTo>
                    <a:lnTo>
                      <a:pt x="87" y="183"/>
                    </a:lnTo>
                    <a:lnTo>
                      <a:pt x="86" y="183"/>
                    </a:lnTo>
                    <a:lnTo>
                      <a:pt x="84" y="185"/>
                    </a:lnTo>
                    <a:lnTo>
                      <a:pt x="83" y="188"/>
                    </a:lnTo>
                    <a:lnTo>
                      <a:pt x="81" y="190"/>
                    </a:lnTo>
                    <a:lnTo>
                      <a:pt x="80" y="192"/>
                    </a:lnTo>
                    <a:lnTo>
                      <a:pt x="79" y="193"/>
                    </a:lnTo>
                    <a:lnTo>
                      <a:pt x="78" y="194"/>
                    </a:lnTo>
                    <a:lnTo>
                      <a:pt x="77" y="195"/>
                    </a:lnTo>
                    <a:lnTo>
                      <a:pt x="76" y="196"/>
                    </a:lnTo>
                    <a:lnTo>
                      <a:pt x="75" y="197"/>
                    </a:lnTo>
                    <a:lnTo>
                      <a:pt x="74" y="198"/>
                    </a:lnTo>
                    <a:lnTo>
                      <a:pt x="72" y="199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69" y="199"/>
                    </a:lnTo>
                    <a:lnTo>
                      <a:pt x="69" y="198"/>
                    </a:lnTo>
                    <a:lnTo>
                      <a:pt x="68" y="197"/>
                    </a:lnTo>
                    <a:lnTo>
                      <a:pt x="68" y="196"/>
                    </a:lnTo>
                    <a:lnTo>
                      <a:pt x="68" y="195"/>
                    </a:lnTo>
                    <a:lnTo>
                      <a:pt x="68" y="194"/>
                    </a:lnTo>
                    <a:lnTo>
                      <a:pt x="68" y="193"/>
                    </a:lnTo>
                    <a:lnTo>
                      <a:pt x="68" y="191"/>
                    </a:lnTo>
                    <a:lnTo>
                      <a:pt x="67" y="190"/>
                    </a:lnTo>
                    <a:lnTo>
                      <a:pt x="65" y="189"/>
                    </a:lnTo>
                    <a:lnTo>
                      <a:pt x="64" y="188"/>
                    </a:lnTo>
                    <a:lnTo>
                      <a:pt x="62" y="187"/>
                    </a:lnTo>
                    <a:lnTo>
                      <a:pt x="59" y="186"/>
                    </a:lnTo>
                    <a:lnTo>
                      <a:pt x="58" y="185"/>
                    </a:lnTo>
                    <a:lnTo>
                      <a:pt x="57" y="184"/>
                    </a:lnTo>
                    <a:lnTo>
                      <a:pt x="55" y="183"/>
                    </a:lnTo>
                    <a:lnTo>
                      <a:pt x="54" y="182"/>
                    </a:lnTo>
                    <a:lnTo>
                      <a:pt x="53" y="181"/>
                    </a:lnTo>
                    <a:lnTo>
                      <a:pt x="52" y="180"/>
                    </a:lnTo>
                    <a:lnTo>
                      <a:pt x="51" y="179"/>
                    </a:lnTo>
                    <a:lnTo>
                      <a:pt x="51" y="178"/>
                    </a:lnTo>
                    <a:lnTo>
                      <a:pt x="50" y="178"/>
                    </a:lnTo>
                    <a:lnTo>
                      <a:pt x="50" y="177"/>
                    </a:lnTo>
                    <a:lnTo>
                      <a:pt x="50" y="176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49" y="173"/>
                    </a:lnTo>
                    <a:lnTo>
                      <a:pt x="49" y="173"/>
                    </a:lnTo>
                    <a:lnTo>
                      <a:pt x="48" y="173"/>
                    </a:lnTo>
                    <a:lnTo>
                      <a:pt x="47" y="173"/>
                    </a:lnTo>
                    <a:lnTo>
                      <a:pt x="46" y="173"/>
                    </a:lnTo>
                    <a:lnTo>
                      <a:pt x="46" y="173"/>
                    </a:lnTo>
                    <a:lnTo>
                      <a:pt x="45" y="173"/>
                    </a:lnTo>
                    <a:lnTo>
                      <a:pt x="45" y="174"/>
                    </a:lnTo>
                    <a:lnTo>
                      <a:pt x="44" y="174"/>
                    </a:lnTo>
                    <a:lnTo>
                      <a:pt x="43" y="174"/>
                    </a:lnTo>
                    <a:lnTo>
                      <a:pt x="43" y="174"/>
                    </a:lnTo>
                    <a:lnTo>
                      <a:pt x="43" y="173"/>
                    </a:lnTo>
                    <a:lnTo>
                      <a:pt x="42" y="173"/>
                    </a:lnTo>
                    <a:lnTo>
                      <a:pt x="42" y="173"/>
                    </a:lnTo>
                    <a:lnTo>
                      <a:pt x="41" y="173"/>
                    </a:lnTo>
                    <a:lnTo>
                      <a:pt x="41" y="172"/>
                    </a:lnTo>
                    <a:lnTo>
                      <a:pt x="40" y="172"/>
                    </a:lnTo>
                    <a:lnTo>
                      <a:pt x="39" y="171"/>
                    </a:lnTo>
                    <a:lnTo>
                      <a:pt x="39" y="170"/>
                    </a:lnTo>
                    <a:lnTo>
                      <a:pt x="39" y="169"/>
                    </a:lnTo>
                    <a:lnTo>
                      <a:pt x="39" y="168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0" y="166"/>
                    </a:lnTo>
                    <a:lnTo>
                      <a:pt x="40" y="164"/>
                    </a:lnTo>
                    <a:lnTo>
                      <a:pt x="40" y="163"/>
                    </a:lnTo>
                    <a:lnTo>
                      <a:pt x="41" y="161"/>
                    </a:lnTo>
                    <a:lnTo>
                      <a:pt x="41" y="161"/>
                    </a:lnTo>
                    <a:lnTo>
                      <a:pt x="41" y="160"/>
                    </a:lnTo>
                    <a:lnTo>
                      <a:pt x="41" y="159"/>
                    </a:lnTo>
                    <a:lnTo>
                      <a:pt x="41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3" y="158"/>
                    </a:lnTo>
                    <a:lnTo>
                      <a:pt x="43" y="157"/>
                    </a:lnTo>
                    <a:lnTo>
                      <a:pt x="45" y="157"/>
                    </a:lnTo>
                    <a:lnTo>
                      <a:pt x="45" y="156"/>
                    </a:lnTo>
                    <a:lnTo>
                      <a:pt x="46" y="156"/>
                    </a:lnTo>
                    <a:lnTo>
                      <a:pt x="47" y="155"/>
                    </a:lnTo>
                    <a:lnTo>
                      <a:pt x="47" y="154"/>
                    </a:lnTo>
                    <a:lnTo>
                      <a:pt x="48" y="153"/>
                    </a:lnTo>
                    <a:lnTo>
                      <a:pt x="49" y="151"/>
                    </a:lnTo>
                    <a:lnTo>
                      <a:pt x="49" y="150"/>
                    </a:lnTo>
                    <a:lnTo>
                      <a:pt x="50" y="149"/>
                    </a:lnTo>
                    <a:lnTo>
                      <a:pt x="50" y="148"/>
                    </a:lnTo>
                    <a:lnTo>
                      <a:pt x="51" y="147"/>
                    </a:lnTo>
                    <a:lnTo>
                      <a:pt x="52" y="147"/>
                    </a:lnTo>
                    <a:lnTo>
                      <a:pt x="53" y="146"/>
                    </a:lnTo>
                    <a:lnTo>
                      <a:pt x="52" y="144"/>
                    </a:lnTo>
                    <a:lnTo>
                      <a:pt x="52" y="142"/>
                    </a:lnTo>
                    <a:lnTo>
                      <a:pt x="51" y="140"/>
                    </a:lnTo>
                    <a:lnTo>
                      <a:pt x="51" y="138"/>
                    </a:lnTo>
                    <a:lnTo>
                      <a:pt x="50" y="136"/>
                    </a:lnTo>
                    <a:lnTo>
                      <a:pt x="50" y="134"/>
                    </a:lnTo>
                    <a:lnTo>
                      <a:pt x="48" y="130"/>
                    </a:lnTo>
                    <a:lnTo>
                      <a:pt x="47" y="126"/>
                    </a:lnTo>
                    <a:lnTo>
                      <a:pt x="46" y="124"/>
                    </a:lnTo>
                    <a:lnTo>
                      <a:pt x="46" y="122"/>
                    </a:lnTo>
                    <a:lnTo>
                      <a:pt x="45" y="120"/>
                    </a:lnTo>
                    <a:lnTo>
                      <a:pt x="45" y="118"/>
                    </a:lnTo>
                    <a:lnTo>
                      <a:pt x="45" y="115"/>
                    </a:lnTo>
                    <a:lnTo>
                      <a:pt x="45" y="113"/>
                    </a:lnTo>
                    <a:lnTo>
                      <a:pt x="43" y="111"/>
                    </a:lnTo>
                    <a:lnTo>
                      <a:pt x="42" y="109"/>
                    </a:lnTo>
                    <a:lnTo>
                      <a:pt x="40" y="107"/>
                    </a:lnTo>
                    <a:lnTo>
                      <a:pt x="39" y="105"/>
                    </a:lnTo>
                    <a:lnTo>
                      <a:pt x="36" y="102"/>
                    </a:lnTo>
                    <a:lnTo>
                      <a:pt x="33" y="98"/>
                    </a:lnTo>
                    <a:lnTo>
                      <a:pt x="31" y="98"/>
                    </a:lnTo>
                    <a:lnTo>
                      <a:pt x="29" y="98"/>
                    </a:lnTo>
                    <a:lnTo>
                      <a:pt x="28" y="98"/>
                    </a:lnTo>
                    <a:lnTo>
                      <a:pt x="26" y="98"/>
                    </a:lnTo>
                    <a:lnTo>
                      <a:pt x="26" y="97"/>
                    </a:lnTo>
                    <a:lnTo>
                      <a:pt x="25" y="97"/>
                    </a:lnTo>
                    <a:lnTo>
                      <a:pt x="24" y="96"/>
                    </a:lnTo>
                    <a:lnTo>
                      <a:pt x="22" y="95"/>
                    </a:lnTo>
                    <a:lnTo>
                      <a:pt x="21" y="94"/>
                    </a:lnTo>
                    <a:lnTo>
                      <a:pt x="19" y="94"/>
                    </a:lnTo>
                    <a:lnTo>
                      <a:pt x="18" y="93"/>
                    </a:lnTo>
                    <a:lnTo>
                      <a:pt x="16" y="92"/>
                    </a:lnTo>
                    <a:lnTo>
                      <a:pt x="15" y="91"/>
                    </a:lnTo>
                    <a:lnTo>
                      <a:pt x="14" y="91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3" y="89"/>
                    </a:lnTo>
                    <a:lnTo>
                      <a:pt x="13" y="89"/>
                    </a:lnTo>
                    <a:lnTo>
                      <a:pt x="12" y="89"/>
                    </a:lnTo>
                    <a:lnTo>
                      <a:pt x="11" y="88"/>
                    </a:lnTo>
                    <a:lnTo>
                      <a:pt x="9" y="88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5" y="88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3" y="76"/>
                    </a:lnTo>
                    <a:lnTo>
                      <a:pt x="3" y="77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5"/>
                    </a:lnTo>
                    <a:lnTo>
                      <a:pt x="7" y="75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15" y="70"/>
                    </a:lnTo>
                    <a:lnTo>
                      <a:pt x="15" y="6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8" y="67"/>
                    </a:lnTo>
                    <a:lnTo>
                      <a:pt x="18" y="66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7" y="64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6" y="62"/>
                    </a:lnTo>
                    <a:lnTo>
                      <a:pt x="16" y="62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5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3" y="55"/>
                    </a:lnTo>
                    <a:lnTo>
                      <a:pt x="14" y="55"/>
                    </a:lnTo>
                    <a:lnTo>
                      <a:pt x="14" y="54"/>
                    </a:lnTo>
                    <a:lnTo>
                      <a:pt x="15" y="53"/>
                    </a:lnTo>
                    <a:lnTo>
                      <a:pt x="16" y="52"/>
                    </a:lnTo>
                    <a:lnTo>
                      <a:pt x="17" y="51"/>
                    </a:lnTo>
                    <a:lnTo>
                      <a:pt x="18" y="51"/>
                    </a:lnTo>
                    <a:lnTo>
                      <a:pt x="18" y="50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9" y="48"/>
                    </a:lnTo>
                    <a:lnTo>
                      <a:pt x="39" y="48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9" y="46"/>
                    </a:lnTo>
                    <a:lnTo>
                      <a:pt x="39" y="45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40" y="43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5" y="18"/>
                    </a:lnTo>
                    <a:lnTo>
                      <a:pt x="39" y="18"/>
                    </a:lnTo>
                    <a:lnTo>
                      <a:pt x="44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2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6" y="17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5" y="15"/>
                    </a:lnTo>
                    <a:lnTo>
                      <a:pt x="66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3"/>
                    </a:lnTo>
                    <a:lnTo>
                      <a:pt x="69" y="13"/>
                    </a:lnTo>
                    <a:lnTo>
                      <a:pt x="69" y="14"/>
                    </a:lnTo>
                    <a:lnTo>
                      <a:pt x="70" y="14"/>
                    </a:lnTo>
                    <a:lnTo>
                      <a:pt x="71" y="14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4" y="13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9" y="10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7" y="12"/>
                    </a:lnTo>
                    <a:lnTo>
                      <a:pt x="88" y="12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2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8"/>
                    </a:lnTo>
                    <a:lnTo>
                      <a:pt x="99" y="7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1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3" y="3"/>
                    </a:lnTo>
                    <a:lnTo>
                      <a:pt x="103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6" y="2"/>
                    </a:lnTo>
                    <a:lnTo>
                      <a:pt x="107" y="2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0"/>
                    </a:lnTo>
                    <a:moveTo>
                      <a:pt x="11" y="85"/>
                    </a:moveTo>
                    <a:lnTo>
                      <a:pt x="11" y="85"/>
                    </a:lnTo>
                    <a:lnTo>
                      <a:pt x="11" y="85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9" y="85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10" y="87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1" y="86"/>
                    </a:lnTo>
                    <a:lnTo>
                      <a:pt x="11" y="86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Freeform 4"/>
              <p:cNvSpPr>
                <a:spLocks/>
              </p:cNvSpPr>
              <p:nvPr/>
            </p:nvSpPr>
            <p:spPr bwMode="auto">
              <a:xfrm>
                <a:off x="4132842" y="1866234"/>
                <a:ext cx="1648332" cy="1206830"/>
              </a:xfrm>
              <a:custGeom>
                <a:avLst/>
                <a:gdLst/>
                <a:ahLst/>
                <a:cxnLst>
                  <a:cxn ang="0">
                    <a:pos x="81" y="1"/>
                  </a:cxn>
                  <a:cxn ang="0">
                    <a:pos x="88" y="6"/>
                  </a:cxn>
                  <a:cxn ang="0">
                    <a:pos x="92" y="10"/>
                  </a:cxn>
                  <a:cxn ang="0">
                    <a:pos x="93" y="9"/>
                  </a:cxn>
                  <a:cxn ang="0">
                    <a:pos x="113" y="11"/>
                  </a:cxn>
                  <a:cxn ang="0">
                    <a:pos x="118" y="15"/>
                  </a:cxn>
                  <a:cxn ang="0">
                    <a:pos x="123" y="21"/>
                  </a:cxn>
                  <a:cxn ang="0">
                    <a:pos x="128" y="19"/>
                  </a:cxn>
                  <a:cxn ang="0">
                    <a:pos x="136" y="19"/>
                  </a:cxn>
                  <a:cxn ang="0">
                    <a:pos x="143" y="24"/>
                  </a:cxn>
                  <a:cxn ang="0">
                    <a:pos x="152" y="25"/>
                  </a:cxn>
                  <a:cxn ang="0">
                    <a:pos x="157" y="27"/>
                  </a:cxn>
                  <a:cxn ang="0">
                    <a:pos x="163" y="33"/>
                  </a:cxn>
                  <a:cxn ang="0">
                    <a:pos x="165" y="42"/>
                  </a:cxn>
                  <a:cxn ang="0">
                    <a:pos x="163" y="52"/>
                  </a:cxn>
                  <a:cxn ang="0">
                    <a:pos x="162" y="61"/>
                  </a:cxn>
                  <a:cxn ang="0">
                    <a:pos x="160" y="66"/>
                  </a:cxn>
                  <a:cxn ang="0">
                    <a:pos x="159" y="69"/>
                  </a:cxn>
                  <a:cxn ang="0">
                    <a:pos x="162" y="74"/>
                  </a:cxn>
                  <a:cxn ang="0">
                    <a:pos x="153" y="80"/>
                  </a:cxn>
                  <a:cxn ang="0">
                    <a:pos x="142" y="89"/>
                  </a:cxn>
                  <a:cxn ang="0">
                    <a:pos x="137" y="93"/>
                  </a:cxn>
                  <a:cxn ang="0">
                    <a:pos x="132" y="96"/>
                  </a:cxn>
                  <a:cxn ang="0">
                    <a:pos x="129" y="101"/>
                  </a:cxn>
                  <a:cxn ang="0">
                    <a:pos x="122" y="102"/>
                  </a:cxn>
                  <a:cxn ang="0">
                    <a:pos x="118" y="99"/>
                  </a:cxn>
                  <a:cxn ang="0">
                    <a:pos x="116" y="95"/>
                  </a:cxn>
                  <a:cxn ang="0">
                    <a:pos x="109" y="97"/>
                  </a:cxn>
                  <a:cxn ang="0">
                    <a:pos x="104" y="103"/>
                  </a:cxn>
                  <a:cxn ang="0">
                    <a:pos x="100" y="112"/>
                  </a:cxn>
                  <a:cxn ang="0">
                    <a:pos x="87" y="111"/>
                  </a:cxn>
                  <a:cxn ang="0">
                    <a:pos x="78" y="109"/>
                  </a:cxn>
                  <a:cxn ang="0">
                    <a:pos x="75" y="104"/>
                  </a:cxn>
                  <a:cxn ang="0">
                    <a:pos x="71" y="102"/>
                  </a:cxn>
                  <a:cxn ang="0">
                    <a:pos x="64" y="98"/>
                  </a:cxn>
                  <a:cxn ang="0">
                    <a:pos x="58" y="96"/>
                  </a:cxn>
                  <a:cxn ang="0">
                    <a:pos x="52" y="100"/>
                  </a:cxn>
                  <a:cxn ang="0">
                    <a:pos x="46" y="98"/>
                  </a:cxn>
                  <a:cxn ang="0">
                    <a:pos x="33" y="95"/>
                  </a:cxn>
                  <a:cxn ang="0">
                    <a:pos x="24" y="89"/>
                  </a:cxn>
                  <a:cxn ang="0">
                    <a:pos x="16" y="85"/>
                  </a:cxn>
                  <a:cxn ang="0">
                    <a:pos x="11" y="80"/>
                  </a:cxn>
                  <a:cxn ang="0">
                    <a:pos x="3" y="80"/>
                  </a:cxn>
                  <a:cxn ang="0">
                    <a:pos x="1" y="68"/>
                  </a:cxn>
                  <a:cxn ang="0">
                    <a:pos x="5" y="58"/>
                  </a:cxn>
                  <a:cxn ang="0">
                    <a:pos x="13" y="48"/>
                  </a:cxn>
                  <a:cxn ang="0">
                    <a:pos x="19" y="41"/>
                  </a:cxn>
                  <a:cxn ang="0">
                    <a:pos x="27" y="40"/>
                  </a:cxn>
                  <a:cxn ang="0">
                    <a:pos x="35" y="37"/>
                  </a:cxn>
                  <a:cxn ang="0">
                    <a:pos x="44" y="36"/>
                  </a:cxn>
                  <a:cxn ang="0">
                    <a:pos x="56" y="27"/>
                  </a:cxn>
                  <a:cxn ang="0">
                    <a:pos x="59" y="24"/>
                  </a:cxn>
                  <a:cxn ang="0">
                    <a:pos x="58" y="21"/>
                  </a:cxn>
                  <a:cxn ang="0">
                    <a:pos x="55" y="15"/>
                  </a:cxn>
                  <a:cxn ang="0">
                    <a:pos x="55" y="11"/>
                  </a:cxn>
                  <a:cxn ang="0">
                    <a:pos x="58" y="4"/>
                  </a:cxn>
                  <a:cxn ang="0">
                    <a:pos x="67" y="2"/>
                  </a:cxn>
                  <a:cxn ang="0">
                    <a:pos x="75" y="2"/>
                  </a:cxn>
                </a:cxnLst>
                <a:rect l="0" t="0" r="r" b="b"/>
                <a:pathLst>
                  <a:path w="166" h="112">
                    <a:moveTo>
                      <a:pt x="75" y="1"/>
                    </a:moveTo>
                    <a:lnTo>
                      <a:pt x="76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5" y="3"/>
                    </a:lnTo>
                    <a:lnTo>
                      <a:pt x="85" y="4"/>
                    </a:lnTo>
                    <a:lnTo>
                      <a:pt x="86" y="5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89" y="7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5" y="9"/>
                    </a:lnTo>
                    <a:lnTo>
                      <a:pt x="98" y="9"/>
                    </a:lnTo>
                    <a:lnTo>
                      <a:pt x="102" y="10"/>
                    </a:lnTo>
                    <a:lnTo>
                      <a:pt x="104" y="10"/>
                    </a:lnTo>
                    <a:lnTo>
                      <a:pt x="107" y="10"/>
                    </a:lnTo>
                    <a:lnTo>
                      <a:pt x="109" y="10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114" y="11"/>
                    </a:lnTo>
                    <a:lnTo>
                      <a:pt x="114" y="12"/>
                    </a:lnTo>
                    <a:lnTo>
                      <a:pt x="115" y="12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8" y="15"/>
                    </a:lnTo>
                    <a:lnTo>
                      <a:pt x="119" y="16"/>
                    </a:lnTo>
                    <a:lnTo>
                      <a:pt x="119" y="16"/>
                    </a:lnTo>
                    <a:lnTo>
                      <a:pt x="119" y="17"/>
                    </a:lnTo>
                    <a:lnTo>
                      <a:pt x="120" y="18"/>
                    </a:lnTo>
                    <a:lnTo>
                      <a:pt x="120" y="19"/>
                    </a:lnTo>
                    <a:lnTo>
                      <a:pt x="120" y="21"/>
                    </a:lnTo>
                    <a:lnTo>
                      <a:pt x="122" y="21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7" y="21"/>
                    </a:lnTo>
                    <a:lnTo>
                      <a:pt x="127" y="21"/>
                    </a:lnTo>
                    <a:lnTo>
                      <a:pt x="127" y="21"/>
                    </a:lnTo>
                    <a:lnTo>
                      <a:pt x="128" y="20"/>
                    </a:lnTo>
                    <a:lnTo>
                      <a:pt x="128" y="20"/>
                    </a:lnTo>
                    <a:lnTo>
                      <a:pt x="128" y="20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30" y="19"/>
                    </a:lnTo>
                    <a:lnTo>
                      <a:pt x="132" y="19"/>
                    </a:lnTo>
                    <a:lnTo>
                      <a:pt x="133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6" y="19"/>
                    </a:lnTo>
                    <a:lnTo>
                      <a:pt x="136" y="19"/>
                    </a:lnTo>
                    <a:lnTo>
                      <a:pt x="137" y="19"/>
                    </a:lnTo>
                    <a:lnTo>
                      <a:pt x="138" y="19"/>
                    </a:lnTo>
                    <a:lnTo>
                      <a:pt x="138" y="20"/>
                    </a:lnTo>
                    <a:lnTo>
                      <a:pt x="140" y="21"/>
                    </a:lnTo>
                    <a:lnTo>
                      <a:pt x="141" y="22"/>
                    </a:lnTo>
                    <a:lnTo>
                      <a:pt x="142" y="23"/>
                    </a:lnTo>
                    <a:lnTo>
                      <a:pt x="143" y="24"/>
                    </a:lnTo>
                    <a:lnTo>
                      <a:pt x="144" y="24"/>
                    </a:lnTo>
                    <a:lnTo>
                      <a:pt x="145" y="25"/>
                    </a:lnTo>
                    <a:lnTo>
                      <a:pt x="146" y="25"/>
                    </a:lnTo>
                    <a:lnTo>
                      <a:pt x="147" y="25"/>
                    </a:lnTo>
                    <a:lnTo>
                      <a:pt x="148" y="26"/>
                    </a:lnTo>
                    <a:lnTo>
                      <a:pt x="149" y="26"/>
                    </a:lnTo>
                    <a:lnTo>
                      <a:pt x="150" y="26"/>
                    </a:lnTo>
                    <a:lnTo>
                      <a:pt x="152" y="25"/>
                    </a:lnTo>
                    <a:lnTo>
                      <a:pt x="152" y="25"/>
                    </a:lnTo>
                    <a:lnTo>
                      <a:pt x="152" y="25"/>
                    </a:lnTo>
                    <a:lnTo>
                      <a:pt x="153" y="25"/>
                    </a:lnTo>
                    <a:lnTo>
                      <a:pt x="153" y="25"/>
                    </a:lnTo>
                    <a:lnTo>
                      <a:pt x="154" y="26"/>
                    </a:lnTo>
                    <a:lnTo>
                      <a:pt x="156" y="26"/>
                    </a:lnTo>
                    <a:lnTo>
                      <a:pt x="156" y="26"/>
                    </a:lnTo>
                    <a:lnTo>
                      <a:pt x="157" y="27"/>
                    </a:lnTo>
                    <a:lnTo>
                      <a:pt x="158" y="27"/>
                    </a:lnTo>
                    <a:lnTo>
                      <a:pt x="159" y="28"/>
                    </a:lnTo>
                    <a:lnTo>
                      <a:pt x="159" y="28"/>
                    </a:lnTo>
                    <a:lnTo>
                      <a:pt x="160" y="29"/>
                    </a:lnTo>
                    <a:lnTo>
                      <a:pt x="161" y="30"/>
                    </a:lnTo>
                    <a:lnTo>
                      <a:pt x="161" y="31"/>
                    </a:lnTo>
                    <a:lnTo>
                      <a:pt x="162" y="32"/>
                    </a:lnTo>
                    <a:lnTo>
                      <a:pt x="163" y="33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65" y="34"/>
                    </a:lnTo>
                    <a:lnTo>
                      <a:pt x="165" y="36"/>
                    </a:lnTo>
                    <a:lnTo>
                      <a:pt x="165" y="37"/>
                    </a:lnTo>
                    <a:lnTo>
                      <a:pt x="166" y="39"/>
                    </a:lnTo>
                    <a:lnTo>
                      <a:pt x="165" y="41"/>
                    </a:lnTo>
                    <a:lnTo>
                      <a:pt x="165" y="42"/>
                    </a:lnTo>
                    <a:lnTo>
                      <a:pt x="165" y="44"/>
                    </a:lnTo>
                    <a:lnTo>
                      <a:pt x="165" y="45"/>
                    </a:lnTo>
                    <a:lnTo>
                      <a:pt x="165" y="47"/>
                    </a:lnTo>
                    <a:lnTo>
                      <a:pt x="164" y="48"/>
                    </a:lnTo>
                    <a:lnTo>
                      <a:pt x="164" y="49"/>
                    </a:lnTo>
                    <a:lnTo>
                      <a:pt x="163" y="50"/>
                    </a:lnTo>
                    <a:lnTo>
                      <a:pt x="163" y="51"/>
                    </a:lnTo>
                    <a:lnTo>
                      <a:pt x="163" y="52"/>
                    </a:lnTo>
                    <a:lnTo>
                      <a:pt x="162" y="53"/>
                    </a:lnTo>
                    <a:lnTo>
                      <a:pt x="162" y="54"/>
                    </a:lnTo>
                    <a:lnTo>
                      <a:pt x="162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1" y="58"/>
                    </a:lnTo>
                    <a:lnTo>
                      <a:pt x="161" y="59"/>
                    </a:lnTo>
                    <a:lnTo>
                      <a:pt x="162" y="61"/>
                    </a:lnTo>
                    <a:lnTo>
                      <a:pt x="162" y="62"/>
                    </a:lnTo>
                    <a:lnTo>
                      <a:pt x="162" y="63"/>
                    </a:lnTo>
                    <a:lnTo>
                      <a:pt x="162" y="63"/>
                    </a:lnTo>
                    <a:lnTo>
                      <a:pt x="161" y="64"/>
                    </a:lnTo>
                    <a:lnTo>
                      <a:pt x="161" y="65"/>
                    </a:lnTo>
                    <a:lnTo>
                      <a:pt x="161" y="65"/>
                    </a:lnTo>
                    <a:lnTo>
                      <a:pt x="161" y="66"/>
                    </a:lnTo>
                    <a:lnTo>
                      <a:pt x="160" y="66"/>
                    </a:lnTo>
                    <a:lnTo>
                      <a:pt x="160" y="67"/>
                    </a:lnTo>
                    <a:lnTo>
                      <a:pt x="159" y="67"/>
                    </a:lnTo>
                    <a:lnTo>
                      <a:pt x="159" y="67"/>
                    </a:lnTo>
                    <a:lnTo>
                      <a:pt x="158" y="67"/>
                    </a:lnTo>
                    <a:lnTo>
                      <a:pt x="159" y="68"/>
                    </a:lnTo>
                    <a:lnTo>
                      <a:pt x="159" y="68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60" y="70"/>
                    </a:lnTo>
                    <a:lnTo>
                      <a:pt x="161" y="70"/>
                    </a:lnTo>
                    <a:lnTo>
                      <a:pt x="161" y="71"/>
                    </a:lnTo>
                    <a:lnTo>
                      <a:pt x="161" y="71"/>
                    </a:lnTo>
                    <a:lnTo>
                      <a:pt x="162" y="72"/>
                    </a:lnTo>
                    <a:lnTo>
                      <a:pt x="162" y="72"/>
                    </a:lnTo>
                    <a:lnTo>
                      <a:pt x="162" y="73"/>
                    </a:lnTo>
                    <a:lnTo>
                      <a:pt x="162" y="74"/>
                    </a:lnTo>
                    <a:lnTo>
                      <a:pt x="162" y="74"/>
                    </a:lnTo>
                    <a:lnTo>
                      <a:pt x="162" y="75"/>
                    </a:lnTo>
                    <a:lnTo>
                      <a:pt x="160" y="76"/>
                    </a:lnTo>
                    <a:lnTo>
                      <a:pt x="159" y="76"/>
                    </a:lnTo>
                    <a:lnTo>
                      <a:pt x="157" y="77"/>
                    </a:lnTo>
                    <a:lnTo>
                      <a:pt x="156" y="78"/>
                    </a:lnTo>
                    <a:lnTo>
                      <a:pt x="154" y="78"/>
                    </a:lnTo>
                    <a:lnTo>
                      <a:pt x="153" y="80"/>
                    </a:lnTo>
                    <a:lnTo>
                      <a:pt x="152" y="80"/>
                    </a:lnTo>
                    <a:lnTo>
                      <a:pt x="151" y="81"/>
                    </a:lnTo>
                    <a:lnTo>
                      <a:pt x="149" y="83"/>
                    </a:lnTo>
                    <a:lnTo>
                      <a:pt x="146" y="85"/>
                    </a:lnTo>
                    <a:lnTo>
                      <a:pt x="145" y="86"/>
                    </a:lnTo>
                    <a:lnTo>
                      <a:pt x="144" y="87"/>
                    </a:lnTo>
                    <a:lnTo>
                      <a:pt x="143" y="88"/>
                    </a:lnTo>
                    <a:lnTo>
                      <a:pt x="142" y="89"/>
                    </a:lnTo>
                    <a:lnTo>
                      <a:pt x="141" y="89"/>
                    </a:lnTo>
                    <a:lnTo>
                      <a:pt x="140" y="89"/>
                    </a:lnTo>
                    <a:lnTo>
                      <a:pt x="140" y="90"/>
                    </a:lnTo>
                    <a:lnTo>
                      <a:pt x="139" y="90"/>
                    </a:lnTo>
                    <a:lnTo>
                      <a:pt x="139" y="91"/>
                    </a:lnTo>
                    <a:lnTo>
                      <a:pt x="138" y="91"/>
                    </a:lnTo>
                    <a:lnTo>
                      <a:pt x="137" y="93"/>
                    </a:lnTo>
                    <a:lnTo>
                      <a:pt x="137" y="93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35" y="95"/>
                    </a:lnTo>
                    <a:lnTo>
                      <a:pt x="134" y="95"/>
                    </a:lnTo>
                    <a:lnTo>
                      <a:pt x="134" y="95"/>
                    </a:lnTo>
                    <a:lnTo>
                      <a:pt x="133" y="95"/>
                    </a:lnTo>
                    <a:lnTo>
                      <a:pt x="132" y="95"/>
                    </a:lnTo>
                    <a:lnTo>
                      <a:pt x="132" y="96"/>
                    </a:lnTo>
                    <a:lnTo>
                      <a:pt x="131" y="97"/>
                    </a:lnTo>
                    <a:lnTo>
                      <a:pt x="131" y="98"/>
                    </a:lnTo>
                    <a:lnTo>
                      <a:pt x="131" y="98"/>
                    </a:lnTo>
                    <a:lnTo>
                      <a:pt x="131" y="99"/>
                    </a:lnTo>
                    <a:lnTo>
                      <a:pt x="130" y="100"/>
                    </a:lnTo>
                    <a:lnTo>
                      <a:pt x="130" y="100"/>
                    </a:lnTo>
                    <a:lnTo>
                      <a:pt x="129" y="101"/>
                    </a:lnTo>
                    <a:lnTo>
                      <a:pt x="129" y="101"/>
                    </a:lnTo>
                    <a:lnTo>
                      <a:pt x="128" y="101"/>
                    </a:lnTo>
                    <a:lnTo>
                      <a:pt x="128" y="102"/>
                    </a:lnTo>
                    <a:lnTo>
                      <a:pt x="127" y="102"/>
                    </a:lnTo>
                    <a:lnTo>
                      <a:pt x="126" y="102"/>
                    </a:lnTo>
                    <a:lnTo>
                      <a:pt x="125" y="102"/>
                    </a:lnTo>
                    <a:lnTo>
                      <a:pt x="124" y="102"/>
                    </a:lnTo>
                    <a:lnTo>
                      <a:pt x="123" y="102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1" y="102"/>
                    </a:lnTo>
                    <a:lnTo>
                      <a:pt x="120" y="102"/>
                    </a:lnTo>
                    <a:lnTo>
                      <a:pt x="120" y="101"/>
                    </a:lnTo>
                    <a:lnTo>
                      <a:pt x="119" y="101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8" y="99"/>
                    </a:lnTo>
                    <a:lnTo>
                      <a:pt x="118" y="99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8" y="95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17" y="94"/>
                    </a:lnTo>
                    <a:lnTo>
                      <a:pt x="116" y="95"/>
                    </a:lnTo>
                    <a:lnTo>
                      <a:pt x="115" y="95"/>
                    </a:lnTo>
                    <a:lnTo>
                      <a:pt x="114" y="96"/>
                    </a:lnTo>
                    <a:lnTo>
                      <a:pt x="113" y="97"/>
                    </a:lnTo>
                    <a:lnTo>
                      <a:pt x="112" y="97"/>
                    </a:lnTo>
                    <a:lnTo>
                      <a:pt x="112" y="97"/>
                    </a:lnTo>
                    <a:lnTo>
                      <a:pt x="111" y="97"/>
                    </a:lnTo>
                    <a:lnTo>
                      <a:pt x="110" y="97"/>
                    </a:lnTo>
                    <a:lnTo>
                      <a:pt x="109" y="97"/>
                    </a:lnTo>
                    <a:lnTo>
                      <a:pt x="108" y="97"/>
                    </a:lnTo>
                    <a:lnTo>
                      <a:pt x="107" y="98"/>
                    </a:lnTo>
                    <a:lnTo>
                      <a:pt x="107" y="98"/>
                    </a:lnTo>
                    <a:lnTo>
                      <a:pt x="106" y="99"/>
                    </a:lnTo>
                    <a:lnTo>
                      <a:pt x="105" y="100"/>
                    </a:lnTo>
                    <a:lnTo>
                      <a:pt x="105" y="101"/>
                    </a:lnTo>
                    <a:lnTo>
                      <a:pt x="105" y="102"/>
                    </a:lnTo>
                    <a:lnTo>
                      <a:pt x="104" y="103"/>
                    </a:lnTo>
                    <a:lnTo>
                      <a:pt x="104" y="104"/>
                    </a:lnTo>
                    <a:lnTo>
                      <a:pt x="103" y="106"/>
                    </a:lnTo>
                    <a:lnTo>
                      <a:pt x="103" y="107"/>
                    </a:lnTo>
                    <a:lnTo>
                      <a:pt x="102" y="109"/>
                    </a:lnTo>
                    <a:lnTo>
                      <a:pt x="102" y="109"/>
                    </a:lnTo>
                    <a:lnTo>
                      <a:pt x="101" y="110"/>
                    </a:lnTo>
                    <a:lnTo>
                      <a:pt x="101" y="111"/>
                    </a:lnTo>
                    <a:lnTo>
                      <a:pt x="100" y="112"/>
                    </a:lnTo>
                    <a:lnTo>
                      <a:pt x="98" y="112"/>
                    </a:lnTo>
                    <a:lnTo>
                      <a:pt x="97" y="112"/>
                    </a:lnTo>
                    <a:lnTo>
                      <a:pt x="95" y="112"/>
                    </a:lnTo>
                    <a:lnTo>
                      <a:pt x="94" y="112"/>
                    </a:lnTo>
                    <a:lnTo>
                      <a:pt x="93" y="112"/>
                    </a:lnTo>
                    <a:lnTo>
                      <a:pt x="91" y="112"/>
                    </a:lnTo>
                    <a:lnTo>
                      <a:pt x="89" y="111"/>
                    </a:lnTo>
                    <a:lnTo>
                      <a:pt x="87" y="111"/>
                    </a:lnTo>
                    <a:lnTo>
                      <a:pt x="85" y="111"/>
                    </a:lnTo>
                    <a:lnTo>
                      <a:pt x="84" y="110"/>
                    </a:lnTo>
                    <a:lnTo>
                      <a:pt x="83" y="110"/>
                    </a:lnTo>
                    <a:lnTo>
                      <a:pt x="81" y="110"/>
                    </a:lnTo>
                    <a:lnTo>
                      <a:pt x="80" y="110"/>
                    </a:lnTo>
                    <a:lnTo>
                      <a:pt x="78" y="110"/>
                    </a:lnTo>
                    <a:lnTo>
                      <a:pt x="78" y="110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77" y="107"/>
                    </a:lnTo>
                    <a:lnTo>
                      <a:pt x="76" y="107"/>
                    </a:lnTo>
                    <a:lnTo>
                      <a:pt x="76" y="106"/>
                    </a:lnTo>
                    <a:lnTo>
                      <a:pt x="75" y="105"/>
                    </a:lnTo>
                    <a:lnTo>
                      <a:pt x="75" y="105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5" y="103"/>
                    </a:lnTo>
                    <a:lnTo>
                      <a:pt x="75" y="102"/>
                    </a:lnTo>
                    <a:lnTo>
                      <a:pt x="74" y="102"/>
                    </a:lnTo>
                    <a:lnTo>
                      <a:pt x="73" y="102"/>
                    </a:lnTo>
                    <a:lnTo>
                      <a:pt x="73" y="102"/>
                    </a:lnTo>
                    <a:lnTo>
                      <a:pt x="72" y="102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70" y="102"/>
                    </a:lnTo>
                    <a:lnTo>
                      <a:pt x="69" y="102"/>
                    </a:lnTo>
                    <a:lnTo>
                      <a:pt x="68" y="102"/>
                    </a:lnTo>
                    <a:lnTo>
                      <a:pt x="67" y="101"/>
                    </a:lnTo>
                    <a:lnTo>
                      <a:pt x="67" y="101"/>
                    </a:lnTo>
                    <a:lnTo>
                      <a:pt x="66" y="100"/>
                    </a:lnTo>
                    <a:lnTo>
                      <a:pt x="65" y="99"/>
                    </a:lnTo>
                    <a:lnTo>
                      <a:pt x="64" y="98"/>
                    </a:lnTo>
                    <a:lnTo>
                      <a:pt x="64" y="97"/>
                    </a:lnTo>
                    <a:lnTo>
                      <a:pt x="63" y="96"/>
                    </a:lnTo>
                    <a:lnTo>
                      <a:pt x="62" y="96"/>
                    </a:lnTo>
                    <a:lnTo>
                      <a:pt x="62" y="95"/>
                    </a:lnTo>
                    <a:lnTo>
                      <a:pt x="61" y="95"/>
                    </a:lnTo>
                    <a:lnTo>
                      <a:pt x="60" y="96"/>
                    </a:lnTo>
                    <a:lnTo>
                      <a:pt x="59" y="96"/>
                    </a:lnTo>
                    <a:lnTo>
                      <a:pt x="58" y="96"/>
                    </a:lnTo>
                    <a:lnTo>
                      <a:pt x="58" y="97"/>
                    </a:lnTo>
                    <a:lnTo>
                      <a:pt x="57" y="97"/>
                    </a:lnTo>
                    <a:lnTo>
                      <a:pt x="56" y="98"/>
                    </a:lnTo>
                    <a:lnTo>
                      <a:pt x="55" y="99"/>
                    </a:lnTo>
                    <a:lnTo>
                      <a:pt x="54" y="99"/>
                    </a:lnTo>
                    <a:lnTo>
                      <a:pt x="53" y="100"/>
                    </a:lnTo>
                    <a:lnTo>
                      <a:pt x="53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0" y="100"/>
                    </a:lnTo>
                    <a:lnTo>
                      <a:pt x="49" y="100"/>
                    </a:lnTo>
                    <a:lnTo>
                      <a:pt x="49" y="99"/>
                    </a:lnTo>
                    <a:lnTo>
                      <a:pt x="48" y="99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46" y="98"/>
                    </a:lnTo>
                    <a:lnTo>
                      <a:pt x="45" y="97"/>
                    </a:lnTo>
                    <a:lnTo>
                      <a:pt x="44" y="97"/>
                    </a:lnTo>
                    <a:lnTo>
                      <a:pt x="43" y="97"/>
                    </a:lnTo>
                    <a:lnTo>
                      <a:pt x="42" y="97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7"/>
                    </a:lnTo>
                    <a:lnTo>
                      <a:pt x="33" y="95"/>
                    </a:lnTo>
                    <a:lnTo>
                      <a:pt x="31" y="93"/>
                    </a:lnTo>
                    <a:lnTo>
                      <a:pt x="30" y="92"/>
                    </a:lnTo>
                    <a:lnTo>
                      <a:pt x="30" y="91"/>
                    </a:lnTo>
                    <a:lnTo>
                      <a:pt x="29" y="90"/>
                    </a:lnTo>
                    <a:lnTo>
                      <a:pt x="28" y="89"/>
                    </a:lnTo>
                    <a:lnTo>
                      <a:pt x="27" y="89"/>
                    </a:lnTo>
                    <a:lnTo>
                      <a:pt x="25" y="89"/>
                    </a:lnTo>
                    <a:lnTo>
                      <a:pt x="24" y="89"/>
                    </a:lnTo>
                    <a:lnTo>
                      <a:pt x="22" y="89"/>
                    </a:lnTo>
                    <a:lnTo>
                      <a:pt x="21" y="89"/>
                    </a:lnTo>
                    <a:lnTo>
                      <a:pt x="20" y="88"/>
                    </a:lnTo>
                    <a:lnTo>
                      <a:pt x="19" y="88"/>
                    </a:lnTo>
                    <a:lnTo>
                      <a:pt x="18" y="87"/>
                    </a:lnTo>
                    <a:lnTo>
                      <a:pt x="17" y="87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5" y="84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4" y="82"/>
                    </a:lnTo>
                    <a:lnTo>
                      <a:pt x="13" y="80"/>
                    </a:lnTo>
                    <a:lnTo>
                      <a:pt x="13" y="80"/>
                    </a:lnTo>
                    <a:lnTo>
                      <a:pt x="12" y="80"/>
                    </a:lnTo>
                    <a:lnTo>
                      <a:pt x="11" y="80"/>
                    </a:lnTo>
                    <a:lnTo>
                      <a:pt x="10" y="80"/>
                    </a:lnTo>
                    <a:lnTo>
                      <a:pt x="8" y="81"/>
                    </a:lnTo>
                    <a:lnTo>
                      <a:pt x="7" y="81"/>
                    </a:lnTo>
                    <a:lnTo>
                      <a:pt x="6" y="81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3" y="81"/>
                    </a:lnTo>
                    <a:lnTo>
                      <a:pt x="3" y="80"/>
                    </a:lnTo>
                    <a:lnTo>
                      <a:pt x="2" y="80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2" y="72"/>
                    </a:lnTo>
                    <a:lnTo>
                      <a:pt x="2" y="70"/>
                    </a:lnTo>
                    <a:lnTo>
                      <a:pt x="1" y="68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3" y="60"/>
                    </a:lnTo>
                    <a:lnTo>
                      <a:pt x="4" y="59"/>
                    </a:lnTo>
                    <a:lnTo>
                      <a:pt x="5" y="58"/>
                    </a:lnTo>
                    <a:lnTo>
                      <a:pt x="6" y="57"/>
                    </a:lnTo>
                    <a:lnTo>
                      <a:pt x="7" y="56"/>
                    </a:lnTo>
                    <a:lnTo>
                      <a:pt x="8" y="54"/>
                    </a:lnTo>
                    <a:lnTo>
                      <a:pt x="9" y="53"/>
                    </a:lnTo>
                    <a:lnTo>
                      <a:pt x="10" y="52"/>
                    </a:lnTo>
                    <a:lnTo>
                      <a:pt x="11" y="51"/>
                    </a:lnTo>
                    <a:lnTo>
                      <a:pt x="12" y="49"/>
                    </a:lnTo>
                    <a:lnTo>
                      <a:pt x="13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4" y="41"/>
                    </a:lnTo>
                    <a:lnTo>
                      <a:pt x="25" y="41"/>
                    </a:lnTo>
                    <a:lnTo>
                      <a:pt x="26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9" y="40"/>
                    </a:lnTo>
                    <a:lnTo>
                      <a:pt x="30" y="39"/>
                    </a:lnTo>
                    <a:lnTo>
                      <a:pt x="31" y="39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7" y="37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5" y="35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9" y="33"/>
                    </a:lnTo>
                    <a:lnTo>
                      <a:pt x="50" y="32"/>
                    </a:lnTo>
                    <a:lnTo>
                      <a:pt x="52" y="31"/>
                    </a:lnTo>
                    <a:lnTo>
                      <a:pt x="54" y="29"/>
                    </a:lnTo>
                    <a:lnTo>
                      <a:pt x="56" y="27"/>
                    </a:lnTo>
                    <a:lnTo>
                      <a:pt x="58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8" y="24"/>
                    </a:lnTo>
                    <a:lnTo>
                      <a:pt x="58" y="23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6" y="19"/>
                    </a:lnTo>
                    <a:lnTo>
                      <a:pt x="56" y="18"/>
                    </a:lnTo>
                    <a:lnTo>
                      <a:pt x="55" y="18"/>
                    </a:lnTo>
                    <a:lnTo>
                      <a:pt x="55" y="17"/>
                    </a:lnTo>
                    <a:lnTo>
                      <a:pt x="55" y="16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7" y="5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Freeform 5"/>
              <p:cNvSpPr>
                <a:spLocks/>
              </p:cNvSpPr>
              <p:nvPr/>
            </p:nvSpPr>
            <p:spPr bwMode="auto">
              <a:xfrm>
                <a:off x="323528" y="2317569"/>
                <a:ext cx="1665501" cy="1040032"/>
              </a:xfrm>
              <a:custGeom>
                <a:avLst/>
                <a:gdLst/>
                <a:ahLst/>
                <a:cxnLst>
                  <a:cxn ang="0">
                    <a:pos x="110" y="1"/>
                  </a:cxn>
                  <a:cxn ang="0">
                    <a:pos x="111" y="5"/>
                  </a:cxn>
                  <a:cxn ang="0">
                    <a:pos x="113" y="8"/>
                  </a:cxn>
                  <a:cxn ang="0">
                    <a:pos x="122" y="9"/>
                  </a:cxn>
                  <a:cxn ang="0">
                    <a:pos x="126" y="5"/>
                  </a:cxn>
                  <a:cxn ang="0">
                    <a:pos x="131" y="4"/>
                  </a:cxn>
                  <a:cxn ang="0">
                    <a:pos x="133" y="9"/>
                  </a:cxn>
                  <a:cxn ang="0">
                    <a:pos x="135" y="12"/>
                  </a:cxn>
                  <a:cxn ang="0">
                    <a:pos x="139" y="13"/>
                  </a:cxn>
                  <a:cxn ang="0">
                    <a:pos x="148" y="15"/>
                  </a:cxn>
                  <a:cxn ang="0">
                    <a:pos x="153" y="19"/>
                  </a:cxn>
                  <a:cxn ang="0">
                    <a:pos x="157" y="25"/>
                  </a:cxn>
                  <a:cxn ang="0">
                    <a:pos x="162" y="31"/>
                  </a:cxn>
                  <a:cxn ang="0">
                    <a:pos x="166" y="38"/>
                  </a:cxn>
                  <a:cxn ang="0">
                    <a:pos x="164" y="43"/>
                  </a:cxn>
                  <a:cxn ang="0">
                    <a:pos x="166" y="46"/>
                  </a:cxn>
                  <a:cxn ang="0">
                    <a:pos x="168" y="49"/>
                  </a:cxn>
                  <a:cxn ang="0">
                    <a:pos x="168" y="55"/>
                  </a:cxn>
                  <a:cxn ang="0">
                    <a:pos x="162" y="71"/>
                  </a:cxn>
                  <a:cxn ang="0">
                    <a:pos x="145" y="79"/>
                  </a:cxn>
                  <a:cxn ang="0">
                    <a:pos x="138" y="83"/>
                  </a:cxn>
                  <a:cxn ang="0">
                    <a:pos x="128" y="86"/>
                  </a:cxn>
                  <a:cxn ang="0">
                    <a:pos x="121" y="95"/>
                  </a:cxn>
                  <a:cxn ang="0">
                    <a:pos x="111" y="90"/>
                  </a:cxn>
                  <a:cxn ang="0">
                    <a:pos x="105" y="85"/>
                  </a:cxn>
                  <a:cxn ang="0">
                    <a:pos x="90" y="87"/>
                  </a:cxn>
                  <a:cxn ang="0">
                    <a:pos x="72" y="91"/>
                  </a:cxn>
                  <a:cxn ang="0">
                    <a:pos x="61" y="97"/>
                  </a:cxn>
                  <a:cxn ang="0">
                    <a:pos x="43" y="91"/>
                  </a:cxn>
                  <a:cxn ang="0">
                    <a:pos x="26" y="88"/>
                  </a:cxn>
                  <a:cxn ang="0">
                    <a:pos x="18" y="87"/>
                  </a:cxn>
                  <a:cxn ang="0">
                    <a:pos x="5" y="79"/>
                  </a:cxn>
                  <a:cxn ang="0">
                    <a:pos x="0" y="74"/>
                  </a:cxn>
                  <a:cxn ang="0">
                    <a:pos x="3" y="69"/>
                  </a:cxn>
                  <a:cxn ang="0">
                    <a:pos x="6" y="65"/>
                  </a:cxn>
                  <a:cxn ang="0">
                    <a:pos x="11" y="62"/>
                  </a:cxn>
                  <a:cxn ang="0">
                    <a:pos x="16" y="57"/>
                  </a:cxn>
                  <a:cxn ang="0">
                    <a:pos x="14" y="50"/>
                  </a:cxn>
                  <a:cxn ang="0">
                    <a:pos x="14" y="46"/>
                  </a:cxn>
                  <a:cxn ang="0">
                    <a:pos x="16" y="42"/>
                  </a:cxn>
                  <a:cxn ang="0">
                    <a:pos x="17" y="37"/>
                  </a:cxn>
                  <a:cxn ang="0">
                    <a:pos x="23" y="35"/>
                  </a:cxn>
                  <a:cxn ang="0">
                    <a:pos x="28" y="32"/>
                  </a:cxn>
                  <a:cxn ang="0">
                    <a:pos x="30" y="24"/>
                  </a:cxn>
                  <a:cxn ang="0">
                    <a:pos x="36" y="27"/>
                  </a:cxn>
                  <a:cxn ang="0">
                    <a:pos x="38" y="31"/>
                  </a:cxn>
                  <a:cxn ang="0">
                    <a:pos x="39" y="39"/>
                  </a:cxn>
                  <a:cxn ang="0">
                    <a:pos x="41" y="43"/>
                  </a:cxn>
                  <a:cxn ang="0">
                    <a:pos x="50" y="45"/>
                  </a:cxn>
                  <a:cxn ang="0">
                    <a:pos x="57" y="44"/>
                  </a:cxn>
                  <a:cxn ang="0">
                    <a:pos x="59" y="44"/>
                  </a:cxn>
                  <a:cxn ang="0">
                    <a:pos x="58" y="40"/>
                  </a:cxn>
                  <a:cxn ang="0">
                    <a:pos x="59" y="37"/>
                  </a:cxn>
                  <a:cxn ang="0">
                    <a:pos x="57" y="34"/>
                  </a:cxn>
                  <a:cxn ang="0">
                    <a:pos x="61" y="23"/>
                  </a:cxn>
                  <a:cxn ang="0">
                    <a:pos x="69" y="20"/>
                  </a:cxn>
                  <a:cxn ang="0">
                    <a:pos x="74" y="19"/>
                  </a:cxn>
                  <a:cxn ang="0">
                    <a:pos x="77" y="12"/>
                  </a:cxn>
                  <a:cxn ang="0">
                    <a:pos x="82" y="13"/>
                  </a:cxn>
                  <a:cxn ang="0">
                    <a:pos x="86" y="10"/>
                  </a:cxn>
                  <a:cxn ang="0">
                    <a:pos x="94" y="8"/>
                  </a:cxn>
                  <a:cxn ang="0">
                    <a:pos x="101" y="2"/>
                  </a:cxn>
                </a:cxnLst>
                <a:rect l="0" t="0" r="r" b="b"/>
                <a:pathLst>
                  <a:path w="168" h="97">
                    <a:moveTo>
                      <a:pt x="101" y="2"/>
                    </a:moveTo>
                    <a:lnTo>
                      <a:pt x="102" y="2"/>
                    </a:lnTo>
                    <a:lnTo>
                      <a:pt x="102" y="2"/>
                    </a:lnTo>
                    <a:lnTo>
                      <a:pt x="103" y="2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9" y="0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0" y="2"/>
                    </a:lnTo>
                    <a:lnTo>
                      <a:pt x="110" y="2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1" y="4"/>
                    </a:lnTo>
                    <a:lnTo>
                      <a:pt x="111" y="4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3" y="5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6" y="9"/>
                    </a:lnTo>
                    <a:lnTo>
                      <a:pt x="118" y="9"/>
                    </a:lnTo>
                    <a:lnTo>
                      <a:pt x="119" y="9"/>
                    </a:lnTo>
                    <a:lnTo>
                      <a:pt x="121" y="9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8"/>
                    </a:lnTo>
                    <a:lnTo>
                      <a:pt x="123" y="8"/>
                    </a:lnTo>
                    <a:lnTo>
                      <a:pt x="123" y="8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4" y="7"/>
                    </a:lnTo>
                    <a:lnTo>
                      <a:pt x="124" y="7"/>
                    </a:lnTo>
                    <a:lnTo>
                      <a:pt x="125" y="6"/>
                    </a:lnTo>
                    <a:lnTo>
                      <a:pt x="125" y="6"/>
                    </a:lnTo>
                    <a:lnTo>
                      <a:pt x="126" y="6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7" y="5"/>
                    </a:lnTo>
                    <a:lnTo>
                      <a:pt x="127" y="5"/>
                    </a:lnTo>
                    <a:lnTo>
                      <a:pt x="127" y="5"/>
                    </a:lnTo>
                    <a:lnTo>
                      <a:pt x="128" y="5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9" y="4"/>
                    </a:lnTo>
                    <a:lnTo>
                      <a:pt x="129" y="4"/>
                    </a:lnTo>
                    <a:lnTo>
                      <a:pt x="130" y="4"/>
                    </a:lnTo>
                    <a:lnTo>
                      <a:pt x="131" y="4"/>
                    </a:lnTo>
                    <a:lnTo>
                      <a:pt x="131" y="4"/>
                    </a:lnTo>
                    <a:lnTo>
                      <a:pt x="131" y="5"/>
                    </a:lnTo>
                    <a:lnTo>
                      <a:pt x="131" y="5"/>
                    </a:lnTo>
                    <a:lnTo>
                      <a:pt x="131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3" y="6"/>
                    </a:lnTo>
                    <a:lnTo>
                      <a:pt x="133" y="7"/>
                    </a:lnTo>
                    <a:lnTo>
                      <a:pt x="133" y="8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10"/>
                    </a:lnTo>
                    <a:lnTo>
                      <a:pt x="133" y="10"/>
                    </a:lnTo>
                    <a:lnTo>
                      <a:pt x="133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1"/>
                    </a:lnTo>
                    <a:lnTo>
                      <a:pt x="135" y="11"/>
                    </a:lnTo>
                    <a:lnTo>
                      <a:pt x="135" y="11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7" y="13"/>
                    </a:lnTo>
                    <a:lnTo>
                      <a:pt x="138" y="13"/>
                    </a:lnTo>
                    <a:lnTo>
                      <a:pt x="138" y="13"/>
                    </a:lnTo>
                    <a:lnTo>
                      <a:pt x="139" y="13"/>
                    </a:lnTo>
                    <a:lnTo>
                      <a:pt x="139" y="14"/>
                    </a:lnTo>
                    <a:lnTo>
                      <a:pt x="141" y="14"/>
                    </a:lnTo>
                    <a:lnTo>
                      <a:pt x="143" y="14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7" y="15"/>
                    </a:lnTo>
                    <a:lnTo>
                      <a:pt x="147" y="15"/>
                    </a:lnTo>
                    <a:lnTo>
                      <a:pt x="148" y="15"/>
                    </a:lnTo>
                    <a:lnTo>
                      <a:pt x="148" y="15"/>
                    </a:lnTo>
                    <a:lnTo>
                      <a:pt x="149" y="15"/>
                    </a:lnTo>
                    <a:lnTo>
                      <a:pt x="149" y="15"/>
                    </a:lnTo>
                    <a:lnTo>
                      <a:pt x="150" y="15"/>
                    </a:lnTo>
                    <a:lnTo>
                      <a:pt x="150" y="15"/>
                    </a:lnTo>
                    <a:lnTo>
                      <a:pt x="151" y="15"/>
                    </a:lnTo>
                    <a:lnTo>
                      <a:pt x="151" y="15"/>
                    </a:lnTo>
                    <a:lnTo>
                      <a:pt x="151" y="16"/>
                    </a:lnTo>
                    <a:lnTo>
                      <a:pt x="152" y="16"/>
                    </a:lnTo>
                    <a:lnTo>
                      <a:pt x="152" y="17"/>
                    </a:lnTo>
                    <a:lnTo>
                      <a:pt x="152" y="18"/>
                    </a:lnTo>
                    <a:lnTo>
                      <a:pt x="152" y="19"/>
                    </a:lnTo>
                    <a:lnTo>
                      <a:pt x="153" y="19"/>
                    </a:lnTo>
                    <a:lnTo>
                      <a:pt x="153" y="21"/>
                    </a:lnTo>
                    <a:lnTo>
                      <a:pt x="153" y="22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3" y="24"/>
                    </a:lnTo>
                    <a:lnTo>
                      <a:pt x="154" y="25"/>
                    </a:lnTo>
                    <a:lnTo>
                      <a:pt x="155" y="25"/>
                    </a:lnTo>
                    <a:lnTo>
                      <a:pt x="155" y="25"/>
                    </a:lnTo>
                    <a:lnTo>
                      <a:pt x="156" y="25"/>
                    </a:lnTo>
                    <a:lnTo>
                      <a:pt x="156" y="25"/>
                    </a:lnTo>
                    <a:lnTo>
                      <a:pt x="156" y="25"/>
                    </a:lnTo>
                    <a:lnTo>
                      <a:pt x="157" y="25"/>
                    </a:lnTo>
                    <a:lnTo>
                      <a:pt x="157" y="25"/>
                    </a:lnTo>
                    <a:lnTo>
                      <a:pt x="158" y="25"/>
                    </a:lnTo>
                    <a:lnTo>
                      <a:pt x="158" y="26"/>
                    </a:lnTo>
                    <a:lnTo>
                      <a:pt x="159" y="27"/>
                    </a:lnTo>
                    <a:lnTo>
                      <a:pt x="159" y="28"/>
                    </a:lnTo>
                    <a:lnTo>
                      <a:pt x="160" y="28"/>
                    </a:lnTo>
                    <a:lnTo>
                      <a:pt x="160" y="29"/>
                    </a:lnTo>
                    <a:lnTo>
                      <a:pt x="161" y="30"/>
                    </a:lnTo>
                    <a:lnTo>
                      <a:pt x="162" y="30"/>
                    </a:lnTo>
                    <a:lnTo>
                      <a:pt x="163" y="30"/>
                    </a:lnTo>
                    <a:lnTo>
                      <a:pt x="163" y="31"/>
                    </a:lnTo>
                    <a:lnTo>
                      <a:pt x="162" y="31"/>
                    </a:lnTo>
                    <a:lnTo>
                      <a:pt x="162" y="32"/>
                    </a:lnTo>
                    <a:lnTo>
                      <a:pt x="162" y="33"/>
                    </a:lnTo>
                    <a:lnTo>
                      <a:pt x="163" y="34"/>
                    </a:lnTo>
                    <a:lnTo>
                      <a:pt x="163" y="34"/>
                    </a:lnTo>
                    <a:lnTo>
                      <a:pt x="163" y="35"/>
                    </a:lnTo>
                    <a:lnTo>
                      <a:pt x="164" y="35"/>
                    </a:lnTo>
                    <a:lnTo>
                      <a:pt x="164" y="36"/>
                    </a:lnTo>
                    <a:lnTo>
                      <a:pt x="165" y="36"/>
                    </a:lnTo>
                    <a:lnTo>
                      <a:pt x="165" y="37"/>
                    </a:lnTo>
                    <a:lnTo>
                      <a:pt x="166" y="37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6" y="39"/>
                    </a:lnTo>
                    <a:lnTo>
                      <a:pt x="166" y="40"/>
                    </a:lnTo>
                    <a:lnTo>
                      <a:pt x="166" y="40"/>
                    </a:lnTo>
                    <a:lnTo>
                      <a:pt x="165" y="40"/>
                    </a:lnTo>
                    <a:lnTo>
                      <a:pt x="165" y="40"/>
                    </a:lnTo>
                    <a:lnTo>
                      <a:pt x="165" y="41"/>
                    </a:lnTo>
                    <a:lnTo>
                      <a:pt x="165" y="41"/>
                    </a:lnTo>
                    <a:lnTo>
                      <a:pt x="164" y="41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4" y="43"/>
                    </a:lnTo>
                    <a:lnTo>
                      <a:pt x="164" y="43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5"/>
                    </a:lnTo>
                    <a:lnTo>
                      <a:pt x="165" y="45"/>
                    </a:lnTo>
                    <a:lnTo>
                      <a:pt x="165" y="45"/>
                    </a:lnTo>
                    <a:lnTo>
                      <a:pt x="165" y="45"/>
                    </a:lnTo>
                    <a:lnTo>
                      <a:pt x="166" y="45"/>
                    </a:lnTo>
                    <a:lnTo>
                      <a:pt x="166" y="45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66" y="48"/>
                    </a:lnTo>
                    <a:lnTo>
                      <a:pt x="166" y="48"/>
                    </a:lnTo>
                    <a:lnTo>
                      <a:pt x="166" y="48"/>
                    </a:lnTo>
                    <a:lnTo>
                      <a:pt x="167" y="48"/>
                    </a:lnTo>
                    <a:lnTo>
                      <a:pt x="167" y="48"/>
                    </a:lnTo>
                    <a:lnTo>
                      <a:pt x="167" y="49"/>
                    </a:lnTo>
                    <a:lnTo>
                      <a:pt x="168" y="49"/>
                    </a:lnTo>
                    <a:lnTo>
                      <a:pt x="168" y="49"/>
                    </a:lnTo>
                    <a:lnTo>
                      <a:pt x="168" y="49"/>
                    </a:lnTo>
                    <a:lnTo>
                      <a:pt x="168" y="50"/>
                    </a:lnTo>
                    <a:lnTo>
                      <a:pt x="168" y="50"/>
                    </a:lnTo>
                    <a:lnTo>
                      <a:pt x="168" y="50"/>
                    </a:lnTo>
                    <a:lnTo>
                      <a:pt x="167" y="50"/>
                    </a:lnTo>
                    <a:lnTo>
                      <a:pt x="167" y="51"/>
                    </a:lnTo>
                    <a:lnTo>
                      <a:pt x="167" y="51"/>
                    </a:lnTo>
                    <a:lnTo>
                      <a:pt x="167" y="52"/>
                    </a:lnTo>
                    <a:lnTo>
                      <a:pt x="167" y="52"/>
                    </a:lnTo>
                    <a:lnTo>
                      <a:pt x="167" y="53"/>
                    </a:lnTo>
                    <a:lnTo>
                      <a:pt x="167" y="54"/>
                    </a:lnTo>
                    <a:lnTo>
                      <a:pt x="167" y="55"/>
                    </a:lnTo>
                    <a:lnTo>
                      <a:pt x="168" y="55"/>
                    </a:lnTo>
                    <a:lnTo>
                      <a:pt x="168" y="56"/>
                    </a:lnTo>
                    <a:lnTo>
                      <a:pt x="168" y="57"/>
                    </a:lnTo>
                    <a:lnTo>
                      <a:pt x="168" y="58"/>
                    </a:lnTo>
                    <a:lnTo>
                      <a:pt x="168" y="59"/>
                    </a:lnTo>
                    <a:lnTo>
                      <a:pt x="168" y="60"/>
                    </a:lnTo>
                    <a:lnTo>
                      <a:pt x="168" y="61"/>
                    </a:lnTo>
                    <a:lnTo>
                      <a:pt x="168" y="62"/>
                    </a:lnTo>
                    <a:lnTo>
                      <a:pt x="166" y="65"/>
                    </a:lnTo>
                    <a:lnTo>
                      <a:pt x="164" y="67"/>
                    </a:lnTo>
                    <a:lnTo>
                      <a:pt x="164" y="68"/>
                    </a:lnTo>
                    <a:lnTo>
                      <a:pt x="163" y="70"/>
                    </a:lnTo>
                    <a:lnTo>
                      <a:pt x="162" y="71"/>
                    </a:lnTo>
                    <a:lnTo>
                      <a:pt x="161" y="72"/>
                    </a:lnTo>
                    <a:lnTo>
                      <a:pt x="158" y="72"/>
                    </a:lnTo>
                    <a:lnTo>
                      <a:pt x="155" y="72"/>
                    </a:lnTo>
                    <a:lnTo>
                      <a:pt x="152" y="72"/>
                    </a:lnTo>
                    <a:lnTo>
                      <a:pt x="149" y="72"/>
                    </a:lnTo>
                    <a:lnTo>
                      <a:pt x="149" y="73"/>
                    </a:lnTo>
                    <a:lnTo>
                      <a:pt x="149" y="73"/>
                    </a:lnTo>
                    <a:lnTo>
                      <a:pt x="148" y="74"/>
                    </a:lnTo>
                    <a:lnTo>
                      <a:pt x="148" y="75"/>
                    </a:lnTo>
                    <a:lnTo>
                      <a:pt x="147" y="76"/>
                    </a:lnTo>
                    <a:lnTo>
                      <a:pt x="146" y="77"/>
                    </a:lnTo>
                    <a:lnTo>
                      <a:pt x="145" y="79"/>
                    </a:lnTo>
                    <a:lnTo>
                      <a:pt x="144" y="79"/>
                    </a:lnTo>
                    <a:lnTo>
                      <a:pt x="144" y="80"/>
                    </a:lnTo>
                    <a:lnTo>
                      <a:pt x="144" y="81"/>
                    </a:lnTo>
                    <a:lnTo>
                      <a:pt x="143" y="82"/>
                    </a:lnTo>
                    <a:lnTo>
                      <a:pt x="143" y="83"/>
                    </a:lnTo>
                    <a:lnTo>
                      <a:pt x="143" y="83"/>
                    </a:lnTo>
                    <a:lnTo>
                      <a:pt x="142" y="84"/>
                    </a:lnTo>
                    <a:lnTo>
                      <a:pt x="141" y="84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8" y="84"/>
                    </a:lnTo>
                    <a:lnTo>
                      <a:pt x="138" y="83"/>
                    </a:lnTo>
                    <a:lnTo>
                      <a:pt x="136" y="83"/>
                    </a:lnTo>
                    <a:lnTo>
                      <a:pt x="135" y="83"/>
                    </a:lnTo>
                    <a:lnTo>
                      <a:pt x="134" y="82"/>
                    </a:lnTo>
                    <a:lnTo>
                      <a:pt x="132" y="82"/>
                    </a:lnTo>
                    <a:lnTo>
                      <a:pt x="131" y="82"/>
                    </a:lnTo>
                    <a:lnTo>
                      <a:pt x="130" y="82"/>
                    </a:lnTo>
                    <a:lnTo>
                      <a:pt x="130" y="83"/>
                    </a:lnTo>
                    <a:lnTo>
                      <a:pt x="129" y="83"/>
                    </a:lnTo>
                    <a:lnTo>
                      <a:pt x="129" y="84"/>
                    </a:lnTo>
                    <a:lnTo>
                      <a:pt x="128" y="84"/>
                    </a:lnTo>
                    <a:lnTo>
                      <a:pt x="128" y="85"/>
                    </a:lnTo>
                    <a:lnTo>
                      <a:pt x="128" y="86"/>
                    </a:lnTo>
                    <a:lnTo>
                      <a:pt x="128" y="87"/>
                    </a:lnTo>
                    <a:lnTo>
                      <a:pt x="127" y="87"/>
                    </a:lnTo>
                    <a:lnTo>
                      <a:pt x="127" y="87"/>
                    </a:lnTo>
                    <a:lnTo>
                      <a:pt x="127" y="87"/>
                    </a:lnTo>
                    <a:lnTo>
                      <a:pt x="126" y="87"/>
                    </a:lnTo>
                    <a:lnTo>
                      <a:pt x="126" y="88"/>
                    </a:lnTo>
                    <a:lnTo>
                      <a:pt x="126" y="88"/>
                    </a:lnTo>
                    <a:lnTo>
                      <a:pt x="126" y="88"/>
                    </a:lnTo>
                    <a:lnTo>
                      <a:pt x="126" y="89"/>
                    </a:lnTo>
                    <a:lnTo>
                      <a:pt x="125" y="91"/>
                    </a:lnTo>
                    <a:lnTo>
                      <a:pt x="123" y="93"/>
                    </a:lnTo>
                    <a:lnTo>
                      <a:pt x="121" y="95"/>
                    </a:lnTo>
                    <a:lnTo>
                      <a:pt x="119" y="97"/>
                    </a:lnTo>
                    <a:lnTo>
                      <a:pt x="119" y="97"/>
                    </a:lnTo>
                    <a:lnTo>
                      <a:pt x="119" y="97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7" y="96"/>
                    </a:lnTo>
                    <a:lnTo>
                      <a:pt x="116" y="96"/>
                    </a:lnTo>
                    <a:lnTo>
                      <a:pt x="115" y="95"/>
                    </a:lnTo>
                    <a:lnTo>
                      <a:pt x="115" y="94"/>
                    </a:lnTo>
                    <a:lnTo>
                      <a:pt x="113" y="93"/>
                    </a:lnTo>
                    <a:lnTo>
                      <a:pt x="112" y="92"/>
                    </a:lnTo>
                    <a:lnTo>
                      <a:pt x="111" y="9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08" y="88"/>
                    </a:lnTo>
                    <a:lnTo>
                      <a:pt x="107" y="87"/>
                    </a:lnTo>
                    <a:lnTo>
                      <a:pt x="106" y="87"/>
                    </a:lnTo>
                    <a:lnTo>
                      <a:pt x="106" y="86"/>
                    </a:lnTo>
                    <a:lnTo>
                      <a:pt x="106" y="86"/>
                    </a:lnTo>
                    <a:lnTo>
                      <a:pt x="106" y="86"/>
                    </a:lnTo>
                    <a:lnTo>
                      <a:pt x="106" y="85"/>
                    </a:lnTo>
                    <a:lnTo>
                      <a:pt x="105" y="85"/>
                    </a:lnTo>
                    <a:lnTo>
                      <a:pt x="105" y="85"/>
                    </a:lnTo>
                    <a:lnTo>
                      <a:pt x="105" y="85"/>
                    </a:lnTo>
                    <a:lnTo>
                      <a:pt x="104" y="85"/>
                    </a:lnTo>
                    <a:lnTo>
                      <a:pt x="103" y="85"/>
                    </a:lnTo>
                    <a:lnTo>
                      <a:pt x="101" y="85"/>
                    </a:lnTo>
                    <a:lnTo>
                      <a:pt x="100" y="85"/>
                    </a:lnTo>
                    <a:lnTo>
                      <a:pt x="98" y="85"/>
                    </a:lnTo>
                    <a:lnTo>
                      <a:pt x="97" y="85"/>
                    </a:lnTo>
                    <a:lnTo>
                      <a:pt x="96" y="85"/>
                    </a:lnTo>
                    <a:lnTo>
                      <a:pt x="94" y="85"/>
                    </a:lnTo>
                    <a:lnTo>
                      <a:pt x="93" y="86"/>
                    </a:lnTo>
                    <a:lnTo>
                      <a:pt x="92" y="86"/>
                    </a:lnTo>
                    <a:lnTo>
                      <a:pt x="91" y="86"/>
                    </a:lnTo>
                    <a:lnTo>
                      <a:pt x="90" y="87"/>
                    </a:lnTo>
                    <a:lnTo>
                      <a:pt x="89" y="88"/>
                    </a:lnTo>
                    <a:lnTo>
                      <a:pt x="88" y="88"/>
                    </a:lnTo>
                    <a:lnTo>
                      <a:pt x="88" y="89"/>
                    </a:lnTo>
                    <a:lnTo>
                      <a:pt x="87" y="89"/>
                    </a:lnTo>
                    <a:lnTo>
                      <a:pt x="86" y="90"/>
                    </a:lnTo>
                    <a:lnTo>
                      <a:pt x="83" y="90"/>
                    </a:lnTo>
                    <a:lnTo>
                      <a:pt x="80" y="90"/>
                    </a:lnTo>
                    <a:lnTo>
                      <a:pt x="77" y="90"/>
                    </a:lnTo>
                    <a:lnTo>
                      <a:pt x="74" y="90"/>
                    </a:lnTo>
                    <a:lnTo>
                      <a:pt x="73" y="90"/>
                    </a:lnTo>
                    <a:lnTo>
                      <a:pt x="72" y="91"/>
                    </a:lnTo>
                    <a:lnTo>
                      <a:pt x="72" y="91"/>
                    </a:lnTo>
                    <a:lnTo>
                      <a:pt x="71" y="91"/>
                    </a:lnTo>
                    <a:lnTo>
                      <a:pt x="70" y="92"/>
                    </a:lnTo>
                    <a:lnTo>
                      <a:pt x="70" y="92"/>
                    </a:lnTo>
                    <a:lnTo>
                      <a:pt x="68" y="93"/>
                    </a:lnTo>
                    <a:lnTo>
                      <a:pt x="67" y="94"/>
                    </a:lnTo>
                    <a:lnTo>
                      <a:pt x="67" y="95"/>
                    </a:lnTo>
                    <a:lnTo>
                      <a:pt x="66" y="95"/>
                    </a:lnTo>
                    <a:lnTo>
                      <a:pt x="65" y="96"/>
                    </a:lnTo>
                    <a:lnTo>
                      <a:pt x="65" y="96"/>
                    </a:lnTo>
                    <a:lnTo>
                      <a:pt x="64" y="97"/>
                    </a:lnTo>
                    <a:lnTo>
                      <a:pt x="63" y="97"/>
                    </a:lnTo>
                    <a:lnTo>
                      <a:pt x="61" y="97"/>
                    </a:lnTo>
                    <a:lnTo>
                      <a:pt x="60" y="97"/>
                    </a:lnTo>
                    <a:lnTo>
                      <a:pt x="59" y="97"/>
                    </a:lnTo>
                    <a:lnTo>
                      <a:pt x="57" y="97"/>
                    </a:lnTo>
                    <a:lnTo>
                      <a:pt x="56" y="96"/>
                    </a:lnTo>
                    <a:lnTo>
                      <a:pt x="55" y="96"/>
                    </a:lnTo>
                    <a:lnTo>
                      <a:pt x="54" y="96"/>
                    </a:lnTo>
                    <a:lnTo>
                      <a:pt x="53" y="96"/>
                    </a:lnTo>
                    <a:lnTo>
                      <a:pt x="50" y="95"/>
                    </a:lnTo>
                    <a:lnTo>
                      <a:pt x="49" y="94"/>
                    </a:lnTo>
                    <a:lnTo>
                      <a:pt x="47" y="93"/>
                    </a:lnTo>
                    <a:lnTo>
                      <a:pt x="45" y="92"/>
                    </a:lnTo>
                    <a:lnTo>
                      <a:pt x="43" y="91"/>
                    </a:lnTo>
                    <a:lnTo>
                      <a:pt x="41" y="91"/>
                    </a:lnTo>
                    <a:lnTo>
                      <a:pt x="39" y="90"/>
                    </a:lnTo>
                    <a:lnTo>
                      <a:pt x="37" y="89"/>
                    </a:lnTo>
                    <a:lnTo>
                      <a:pt x="36" y="89"/>
                    </a:lnTo>
                    <a:lnTo>
                      <a:pt x="34" y="89"/>
                    </a:lnTo>
                    <a:lnTo>
                      <a:pt x="33" y="88"/>
                    </a:lnTo>
                    <a:lnTo>
                      <a:pt x="32" y="88"/>
                    </a:lnTo>
                    <a:lnTo>
                      <a:pt x="31" y="88"/>
                    </a:lnTo>
                    <a:lnTo>
                      <a:pt x="29" y="88"/>
                    </a:lnTo>
                    <a:lnTo>
                      <a:pt x="28" y="88"/>
                    </a:lnTo>
                    <a:lnTo>
                      <a:pt x="26" y="89"/>
                    </a:lnTo>
                    <a:lnTo>
                      <a:pt x="26" y="88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3" y="86"/>
                    </a:lnTo>
                    <a:lnTo>
                      <a:pt x="22" y="87"/>
                    </a:lnTo>
                    <a:lnTo>
                      <a:pt x="20" y="87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8" y="87"/>
                    </a:lnTo>
                    <a:lnTo>
                      <a:pt x="8" y="86"/>
                    </a:lnTo>
                    <a:lnTo>
                      <a:pt x="8" y="85"/>
                    </a:lnTo>
                    <a:lnTo>
                      <a:pt x="8" y="84"/>
                    </a:lnTo>
                    <a:lnTo>
                      <a:pt x="8" y="83"/>
                    </a:lnTo>
                    <a:lnTo>
                      <a:pt x="7" y="83"/>
                    </a:lnTo>
                    <a:lnTo>
                      <a:pt x="7" y="82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5" y="80"/>
                    </a:lnTo>
                    <a:lnTo>
                      <a:pt x="5" y="79"/>
                    </a:lnTo>
                    <a:lnTo>
                      <a:pt x="4" y="79"/>
                    </a:lnTo>
                    <a:lnTo>
                      <a:pt x="3" y="79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1" y="73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2" y="6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4" y="69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9" y="64"/>
                    </a:lnTo>
                    <a:lnTo>
                      <a:pt x="10" y="64"/>
                    </a:lnTo>
                    <a:lnTo>
                      <a:pt x="10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2" y="62"/>
                    </a:lnTo>
                    <a:lnTo>
                      <a:pt x="12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6" y="58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6"/>
                    </a:lnTo>
                    <a:lnTo>
                      <a:pt x="17" y="55"/>
                    </a:lnTo>
                    <a:lnTo>
                      <a:pt x="16" y="55"/>
                    </a:lnTo>
                    <a:lnTo>
                      <a:pt x="16" y="54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5" y="52"/>
                    </a:lnTo>
                    <a:lnTo>
                      <a:pt x="15" y="51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5" y="35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2" y="24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4" y="24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39" y="35"/>
                    </a:lnTo>
                    <a:lnTo>
                      <a:pt x="39" y="37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2"/>
                    </a:lnTo>
                    <a:lnTo>
                      <a:pt x="41" y="42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4" y="45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9" y="45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52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5" y="44"/>
                    </a:lnTo>
                    <a:lnTo>
                      <a:pt x="55" y="44"/>
                    </a:lnTo>
                    <a:lnTo>
                      <a:pt x="56" y="44"/>
                    </a:lnTo>
                    <a:lnTo>
                      <a:pt x="57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59" y="45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60" y="43"/>
                    </a:lnTo>
                    <a:lnTo>
                      <a:pt x="59" y="43"/>
                    </a:lnTo>
                    <a:lnTo>
                      <a:pt x="59" y="43"/>
                    </a:lnTo>
                    <a:lnTo>
                      <a:pt x="59" y="42"/>
                    </a:lnTo>
                    <a:lnTo>
                      <a:pt x="59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7" y="24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60" y="24"/>
                    </a:lnTo>
                    <a:lnTo>
                      <a:pt x="60" y="23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0"/>
                    </a:lnTo>
                    <a:lnTo>
                      <a:pt x="69" y="20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78" y="12"/>
                    </a:lnTo>
                    <a:lnTo>
                      <a:pt x="79" y="12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3" y="13"/>
                    </a:lnTo>
                    <a:lnTo>
                      <a:pt x="83" y="12"/>
                    </a:lnTo>
                    <a:lnTo>
                      <a:pt x="83" y="12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4" y="8"/>
                    </a:lnTo>
                    <a:lnTo>
                      <a:pt x="94" y="8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6" y="6"/>
                    </a:lnTo>
                    <a:lnTo>
                      <a:pt x="97" y="5"/>
                    </a:lnTo>
                    <a:lnTo>
                      <a:pt x="97" y="5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0" y="3"/>
                    </a:lnTo>
                    <a:lnTo>
                      <a:pt x="100" y="2"/>
                    </a:lnTo>
                    <a:lnTo>
                      <a:pt x="101" y="2"/>
                    </a:lnTo>
                    <a:lnTo>
                      <a:pt x="101" y="2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Freeform 6"/>
              <p:cNvSpPr>
                <a:spLocks/>
              </p:cNvSpPr>
              <p:nvPr/>
            </p:nvSpPr>
            <p:spPr bwMode="auto">
              <a:xfrm>
                <a:off x="6443784" y="2364327"/>
                <a:ext cx="1984375" cy="1842130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15" y="28"/>
                  </a:cxn>
                  <a:cxn ang="0">
                    <a:pos x="19" y="11"/>
                  </a:cxn>
                  <a:cxn ang="0">
                    <a:pos x="33" y="2"/>
                  </a:cxn>
                  <a:cxn ang="0">
                    <a:pos x="37" y="9"/>
                  </a:cxn>
                  <a:cxn ang="0">
                    <a:pos x="42" y="15"/>
                  </a:cxn>
                  <a:cxn ang="0">
                    <a:pos x="46" y="22"/>
                  </a:cxn>
                  <a:cxn ang="0">
                    <a:pos x="51" y="28"/>
                  </a:cxn>
                  <a:cxn ang="0">
                    <a:pos x="61" y="20"/>
                  </a:cxn>
                  <a:cxn ang="0">
                    <a:pos x="61" y="13"/>
                  </a:cxn>
                  <a:cxn ang="0">
                    <a:pos x="65" y="11"/>
                  </a:cxn>
                  <a:cxn ang="0">
                    <a:pos x="70" y="13"/>
                  </a:cxn>
                  <a:cxn ang="0">
                    <a:pos x="72" y="18"/>
                  </a:cxn>
                  <a:cxn ang="0">
                    <a:pos x="77" y="21"/>
                  </a:cxn>
                  <a:cxn ang="0">
                    <a:pos x="83" y="24"/>
                  </a:cxn>
                  <a:cxn ang="0">
                    <a:pos x="92" y="21"/>
                  </a:cxn>
                  <a:cxn ang="0">
                    <a:pos x="104" y="16"/>
                  </a:cxn>
                  <a:cxn ang="0">
                    <a:pos x="111" y="14"/>
                  </a:cxn>
                  <a:cxn ang="0">
                    <a:pos x="114" y="11"/>
                  </a:cxn>
                  <a:cxn ang="0">
                    <a:pos x="124" y="12"/>
                  </a:cxn>
                  <a:cxn ang="0">
                    <a:pos x="131" y="18"/>
                  </a:cxn>
                  <a:cxn ang="0">
                    <a:pos x="134" y="23"/>
                  </a:cxn>
                  <a:cxn ang="0">
                    <a:pos x="137" y="28"/>
                  </a:cxn>
                  <a:cxn ang="0">
                    <a:pos x="146" y="30"/>
                  </a:cxn>
                  <a:cxn ang="0">
                    <a:pos x="152" y="33"/>
                  </a:cxn>
                  <a:cxn ang="0">
                    <a:pos x="155" y="38"/>
                  </a:cxn>
                  <a:cxn ang="0">
                    <a:pos x="160" y="41"/>
                  </a:cxn>
                  <a:cxn ang="0">
                    <a:pos x="176" y="43"/>
                  </a:cxn>
                  <a:cxn ang="0">
                    <a:pos x="183" y="41"/>
                  </a:cxn>
                  <a:cxn ang="0">
                    <a:pos x="189" y="34"/>
                  </a:cxn>
                  <a:cxn ang="0">
                    <a:pos x="192" y="39"/>
                  </a:cxn>
                  <a:cxn ang="0">
                    <a:pos x="200" y="46"/>
                  </a:cxn>
                  <a:cxn ang="0">
                    <a:pos x="194" y="53"/>
                  </a:cxn>
                  <a:cxn ang="0">
                    <a:pos x="193" y="68"/>
                  </a:cxn>
                  <a:cxn ang="0">
                    <a:pos x="180" y="99"/>
                  </a:cxn>
                  <a:cxn ang="0">
                    <a:pos x="183" y="103"/>
                  </a:cxn>
                  <a:cxn ang="0">
                    <a:pos x="186" y="107"/>
                  </a:cxn>
                  <a:cxn ang="0">
                    <a:pos x="179" y="119"/>
                  </a:cxn>
                  <a:cxn ang="0">
                    <a:pos x="175" y="123"/>
                  </a:cxn>
                  <a:cxn ang="0">
                    <a:pos x="169" y="124"/>
                  </a:cxn>
                  <a:cxn ang="0">
                    <a:pos x="162" y="122"/>
                  </a:cxn>
                  <a:cxn ang="0">
                    <a:pos x="157" y="125"/>
                  </a:cxn>
                  <a:cxn ang="0">
                    <a:pos x="144" y="125"/>
                  </a:cxn>
                  <a:cxn ang="0">
                    <a:pos x="132" y="124"/>
                  </a:cxn>
                  <a:cxn ang="0">
                    <a:pos x="131" y="138"/>
                  </a:cxn>
                  <a:cxn ang="0">
                    <a:pos x="129" y="159"/>
                  </a:cxn>
                  <a:cxn ang="0">
                    <a:pos x="124" y="169"/>
                  </a:cxn>
                  <a:cxn ang="0">
                    <a:pos x="110" y="150"/>
                  </a:cxn>
                  <a:cxn ang="0">
                    <a:pos x="93" y="146"/>
                  </a:cxn>
                  <a:cxn ang="0">
                    <a:pos x="70" y="140"/>
                  </a:cxn>
                  <a:cxn ang="0">
                    <a:pos x="64" y="143"/>
                  </a:cxn>
                  <a:cxn ang="0">
                    <a:pos x="39" y="138"/>
                  </a:cxn>
                  <a:cxn ang="0">
                    <a:pos x="20" y="143"/>
                  </a:cxn>
                  <a:cxn ang="0">
                    <a:pos x="9" y="147"/>
                  </a:cxn>
                  <a:cxn ang="0">
                    <a:pos x="12" y="125"/>
                  </a:cxn>
                  <a:cxn ang="0">
                    <a:pos x="8" y="114"/>
                  </a:cxn>
                  <a:cxn ang="0">
                    <a:pos x="9" y="103"/>
                  </a:cxn>
                  <a:cxn ang="0">
                    <a:pos x="9" y="97"/>
                  </a:cxn>
                  <a:cxn ang="0">
                    <a:pos x="6" y="80"/>
                  </a:cxn>
                  <a:cxn ang="0">
                    <a:pos x="0" y="67"/>
                  </a:cxn>
                  <a:cxn ang="0">
                    <a:pos x="5" y="59"/>
                  </a:cxn>
                </a:cxnLst>
                <a:rect l="0" t="0" r="r" b="b"/>
                <a:pathLst>
                  <a:path w="200" h="172">
                    <a:moveTo>
                      <a:pt x="11" y="52"/>
                    </a:moveTo>
                    <a:lnTo>
                      <a:pt x="12" y="52"/>
                    </a:lnTo>
                    <a:lnTo>
                      <a:pt x="14" y="52"/>
                    </a:lnTo>
                    <a:lnTo>
                      <a:pt x="15" y="52"/>
                    </a:lnTo>
                    <a:lnTo>
                      <a:pt x="16" y="52"/>
                    </a:lnTo>
                    <a:lnTo>
                      <a:pt x="18" y="52"/>
                    </a:lnTo>
                    <a:lnTo>
                      <a:pt x="19" y="51"/>
                    </a:lnTo>
                    <a:lnTo>
                      <a:pt x="20" y="51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2" y="49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6" y="44"/>
                    </a:lnTo>
                    <a:lnTo>
                      <a:pt x="26" y="43"/>
                    </a:lnTo>
                    <a:lnTo>
                      <a:pt x="25" y="42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4" y="38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21" y="33"/>
                    </a:lnTo>
                    <a:lnTo>
                      <a:pt x="19" y="31"/>
                    </a:lnTo>
                    <a:lnTo>
                      <a:pt x="17" y="30"/>
                    </a:lnTo>
                    <a:lnTo>
                      <a:pt x="16" y="29"/>
                    </a:lnTo>
                    <a:lnTo>
                      <a:pt x="15" y="28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8" y="12"/>
                    </a:lnTo>
                    <a:lnTo>
                      <a:pt x="19" y="11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6" y="3"/>
                    </a:lnTo>
                    <a:lnTo>
                      <a:pt x="28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3" y="17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6" y="20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1" y="27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1" y="28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3" y="28"/>
                    </a:lnTo>
                    <a:lnTo>
                      <a:pt x="55" y="27"/>
                    </a:lnTo>
                    <a:lnTo>
                      <a:pt x="56" y="26"/>
                    </a:lnTo>
                    <a:lnTo>
                      <a:pt x="57" y="25"/>
                    </a:lnTo>
                    <a:lnTo>
                      <a:pt x="58" y="24"/>
                    </a:lnTo>
                    <a:lnTo>
                      <a:pt x="59" y="23"/>
                    </a:lnTo>
                    <a:lnTo>
                      <a:pt x="60" y="22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2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8"/>
                    </a:lnTo>
                    <a:lnTo>
                      <a:pt x="61" y="17"/>
                    </a:lnTo>
                    <a:lnTo>
                      <a:pt x="60" y="16"/>
                    </a:lnTo>
                    <a:lnTo>
                      <a:pt x="60" y="15"/>
                    </a:lnTo>
                    <a:lnTo>
                      <a:pt x="61" y="14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7" y="19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80" y="24"/>
                    </a:lnTo>
                    <a:lnTo>
                      <a:pt x="81" y="24"/>
                    </a:lnTo>
                    <a:lnTo>
                      <a:pt x="82" y="24"/>
                    </a:lnTo>
                    <a:lnTo>
                      <a:pt x="83" y="24"/>
                    </a:lnTo>
                    <a:lnTo>
                      <a:pt x="83" y="24"/>
                    </a:lnTo>
                    <a:lnTo>
                      <a:pt x="84" y="24"/>
                    </a:lnTo>
                    <a:lnTo>
                      <a:pt x="85" y="24"/>
                    </a:lnTo>
                    <a:lnTo>
                      <a:pt x="86" y="24"/>
                    </a:lnTo>
                    <a:lnTo>
                      <a:pt x="87" y="24"/>
                    </a:lnTo>
                    <a:lnTo>
                      <a:pt x="88" y="23"/>
                    </a:lnTo>
                    <a:lnTo>
                      <a:pt x="89" y="23"/>
                    </a:lnTo>
                    <a:lnTo>
                      <a:pt x="90" y="23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1" y="22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92" y="20"/>
                    </a:lnTo>
                    <a:lnTo>
                      <a:pt x="94" y="21"/>
                    </a:lnTo>
                    <a:lnTo>
                      <a:pt x="95" y="21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98" y="20"/>
                    </a:lnTo>
                    <a:lnTo>
                      <a:pt x="99" y="20"/>
                    </a:lnTo>
                    <a:lnTo>
                      <a:pt x="100" y="20"/>
                    </a:lnTo>
                    <a:lnTo>
                      <a:pt x="100" y="19"/>
                    </a:lnTo>
                    <a:lnTo>
                      <a:pt x="101" y="19"/>
                    </a:lnTo>
                    <a:lnTo>
                      <a:pt x="102" y="18"/>
                    </a:lnTo>
                    <a:lnTo>
                      <a:pt x="103" y="17"/>
                    </a:lnTo>
                    <a:lnTo>
                      <a:pt x="104" y="16"/>
                    </a:lnTo>
                    <a:lnTo>
                      <a:pt x="105" y="16"/>
                    </a:lnTo>
                    <a:lnTo>
                      <a:pt x="106" y="15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8" y="15"/>
                    </a:lnTo>
                    <a:lnTo>
                      <a:pt x="108" y="15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0" y="14"/>
                    </a:lnTo>
                    <a:lnTo>
                      <a:pt x="110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13" y="11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14" y="11"/>
                    </a:lnTo>
                    <a:lnTo>
                      <a:pt x="116" y="11"/>
                    </a:lnTo>
                    <a:lnTo>
                      <a:pt x="119" y="11"/>
                    </a:lnTo>
                    <a:lnTo>
                      <a:pt x="119" y="11"/>
                    </a:lnTo>
                    <a:lnTo>
                      <a:pt x="120" y="11"/>
                    </a:lnTo>
                    <a:lnTo>
                      <a:pt x="120" y="11"/>
                    </a:lnTo>
                    <a:lnTo>
                      <a:pt x="121" y="11"/>
                    </a:lnTo>
                    <a:lnTo>
                      <a:pt x="122" y="11"/>
                    </a:lnTo>
                    <a:lnTo>
                      <a:pt x="122" y="11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4" y="12"/>
                    </a:lnTo>
                    <a:lnTo>
                      <a:pt x="125" y="12"/>
                    </a:lnTo>
                    <a:lnTo>
                      <a:pt x="125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8" y="13"/>
                    </a:lnTo>
                    <a:lnTo>
                      <a:pt x="128" y="14"/>
                    </a:lnTo>
                    <a:lnTo>
                      <a:pt x="129" y="14"/>
                    </a:lnTo>
                    <a:lnTo>
                      <a:pt x="129" y="15"/>
                    </a:lnTo>
                    <a:lnTo>
                      <a:pt x="130" y="16"/>
                    </a:lnTo>
                    <a:lnTo>
                      <a:pt x="131" y="17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1" y="19"/>
                    </a:lnTo>
                    <a:lnTo>
                      <a:pt x="131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3" y="21"/>
                    </a:lnTo>
                    <a:lnTo>
                      <a:pt x="134" y="22"/>
                    </a:lnTo>
                    <a:lnTo>
                      <a:pt x="134" y="22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4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36" y="24"/>
                    </a:lnTo>
                    <a:lnTo>
                      <a:pt x="136" y="24"/>
                    </a:lnTo>
                    <a:lnTo>
                      <a:pt x="136" y="25"/>
                    </a:lnTo>
                    <a:lnTo>
                      <a:pt x="136" y="25"/>
                    </a:lnTo>
                    <a:lnTo>
                      <a:pt x="136" y="26"/>
                    </a:lnTo>
                    <a:lnTo>
                      <a:pt x="137" y="26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8" y="29"/>
                    </a:lnTo>
                    <a:lnTo>
                      <a:pt x="138" y="29"/>
                    </a:lnTo>
                    <a:lnTo>
                      <a:pt x="138" y="29"/>
                    </a:lnTo>
                    <a:lnTo>
                      <a:pt x="139" y="29"/>
                    </a:lnTo>
                    <a:lnTo>
                      <a:pt x="140" y="29"/>
                    </a:lnTo>
                    <a:lnTo>
                      <a:pt x="142" y="29"/>
                    </a:lnTo>
                    <a:lnTo>
                      <a:pt x="144" y="29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5" y="30"/>
                    </a:lnTo>
                    <a:lnTo>
                      <a:pt x="146" y="30"/>
                    </a:lnTo>
                    <a:lnTo>
                      <a:pt x="146" y="30"/>
                    </a:lnTo>
                    <a:lnTo>
                      <a:pt x="146" y="30"/>
                    </a:lnTo>
                    <a:lnTo>
                      <a:pt x="147" y="30"/>
                    </a:lnTo>
                    <a:lnTo>
                      <a:pt x="147" y="30"/>
                    </a:lnTo>
                    <a:lnTo>
                      <a:pt x="148" y="30"/>
                    </a:lnTo>
                    <a:lnTo>
                      <a:pt x="149" y="30"/>
                    </a:lnTo>
                    <a:lnTo>
                      <a:pt x="150" y="30"/>
                    </a:lnTo>
                    <a:lnTo>
                      <a:pt x="151" y="30"/>
                    </a:lnTo>
                    <a:lnTo>
                      <a:pt x="150" y="31"/>
                    </a:lnTo>
                    <a:lnTo>
                      <a:pt x="150" y="31"/>
                    </a:lnTo>
                    <a:lnTo>
                      <a:pt x="151" y="31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2" y="33"/>
                    </a:lnTo>
                    <a:lnTo>
                      <a:pt x="152" y="33"/>
                    </a:lnTo>
                    <a:lnTo>
                      <a:pt x="153" y="33"/>
                    </a:lnTo>
                    <a:lnTo>
                      <a:pt x="153" y="34"/>
                    </a:lnTo>
                    <a:lnTo>
                      <a:pt x="153" y="35"/>
                    </a:lnTo>
                    <a:lnTo>
                      <a:pt x="154" y="35"/>
                    </a:lnTo>
                    <a:lnTo>
                      <a:pt x="154" y="35"/>
                    </a:lnTo>
                    <a:lnTo>
                      <a:pt x="154" y="36"/>
                    </a:lnTo>
                    <a:lnTo>
                      <a:pt x="154" y="36"/>
                    </a:lnTo>
                    <a:lnTo>
                      <a:pt x="154" y="37"/>
                    </a:lnTo>
                    <a:lnTo>
                      <a:pt x="154" y="37"/>
                    </a:lnTo>
                    <a:lnTo>
                      <a:pt x="154" y="37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5" y="38"/>
                    </a:lnTo>
                    <a:lnTo>
                      <a:pt x="156" y="38"/>
                    </a:lnTo>
                    <a:lnTo>
                      <a:pt x="156" y="38"/>
                    </a:lnTo>
                    <a:lnTo>
                      <a:pt x="156" y="39"/>
                    </a:lnTo>
                    <a:lnTo>
                      <a:pt x="156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40"/>
                    </a:lnTo>
                    <a:lnTo>
                      <a:pt x="157" y="40"/>
                    </a:lnTo>
                    <a:lnTo>
                      <a:pt x="158" y="40"/>
                    </a:lnTo>
                    <a:lnTo>
                      <a:pt x="158" y="40"/>
                    </a:lnTo>
                    <a:lnTo>
                      <a:pt x="158" y="40"/>
                    </a:lnTo>
                    <a:lnTo>
                      <a:pt x="159" y="40"/>
                    </a:lnTo>
                    <a:lnTo>
                      <a:pt x="160" y="41"/>
                    </a:lnTo>
                    <a:lnTo>
                      <a:pt x="160" y="41"/>
                    </a:lnTo>
                    <a:lnTo>
                      <a:pt x="161" y="42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5" y="42"/>
                    </a:lnTo>
                    <a:lnTo>
                      <a:pt x="166" y="42"/>
                    </a:lnTo>
                    <a:lnTo>
                      <a:pt x="168" y="42"/>
                    </a:lnTo>
                    <a:lnTo>
                      <a:pt x="171" y="42"/>
                    </a:lnTo>
                    <a:lnTo>
                      <a:pt x="173" y="42"/>
                    </a:lnTo>
                    <a:lnTo>
                      <a:pt x="174" y="42"/>
                    </a:lnTo>
                    <a:lnTo>
                      <a:pt x="176" y="42"/>
                    </a:lnTo>
                    <a:lnTo>
                      <a:pt x="176" y="42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7" y="43"/>
                    </a:lnTo>
                    <a:lnTo>
                      <a:pt x="177" y="43"/>
                    </a:lnTo>
                    <a:lnTo>
                      <a:pt x="177" y="42"/>
                    </a:lnTo>
                    <a:lnTo>
                      <a:pt x="177" y="42"/>
                    </a:lnTo>
                    <a:lnTo>
                      <a:pt x="178" y="42"/>
                    </a:lnTo>
                    <a:lnTo>
                      <a:pt x="179" y="42"/>
                    </a:lnTo>
                    <a:lnTo>
                      <a:pt x="180" y="42"/>
                    </a:lnTo>
                    <a:lnTo>
                      <a:pt x="181" y="42"/>
                    </a:lnTo>
                    <a:lnTo>
                      <a:pt x="182" y="42"/>
                    </a:lnTo>
                    <a:lnTo>
                      <a:pt x="182" y="41"/>
                    </a:lnTo>
                    <a:lnTo>
                      <a:pt x="183" y="41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5" y="39"/>
                    </a:lnTo>
                    <a:lnTo>
                      <a:pt x="185" y="38"/>
                    </a:lnTo>
                    <a:lnTo>
                      <a:pt x="186" y="37"/>
                    </a:lnTo>
                    <a:lnTo>
                      <a:pt x="187" y="35"/>
                    </a:lnTo>
                    <a:lnTo>
                      <a:pt x="188" y="36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9" y="35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90" y="34"/>
                    </a:lnTo>
                    <a:lnTo>
                      <a:pt x="190" y="34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0" y="36"/>
                    </a:lnTo>
                    <a:lnTo>
                      <a:pt x="190" y="36"/>
                    </a:lnTo>
                    <a:lnTo>
                      <a:pt x="190" y="37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91" y="38"/>
                    </a:lnTo>
                    <a:lnTo>
                      <a:pt x="191" y="39"/>
                    </a:lnTo>
                    <a:lnTo>
                      <a:pt x="191" y="39"/>
                    </a:lnTo>
                    <a:lnTo>
                      <a:pt x="192" y="39"/>
                    </a:lnTo>
                    <a:lnTo>
                      <a:pt x="192" y="39"/>
                    </a:lnTo>
                    <a:lnTo>
                      <a:pt x="193" y="39"/>
                    </a:lnTo>
                    <a:lnTo>
                      <a:pt x="193" y="39"/>
                    </a:lnTo>
                    <a:lnTo>
                      <a:pt x="194" y="39"/>
                    </a:lnTo>
                    <a:lnTo>
                      <a:pt x="194" y="39"/>
                    </a:lnTo>
                    <a:lnTo>
                      <a:pt x="195" y="40"/>
                    </a:lnTo>
                    <a:lnTo>
                      <a:pt x="196" y="41"/>
                    </a:lnTo>
                    <a:lnTo>
                      <a:pt x="197" y="41"/>
                    </a:lnTo>
                    <a:lnTo>
                      <a:pt x="197" y="42"/>
                    </a:lnTo>
                    <a:lnTo>
                      <a:pt x="198" y="43"/>
                    </a:lnTo>
                    <a:lnTo>
                      <a:pt x="199" y="44"/>
                    </a:lnTo>
                    <a:lnTo>
                      <a:pt x="199" y="44"/>
                    </a:lnTo>
                    <a:lnTo>
                      <a:pt x="199" y="45"/>
                    </a:lnTo>
                    <a:lnTo>
                      <a:pt x="199" y="45"/>
                    </a:lnTo>
                    <a:lnTo>
                      <a:pt x="199" y="45"/>
                    </a:lnTo>
                    <a:lnTo>
                      <a:pt x="200" y="46"/>
                    </a:lnTo>
                    <a:lnTo>
                      <a:pt x="200" y="47"/>
                    </a:lnTo>
                    <a:lnTo>
                      <a:pt x="200" y="47"/>
                    </a:lnTo>
                    <a:lnTo>
                      <a:pt x="200" y="47"/>
                    </a:lnTo>
                    <a:lnTo>
                      <a:pt x="199" y="47"/>
                    </a:lnTo>
                    <a:lnTo>
                      <a:pt x="198" y="47"/>
                    </a:lnTo>
                    <a:lnTo>
                      <a:pt x="198" y="47"/>
                    </a:lnTo>
                    <a:lnTo>
                      <a:pt x="197" y="48"/>
                    </a:lnTo>
                    <a:lnTo>
                      <a:pt x="197" y="48"/>
                    </a:lnTo>
                    <a:lnTo>
                      <a:pt x="196" y="48"/>
                    </a:lnTo>
                    <a:lnTo>
                      <a:pt x="196" y="48"/>
                    </a:lnTo>
                    <a:lnTo>
                      <a:pt x="195" y="49"/>
                    </a:lnTo>
                    <a:lnTo>
                      <a:pt x="195" y="50"/>
                    </a:lnTo>
                    <a:lnTo>
                      <a:pt x="194" y="51"/>
                    </a:lnTo>
                    <a:lnTo>
                      <a:pt x="194" y="52"/>
                    </a:lnTo>
                    <a:lnTo>
                      <a:pt x="194" y="53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95" y="55"/>
                    </a:lnTo>
                    <a:lnTo>
                      <a:pt x="196" y="56"/>
                    </a:lnTo>
                    <a:lnTo>
                      <a:pt x="196" y="58"/>
                    </a:lnTo>
                    <a:lnTo>
                      <a:pt x="197" y="58"/>
                    </a:lnTo>
                    <a:lnTo>
                      <a:pt x="197" y="59"/>
                    </a:lnTo>
                    <a:lnTo>
                      <a:pt x="197" y="60"/>
                    </a:lnTo>
                    <a:lnTo>
                      <a:pt x="197" y="61"/>
                    </a:lnTo>
                    <a:lnTo>
                      <a:pt x="198" y="62"/>
                    </a:lnTo>
                    <a:lnTo>
                      <a:pt x="198" y="63"/>
                    </a:lnTo>
                    <a:lnTo>
                      <a:pt x="197" y="64"/>
                    </a:lnTo>
                    <a:lnTo>
                      <a:pt x="197" y="65"/>
                    </a:lnTo>
                    <a:lnTo>
                      <a:pt x="195" y="67"/>
                    </a:lnTo>
                    <a:lnTo>
                      <a:pt x="193" y="68"/>
                    </a:lnTo>
                    <a:lnTo>
                      <a:pt x="188" y="71"/>
                    </a:lnTo>
                    <a:lnTo>
                      <a:pt x="186" y="72"/>
                    </a:lnTo>
                    <a:lnTo>
                      <a:pt x="184" y="73"/>
                    </a:lnTo>
                    <a:lnTo>
                      <a:pt x="181" y="74"/>
                    </a:lnTo>
                    <a:lnTo>
                      <a:pt x="179" y="75"/>
                    </a:lnTo>
                    <a:lnTo>
                      <a:pt x="179" y="79"/>
                    </a:lnTo>
                    <a:lnTo>
                      <a:pt x="179" y="82"/>
                    </a:lnTo>
                    <a:lnTo>
                      <a:pt x="179" y="85"/>
                    </a:lnTo>
                    <a:lnTo>
                      <a:pt x="179" y="88"/>
                    </a:lnTo>
                    <a:lnTo>
                      <a:pt x="179" y="91"/>
                    </a:lnTo>
                    <a:lnTo>
                      <a:pt x="179" y="93"/>
                    </a:lnTo>
                    <a:lnTo>
                      <a:pt x="180" y="96"/>
                    </a:lnTo>
                    <a:lnTo>
                      <a:pt x="181" y="99"/>
                    </a:lnTo>
                    <a:lnTo>
                      <a:pt x="180" y="99"/>
                    </a:lnTo>
                    <a:lnTo>
                      <a:pt x="180" y="99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3"/>
                    </a:lnTo>
                    <a:lnTo>
                      <a:pt x="182" y="103"/>
                    </a:lnTo>
                    <a:lnTo>
                      <a:pt x="182" y="103"/>
                    </a:lnTo>
                    <a:lnTo>
                      <a:pt x="183" y="103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4" y="105"/>
                    </a:lnTo>
                    <a:lnTo>
                      <a:pt x="184" y="105"/>
                    </a:lnTo>
                    <a:lnTo>
                      <a:pt x="184" y="106"/>
                    </a:lnTo>
                    <a:lnTo>
                      <a:pt x="184" y="106"/>
                    </a:lnTo>
                    <a:lnTo>
                      <a:pt x="184" y="106"/>
                    </a:lnTo>
                    <a:lnTo>
                      <a:pt x="184" y="107"/>
                    </a:lnTo>
                    <a:lnTo>
                      <a:pt x="184" y="107"/>
                    </a:lnTo>
                    <a:lnTo>
                      <a:pt x="185" y="107"/>
                    </a:lnTo>
                    <a:lnTo>
                      <a:pt x="185" y="107"/>
                    </a:lnTo>
                    <a:lnTo>
                      <a:pt x="186" y="107"/>
                    </a:lnTo>
                    <a:lnTo>
                      <a:pt x="186" y="109"/>
                    </a:lnTo>
                    <a:lnTo>
                      <a:pt x="186" y="111"/>
                    </a:lnTo>
                    <a:lnTo>
                      <a:pt x="186" y="113"/>
                    </a:lnTo>
                    <a:lnTo>
                      <a:pt x="186" y="115"/>
                    </a:lnTo>
                    <a:lnTo>
                      <a:pt x="185" y="115"/>
                    </a:lnTo>
                    <a:lnTo>
                      <a:pt x="184" y="116"/>
                    </a:lnTo>
                    <a:lnTo>
                      <a:pt x="184" y="116"/>
                    </a:lnTo>
                    <a:lnTo>
                      <a:pt x="183" y="116"/>
                    </a:lnTo>
                    <a:lnTo>
                      <a:pt x="183" y="117"/>
                    </a:lnTo>
                    <a:lnTo>
                      <a:pt x="183" y="117"/>
                    </a:lnTo>
                    <a:lnTo>
                      <a:pt x="183" y="118"/>
                    </a:lnTo>
                    <a:lnTo>
                      <a:pt x="182" y="119"/>
                    </a:lnTo>
                    <a:lnTo>
                      <a:pt x="181" y="119"/>
                    </a:lnTo>
                    <a:lnTo>
                      <a:pt x="180" y="119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78" y="119"/>
                    </a:lnTo>
                    <a:lnTo>
                      <a:pt x="178" y="119"/>
                    </a:lnTo>
                    <a:lnTo>
                      <a:pt x="178" y="119"/>
                    </a:lnTo>
                    <a:lnTo>
                      <a:pt x="177" y="119"/>
                    </a:lnTo>
                    <a:lnTo>
                      <a:pt x="177" y="119"/>
                    </a:lnTo>
                    <a:lnTo>
                      <a:pt x="177" y="119"/>
                    </a:lnTo>
                    <a:lnTo>
                      <a:pt x="177" y="120"/>
                    </a:lnTo>
                    <a:lnTo>
                      <a:pt x="177" y="120"/>
                    </a:lnTo>
                    <a:lnTo>
                      <a:pt x="177" y="121"/>
                    </a:lnTo>
                    <a:lnTo>
                      <a:pt x="177" y="121"/>
                    </a:lnTo>
                    <a:lnTo>
                      <a:pt x="176" y="122"/>
                    </a:lnTo>
                    <a:lnTo>
                      <a:pt x="176" y="122"/>
                    </a:lnTo>
                    <a:lnTo>
                      <a:pt x="175" y="123"/>
                    </a:lnTo>
                    <a:lnTo>
                      <a:pt x="175" y="123"/>
                    </a:lnTo>
                    <a:lnTo>
                      <a:pt x="174" y="124"/>
                    </a:lnTo>
                    <a:lnTo>
                      <a:pt x="174" y="125"/>
                    </a:lnTo>
                    <a:lnTo>
                      <a:pt x="174" y="125"/>
                    </a:lnTo>
                    <a:lnTo>
                      <a:pt x="174" y="125"/>
                    </a:lnTo>
                    <a:lnTo>
                      <a:pt x="173" y="125"/>
                    </a:lnTo>
                    <a:lnTo>
                      <a:pt x="173" y="125"/>
                    </a:lnTo>
                    <a:lnTo>
                      <a:pt x="173" y="125"/>
                    </a:lnTo>
                    <a:lnTo>
                      <a:pt x="172" y="125"/>
                    </a:lnTo>
                    <a:lnTo>
                      <a:pt x="172" y="125"/>
                    </a:lnTo>
                    <a:lnTo>
                      <a:pt x="171" y="125"/>
                    </a:lnTo>
                    <a:lnTo>
                      <a:pt x="171" y="125"/>
                    </a:lnTo>
                    <a:lnTo>
                      <a:pt x="170" y="125"/>
                    </a:lnTo>
                    <a:lnTo>
                      <a:pt x="170" y="124"/>
                    </a:lnTo>
                    <a:lnTo>
                      <a:pt x="169" y="124"/>
                    </a:lnTo>
                    <a:lnTo>
                      <a:pt x="169" y="124"/>
                    </a:lnTo>
                    <a:lnTo>
                      <a:pt x="169" y="123"/>
                    </a:lnTo>
                    <a:lnTo>
                      <a:pt x="169" y="123"/>
                    </a:lnTo>
                    <a:lnTo>
                      <a:pt x="168" y="123"/>
                    </a:lnTo>
                    <a:lnTo>
                      <a:pt x="168" y="122"/>
                    </a:lnTo>
                    <a:lnTo>
                      <a:pt x="168" y="122"/>
                    </a:lnTo>
                    <a:lnTo>
                      <a:pt x="167" y="122"/>
                    </a:lnTo>
                    <a:lnTo>
                      <a:pt x="166" y="122"/>
                    </a:lnTo>
                    <a:lnTo>
                      <a:pt x="165" y="122"/>
                    </a:lnTo>
                    <a:lnTo>
                      <a:pt x="164" y="122"/>
                    </a:lnTo>
                    <a:lnTo>
                      <a:pt x="163" y="122"/>
                    </a:lnTo>
                    <a:lnTo>
                      <a:pt x="163" y="122"/>
                    </a:lnTo>
                    <a:lnTo>
                      <a:pt x="163" y="122"/>
                    </a:lnTo>
                    <a:lnTo>
                      <a:pt x="162" y="122"/>
                    </a:lnTo>
                    <a:lnTo>
                      <a:pt x="162" y="122"/>
                    </a:lnTo>
                    <a:lnTo>
                      <a:pt x="162" y="123"/>
                    </a:lnTo>
                    <a:lnTo>
                      <a:pt x="162" y="123"/>
                    </a:lnTo>
                    <a:lnTo>
                      <a:pt x="162" y="124"/>
                    </a:lnTo>
                    <a:lnTo>
                      <a:pt x="161" y="124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59" y="124"/>
                    </a:lnTo>
                    <a:lnTo>
                      <a:pt x="158" y="123"/>
                    </a:lnTo>
                    <a:lnTo>
                      <a:pt x="158" y="123"/>
                    </a:lnTo>
                    <a:lnTo>
                      <a:pt x="158" y="124"/>
                    </a:lnTo>
                    <a:lnTo>
                      <a:pt x="157" y="124"/>
                    </a:lnTo>
                    <a:lnTo>
                      <a:pt x="157" y="124"/>
                    </a:lnTo>
                    <a:lnTo>
                      <a:pt x="157" y="124"/>
                    </a:lnTo>
                    <a:lnTo>
                      <a:pt x="157" y="125"/>
                    </a:lnTo>
                    <a:lnTo>
                      <a:pt x="157" y="125"/>
                    </a:lnTo>
                    <a:lnTo>
                      <a:pt x="156" y="125"/>
                    </a:lnTo>
                    <a:lnTo>
                      <a:pt x="155" y="125"/>
                    </a:lnTo>
                    <a:lnTo>
                      <a:pt x="155" y="125"/>
                    </a:lnTo>
                    <a:lnTo>
                      <a:pt x="154" y="125"/>
                    </a:lnTo>
                    <a:lnTo>
                      <a:pt x="154" y="125"/>
                    </a:lnTo>
                    <a:lnTo>
                      <a:pt x="153" y="125"/>
                    </a:lnTo>
                    <a:lnTo>
                      <a:pt x="152" y="125"/>
                    </a:lnTo>
                    <a:lnTo>
                      <a:pt x="151" y="125"/>
                    </a:lnTo>
                    <a:lnTo>
                      <a:pt x="151" y="125"/>
                    </a:lnTo>
                    <a:lnTo>
                      <a:pt x="149" y="125"/>
                    </a:lnTo>
                    <a:lnTo>
                      <a:pt x="148" y="126"/>
                    </a:lnTo>
                    <a:lnTo>
                      <a:pt x="147" y="126"/>
                    </a:lnTo>
                    <a:lnTo>
                      <a:pt x="146" y="125"/>
                    </a:lnTo>
                    <a:lnTo>
                      <a:pt x="145" y="125"/>
                    </a:lnTo>
                    <a:lnTo>
                      <a:pt x="144" y="125"/>
                    </a:lnTo>
                    <a:lnTo>
                      <a:pt x="143" y="125"/>
                    </a:lnTo>
                    <a:lnTo>
                      <a:pt x="142" y="124"/>
                    </a:lnTo>
                    <a:lnTo>
                      <a:pt x="141" y="124"/>
                    </a:lnTo>
                    <a:lnTo>
                      <a:pt x="139" y="123"/>
                    </a:lnTo>
                    <a:lnTo>
                      <a:pt x="138" y="123"/>
                    </a:lnTo>
                    <a:lnTo>
                      <a:pt x="137" y="122"/>
                    </a:lnTo>
                    <a:lnTo>
                      <a:pt x="137" y="122"/>
                    </a:lnTo>
                    <a:lnTo>
                      <a:pt x="136" y="122"/>
                    </a:lnTo>
                    <a:lnTo>
                      <a:pt x="135" y="122"/>
                    </a:lnTo>
                    <a:lnTo>
                      <a:pt x="135" y="122"/>
                    </a:lnTo>
                    <a:lnTo>
                      <a:pt x="134" y="122"/>
                    </a:lnTo>
                    <a:lnTo>
                      <a:pt x="134" y="122"/>
                    </a:lnTo>
                    <a:lnTo>
                      <a:pt x="133" y="123"/>
                    </a:lnTo>
                    <a:lnTo>
                      <a:pt x="133" y="124"/>
                    </a:lnTo>
                    <a:lnTo>
                      <a:pt x="132" y="124"/>
                    </a:lnTo>
                    <a:lnTo>
                      <a:pt x="132" y="125"/>
                    </a:lnTo>
                    <a:lnTo>
                      <a:pt x="132" y="126"/>
                    </a:lnTo>
                    <a:lnTo>
                      <a:pt x="132" y="127"/>
                    </a:lnTo>
                    <a:lnTo>
                      <a:pt x="132" y="129"/>
                    </a:lnTo>
                    <a:lnTo>
                      <a:pt x="132" y="130"/>
                    </a:lnTo>
                    <a:lnTo>
                      <a:pt x="132" y="132"/>
                    </a:lnTo>
                    <a:lnTo>
                      <a:pt x="132" y="134"/>
                    </a:lnTo>
                    <a:lnTo>
                      <a:pt x="132" y="135"/>
                    </a:lnTo>
                    <a:lnTo>
                      <a:pt x="132" y="136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31" y="137"/>
                    </a:lnTo>
                    <a:lnTo>
                      <a:pt x="131" y="138"/>
                    </a:lnTo>
                    <a:lnTo>
                      <a:pt x="131" y="138"/>
                    </a:lnTo>
                    <a:lnTo>
                      <a:pt x="131" y="139"/>
                    </a:lnTo>
                    <a:lnTo>
                      <a:pt x="131" y="139"/>
                    </a:lnTo>
                    <a:lnTo>
                      <a:pt x="131" y="140"/>
                    </a:lnTo>
                    <a:lnTo>
                      <a:pt x="131" y="140"/>
                    </a:lnTo>
                    <a:lnTo>
                      <a:pt x="131" y="144"/>
                    </a:lnTo>
                    <a:lnTo>
                      <a:pt x="131" y="149"/>
                    </a:lnTo>
                    <a:lnTo>
                      <a:pt x="131" y="153"/>
                    </a:lnTo>
                    <a:lnTo>
                      <a:pt x="131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29" y="158"/>
                    </a:lnTo>
                    <a:lnTo>
                      <a:pt x="129" y="158"/>
                    </a:lnTo>
                    <a:lnTo>
                      <a:pt x="129" y="159"/>
                    </a:lnTo>
                    <a:lnTo>
                      <a:pt x="129" y="159"/>
                    </a:lnTo>
                    <a:lnTo>
                      <a:pt x="129" y="160"/>
                    </a:lnTo>
                    <a:lnTo>
                      <a:pt x="129" y="160"/>
                    </a:lnTo>
                    <a:lnTo>
                      <a:pt x="129" y="162"/>
                    </a:lnTo>
                    <a:lnTo>
                      <a:pt x="129" y="163"/>
                    </a:lnTo>
                    <a:lnTo>
                      <a:pt x="129" y="166"/>
                    </a:lnTo>
                    <a:lnTo>
                      <a:pt x="129" y="169"/>
                    </a:lnTo>
                    <a:lnTo>
                      <a:pt x="129" y="170"/>
                    </a:lnTo>
                    <a:lnTo>
                      <a:pt x="129" y="172"/>
                    </a:lnTo>
                    <a:lnTo>
                      <a:pt x="128" y="172"/>
                    </a:lnTo>
                    <a:lnTo>
                      <a:pt x="127" y="172"/>
                    </a:lnTo>
                    <a:lnTo>
                      <a:pt x="126" y="171"/>
                    </a:lnTo>
                    <a:lnTo>
                      <a:pt x="125" y="171"/>
                    </a:lnTo>
                    <a:lnTo>
                      <a:pt x="125" y="170"/>
                    </a:lnTo>
                    <a:lnTo>
                      <a:pt x="125" y="170"/>
                    </a:lnTo>
                    <a:lnTo>
                      <a:pt x="124" y="169"/>
                    </a:lnTo>
                    <a:lnTo>
                      <a:pt x="124" y="169"/>
                    </a:lnTo>
                    <a:lnTo>
                      <a:pt x="124" y="168"/>
                    </a:lnTo>
                    <a:lnTo>
                      <a:pt x="124" y="168"/>
                    </a:lnTo>
                    <a:lnTo>
                      <a:pt x="124" y="167"/>
                    </a:lnTo>
                    <a:lnTo>
                      <a:pt x="123" y="167"/>
                    </a:lnTo>
                    <a:lnTo>
                      <a:pt x="123" y="167"/>
                    </a:lnTo>
                    <a:lnTo>
                      <a:pt x="123" y="167"/>
                    </a:lnTo>
                    <a:lnTo>
                      <a:pt x="122" y="167"/>
                    </a:lnTo>
                    <a:lnTo>
                      <a:pt x="122" y="167"/>
                    </a:lnTo>
                    <a:lnTo>
                      <a:pt x="120" y="164"/>
                    </a:lnTo>
                    <a:lnTo>
                      <a:pt x="118" y="162"/>
                    </a:lnTo>
                    <a:lnTo>
                      <a:pt x="116" y="159"/>
                    </a:lnTo>
                    <a:lnTo>
                      <a:pt x="114" y="156"/>
                    </a:lnTo>
                    <a:lnTo>
                      <a:pt x="112" y="153"/>
                    </a:lnTo>
                    <a:lnTo>
                      <a:pt x="110" y="150"/>
                    </a:lnTo>
                    <a:lnTo>
                      <a:pt x="109" y="148"/>
                    </a:lnTo>
                    <a:lnTo>
                      <a:pt x="109" y="147"/>
                    </a:lnTo>
                    <a:lnTo>
                      <a:pt x="108" y="145"/>
                    </a:lnTo>
                    <a:lnTo>
                      <a:pt x="107" y="144"/>
                    </a:lnTo>
                    <a:lnTo>
                      <a:pt x="106" y="144"/>
                    </a:lnTo>
                    <a:lnTo>
                      <a:pt x="105" y="144"/>
                    </a:lnTo>
                    <a:lnTo>
                      <a:pt x="104" y="145"/>
                    </a:lnTo>
                    <a:lnTo>
                      <a:pt x="103" y="145"/>
                    </a:lnTo>
                    <a:lnTo>
                      <a:pt x="102" y="145"/>
                    </a:lnTo>
                    <a:lnTo>
                      <a:pt x="101" y="145"/>
                    </a:lnTo>
                    <a:lnTo>
                      <a:pt x="100" y="146"/>
                    </a:lnTo>
                    <a:lnTo>
                      <a:pt x="99" y="146"/>
                    </a:lnTo>
                    <a:lnTo>
                      <a:pt x="97" y="146"/>
                    </a:lnTo>
                    <a:lnTo>
                      <a:pt x="95" y="146"/>
                    </a:lnTo>
                    <a:lnTo>
                      <a:pt x="93" y="146"/>
                    </a:lnTo>
                    <a:lnTo>
                      <a:pt x="90" y="145"/>
                    </a:lnTo>
                    <a:lnTo>
                      <a:pt x="88" y="145"/>
                    </a:lnTo>
                    <a:lnTo>
                      <a:pt x="86" y="144"/>
                    </a:lnTo>
                    <a:lnTo>
                      <a:pt x="84" y="144"/>
                    </a:lnTo>
                    <a:lnTo>
                      <a:pt x="82" y="143"/>
                    </a:lnTo>
                    <a:lnTo>
                      <a:pt x="80" y="143"/>
                    </a:lnTo>
                    <a:lnTo>
                      <a:pt x="78" y="142"/>
                    </a:lnTo>
                    <a:lnTo>
                      <a:pt x="74" y="140"/>
                    </a:lnTo>
                    <a:lnTo>
                      <a:pt x="73" y="140"/>
                    </a:lnTo>
                    <a:lnTo>
                      <a:pt x="72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0"/>
                    </a:lnTo>
                    <a:lnTo>
                      <a:pt x="70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69" y="141"/>
                    </a:lnTo>
                    <a:lnTo>
                      <a:pt x="69" y="141"/>
                    </a:lnTo>
                    <a:lnTo>
                      <a:pt x="69" y="141"/>
                    </a:lnTo>
                    <a:lnTo>
                      <a:pt x="69" y="142"/>
                    </a:lnTo>
                    <a:lnTo>
                      <a:pt x="68" y="142"/>
                    </a:lnTo>
                    <a:lnTo>
                      <a:pt x="67" y="142"/>
                    </a:lnTo>
                    <a:lnTo>
                      <a:pt x="67" y="142"/>
                    </a:lnTo>
                    <a:lnTo>
                      <a:pt x="66" y="142"/>
                    </a:lnTo>
                    <a:lnTo>
                      <a:pt x="65" y="142"/>
                    </a:lnTo>
                    <a:lnTo>
                      <a:pt x="65" y="142"/>
                    </a:lnTo>
                    <a:lnTo>
                      <a:pt x="65" y="142"/>
                    </a:lnTo>
                    <a:lnTo>
                      <a:pt x="64" y="143"/>
                    </a:lnTo>
                    <a:lnTo>
                      <a:pt x="64" y="143"/>
                    </a:lnTo>
                    <a:lnTo>
                      <a:pt x="63" y="143"/>
                    </a:lnTo>
                    <a:lnTo>
                      <a:pt x="63" y="143"/>
                    </a:lnTo>
                    <a:lnTo>
                      <a:pt x="62" y="144"/>
                    </a:lnTo>
                    <a:lnTo>
                      <a:pt x="62" y="144"/>
                    </a:lnTo>
                    <a:lnTo>
                      <a:pt x="61" y="144"/>
                    </a:lnTo>
                    <a:lnTo>
                      <a:pt x="61" y="144"/>
                    </a:lnTo>
                    <a:lnTo>
                      <a:pt x="58" y="143"/>
                    </a:lnTo>
                    <a:lnTo>
                      <a:pt x="55" y="142"/>
                    </a:lnTo>
                    <a:lnTo>
                      <a:pt x="53" y="141"/>
                    </a:lnTo>
                    <a:lnTo>
                      <a:pt x="50" y="140"/>
                    </a:lnTo>
                    <a:lnTo>
                      <a:pt x="47" y="140"/>
                    </a:lnTo>
                    <a:lnTo>
                      <a:pt x="44" y="139"/>
                    </a:lnTo>
                    <a:lnTo>
                      <a:pt x="42" y="138"/>
                    </a:lnTo>
                    <a:lnTo>
                      <a:pt x="40" y="138"/>
                    </a:lnTo>
                    <a:lnTo>
                      <a:pt x="39" y="138"/>
                    </a:lnTo>
                    <a:lnTo>
                      <a:pt x="37" y="138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8"/>
                    </a:lnTo>
                    <a:lnTo>
                      <a:pt x="32" y="138"/>
                    </a:lnTo>
                    <a:lnTo>
                      <a:pt x="31" y="138"/>
                    </a:lnTo>
                    <a:lnTo>
                      <a:pt x="29" y="138"/>
                    </a:lnTo>
                    <a:lnTo>
                      <a:pt x="28" y="139"/>
                    </a:lnTo>
                    <a:lnTo>
                      <a:pt x="27" y="139"/>
                    </a:lnTo>
                    <a:lnTo>
                      <a:pt x="26" y="139"/>
                    </a:lnTo>
                    <a:lnTo>
                      <a:pt x="25" y="140"/>
                    </a:lnTo>
                    <a:lnTo>
                      <a:pt x="23" y="140"/>
                    </a:lnTo>
                    <a:lnTo>
                      <a:pt x="22" y="141"/>
                    </a:lnTo>
                    <a:lnTo>
                      <a:pt x="21" y="142"/>
                    </a:lnTo>
                    <a:lnTo>
                      <a:pt x="20" y="143"/>
                    </a:lnTo>
                    <a:lnTo>
                      <a:pt x="19" y="144"/>
                    </a:lnTo>
                    <a:lnTo>
                      <a:pt x="18" y="143"/>
                    </a:lnTo>
                    <a:lnTo>
                      <a:pt x="18" y="143"/>
                    </a:lnTo>
                    <a:lnTo>
                      <a:pt x="17" y="143"/>
                    </a:lnTo>
                    <a:lnTo>
                      <a:pt x="16" y="143"/>
                    </a:lnTo>
                    <a:lnTo>
                      <a:pt x="15" y="143"/>
                    </a:lnTo>
                    <a:lnTo>
                      <a:pt x="14" y="143"/>
                    </a:lnTo>
                    <a:lnTo>
                      <a:pt x="14" y="144"/>
                    </a:lnTo>
                    <a:lnTo>
                      <a:pt x="13" y="144"/>
                    </a:lnTo>
                    <a:lnTo>
                      <a:pt x="12" y="144"/>
                    </a:lnTo>
                    <a:lnTo>
                      <a:pt x="11" y="145"/>
                    </a:lnTo>
                    <a:lnTo>
                      <a:pt x="11" y="146"/>
                    </a:lnTo>
                    <a:lnTo>
                      <a:pt x="10" y="146"/>
                    </a:lnTo>
                    <a:lnTo>
                      <a:pt x="10" y="146"/>
                    </a:lnTo>
                    <a:lnTo>
                      <a:pt x="9" y="147"/>
                    </a:lnTo>
                    <a:lnTo>
                      <a:pt x="8" y="147"/>
                    </a:lnTo>
                    <a:lnTo>
                      <a:pt x="7" y="147"/>
                    </a:lnTo>
                    <a:lnTo>
                      <a:pt x="7" y="137"/>
                    </a:lnTo>
                    <a:lnTo>
                      <a:pt x="7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5"/>
                    </a:lnTo>
                    <a:lnTo>
                      <a:pt x="10" y="125"/>
                    </a:lnTo>
                    <a:lnTo>
                      <a:pt x="11" y="125"/>
                    </a:lnTo>
                    <a:lnTo>
                      <a:pt x="12" y="125"/>
                    </a:lnTo>
                    <a:lnTo>
                      <a:pt x="12" y="124"/>
                    </a:lnTo>
                    <a:lnTo>
                      <a:pt x="13" y="124"/>
                    </a:lnTo>
                    <a:lnTo>
                      <a:pt x="13" y="123"/>
                    </a:lnTo>
                    <a:lnTo>
                      <a:pt x="14" y="123"/>
                    </a:lnTo>
                    <a:lnTo>
                      <a:pt x="14" y="122"/>
                    </a:lnTo>
                    <a:lnTo>
                      <a:pt x="14" y="121"/>
                    </a:lnTo>
                    <a:lnTo>
                      <a:pt x="14" y="120"/>
                    </a:lnTo>
                    <a:lnTo>
                      <a:pt x="13" y="119"/>
                    </a:lnTo>
                    <a:lnTo>
                      <a:pt x="13" y="118"/>
                    </a:lnTo>
                    <a:lnTo>
                      <a:pt x="12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0" y="115"/>
                    </a:lnTo>
                    <a:lnTo>
                      <a:pt x="9" y="114"/>
                    </a:lnTo>
                    <a:lnTo>
                      <a:pt x="8" y="114"/>
                    </a:lnTo>
                    <a:lnTo>
                      <a:pt x="8" y="113"/>
                    </a:lnTo>
                    <a:lnTo>
                      <a:pt x="7" y="113"/>
                    </a:lnTo>
                    <a:lnTo>
                      <a:pt x="6" y="112"/>
                    </a:lnTo>
                    <a:lnTo>
                      <a:pt x="6" y="111"/>
                    </a:lnTo>
                    <a:lnTo>
                      <a:pt x="6" y="110"/>
                    </a:lnTo>
                    <a:lnTo>
                      <a:pt x="6" y="109"/>
                    </a:lnTo>
                    <a:lnTo>
                      <a:pt x="6" y="109"/>
                    </a:lnTo>
                    <a:lnTo>
                      <a:pt x="6" y="108"/>
                    </a:lnTo>
                    <a:lnTo>
                      <a:pt x="6" y="107"/>
                    </a:lnTo>
                    <a:lnTo>
                      <a:pt x="7" y="107"/>
                    </a:lnTo>
                    <a:lnTo>
                      <a:pt x="7" y="106"/>
                    </a:lnTo>
                    <a:lnTo>
                      <a:pt x="8" y="105"/>
                    </a:lnTo>
                    <a:lnTo>
                      <a:pt x="8" y="105"/>
                    </a:lnTo>
                    <a:lnTo>
                      <a:pt x="8" y="104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9" y="102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8" y="96"/>
                    </a:lnTo>
                    <a:lnTo>
                      <a:pt x="8" y="95"/>
                    </a:lnTo>
                    <a:lnTo>
                      <a:pt x="8" y="94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8"/>
                    </a:lnTo>
                    <a:lnTo>
                      <a:pt x="6" y="77"/>
                    </a:lnTo>
                    <a:lnTo>
                      <a:pt x="6" y="76"/>
                    </a:lnTo>
                    <a:lnTo>
                      <a:pt x="5" y="75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4" y="73"/>
                    </a:lnTo>
                    <a:lnTo>
                      <a:pt x="4" y="72"/>
                    </a:lnTo>
                    <a:lnTo>
                      <a:pt x="4" y="71"/>
                    </a:lnTo>
                    <a:lnTo>
                      <a:pt x="3" y="71"/>
                    </a:lnTo>
                    <a:lnTo>
                      <a:pt x="2" y="70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2" y="64"/>
                    </a:lnTo>
                    <a:lnTo>
                      <a:pt x="2" y="63"/>
                    </a:lnTo>
                    <a:lnTo>
                      <a:pt x="3" y="63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1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6" y="58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8" y="54"/>
                    </a:lnTo>
                    <a:lnTo>
                      <a:pt x="9" y="54"/>
                    </a:lnTo>
                    <a:lnTo>
                      <a:pt x="9" y="53"/>
                    </a:lnTo>
                    <a:lnTo>
                      <a:pt x="10" y="52"/>
                    </a:lnTo>
                    <a:lnTo>
                      <a:pt x="11" y="52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Freeform 7"/>
              <p:cNvSpPr>
                <a:spLocks/>
              </p:cNvSpPr>
              <p:nvPr/>
            </p:nvSpPr>
            <p:spPr bwMode="auto">
              <a:xfrm>
                <a:off x="1719213" y="2604558"/>
                <a:ext cx="2146266" cy="1959873"/>
              </a:xfrm>
              <a:custGeom>
                <a:avLst/>
                <a:gdLst/>
                <a:ahLst/>
                <a:cxnLst>
                  <a:cxn ang="0">
                    <a:pos x="29" y="12"/>
                  </a:cxn>
                  <a:cxn ang="0">
                    <a:pos x="28" y="0"/>
                  </a:cxn>
                  <a:cxn ang="0">
                    <a:pos x="38" y="4"/>
                  </a:cxn>
                  <a:cxn ang="0">
                    <a:pos x="48" y="16"/>
                  </a:cxn>
                  <a:cxn ang="0">
                    <a:pos x="58" y="12"/>
                  </a:cxn>
                  <a:cxn ang="0">
                    <a:pos x="65" y="7"/>
                  </a:cxn>
                  <a:cxn ang="0">
                    <a:pos x="71" y="3"/>
                  </a:cxn>
                  <a:cxn ang="0">
                    <a:pos x="75" y="5"/>
                  </a:cxn>
                  <a:cxn ang="0">
                    <a:pos x="81" y="7"/>
                  </a:cxn>
                  <a:cxn ang="0">
                    <a:pos x="87" y="11"/>
                  </a:cxn>
                  <a:cxn ang="0">
                    <a:pos x="98" y="6"/>
                  </a:cxn>
                  <a:cxn ang="0">
                    <a:pos x="109" y="18"/>
                  </a:cxn>
                  <a:cxn ang="0">
                    <a:pos x="119" y="23"/>
                  </a:cxn>
                  <a:cxn ang="0">
                    <a:pos x="130" y="27"/>
                  </a:cxn>
                  <a:cxn ang="0">
                    <a:pos x="134" y="19"/>
                  </a:cxn>
                  <a:cxn ang="0">
                    <a:pos x="138" y="22"/>
                  </a:cxn>
                  <a:cxn ang="0">
                    <a:pos x="153" y="23"/>
                  </a:cxn>
                  <a:cxn ang="0">
                    <a:pos x="165" y="16"/>
                  </a:cxn>
                  <a:cxn ang="0">
                    <a:pos x="173" y="3"/>
                  </a:cxn>
                  <a:cxn ang="0">
                    <a:pos x="187" y="25"/>
                  </a:cxn>
                  <a:cxn ang="0">
                    <a:pos x="194" y="49"/>
                  </a:cxn>
                  <a:cxn ang="0">
                    <a:pos x="189" y="60"/>
                  </a:cxn>
                  <a:cxn ang="0">
                    <a:pos x="183" y="65"/>
                  </a:cxn>
                  <a:cxn ang="0">
                    <a:pos x="181" y="75"/>
                  </a:cxn>
                  <a:cxn ang="0">
                    <a:pos x="186" y="79"/>
                  </a:cxn>
                  <a:cxn ang="0">
                    <a:pos x="192" y="80"/>
                  </a:cxn>
                  <a:cxn ang="0">
                    <a:pos x="198" y="89"/>
                  </a:cxn>
                  <a:cxn ang="0">
                    <a:pos x="210" y="100"/>
                  </a:cxn>
                  <a:cxn ang="0">
                    <a:pos x="213" y="105"/>
                  </a:cxn>
                  <a:cxn ang="0">
                    <a:pos x="215" y="113"/>
                  </a:cxn>
                  <a:cxn ang="0">
                    <a:pos x="213" y="123"/>
                  </a:cxn>
                  <a:cxn ang="0">
                    <a:pos x="196" y="134"/>
                  </a:cxn>
                  <a:cxn ang="0">
                    <a:pos x="188" y="141"/>
                  </a:cxn>
                  <a:cxn ang="0">
                    <a:pos x="179" y="135"/>
                  </a:cxn>
                  <a:cxn ang="0">
                    <a:pos x="167" y="120"/>
                  </a:cxn>
                  <a:cxn ang="0">
                    <a:pos x="155" y="117"/>
                  </a:cxn>
                  <a:cxn ang="0">
                    <a:pos x="146" y="131"/>
                  </a:cxn>
                  <a:cxn ang="0">
                    <a:pos x="139" y="136"/>
                  </a:cxn>
                  <a:cxn ang="0">
                    <a:pos x="132" y="137"/>
                  </a:cxn>
                  <a:cxn ang="0">
                    <a:pos x="116" y="151"/>
                  </a:cxn>
                  <a:cxn ang="0">
                    <a:pos x="105" y="163"/>
                  </a:cxn>
                  <a:cxn ang="0">
                    <a:pos x="94" y="170"/>
                  </a:cxn>
                  <a:cxn ang="0">
                    <a:pos x="89" y="176"/>
                  </a:cxn>
                  <a:cxn ang="0">
                    <a:pos x="63" y="180"/>
                  </a:cxn>
                  <a:cxn ang="0">
                    <a:pos x="43" y="178"/>
                  </a:cxn>
                  <a:cxn ang="0">
                    <a:pos x="43" y="158"/>
                  </a:cxn>
                  <a:cxn ang="0">
                    <a:pos x="45" y="147"/>
                  </a:cxn>
                  <a:cxn ang="0">
                    <a:pos x="36" y="135"/>
                  </a:cxn>
                  <a:cxn ang="0">
                    <a:pos x="23" y="123"/>
                  </a:cxn>
                  <a:cxn ang="0">
                    <a:pos x="24" y="104"/>
                  </a:cxn>
                  <a:cxn ang="0">
                    <a:pos x="29" y="97"/>
                  </a:cxn>
                  <a:cxn ang="0">
                    <a:pos x="25" y="91"/>
                  </a:cxn>
                  <a:cxn ang="0">
                    <a:pos x="25" y="79"/>
                  </a:cxn>
                  <a:cxn ang="0">
                    <a:pos x="26" y="67"/>
                  </a:cxn>
                  <a:cxn ang="0">
                    <a:pos x="16" y="65"/>
                  </a:cxn>
                  <a:cxn ang="0">
                    <a:pos x="10" y="60"/>
                  </a:cxn>
                  <a:cxn ang="0">
                    <a:pos x="2" y="52"/>
                  </a:cxn>
                  <a:cxn ang="0">
                    <a:pos x="1" y="46"/>
                  </a:cxn>
                  <a:cxn ang="0">
                    <a:pos x="10" y="38"/>
                  </a:cxn>
                  <a:cxn ang="0">
                    <a:pos x="25" y="27"/>
                  </a:cxn>
                  <a:cxn ang="0">
                    <a:pos x="24" y="18"/>
                  </a:cxn>
                </a:cxnLst>
                <a:rect l="0" t="0" r="r" b="b"/>
                <a:pathLst>
                  <a:path w="216" h="183">
                    <a:moveTo>
                      <a:pt x="25" y="16"/>
                    </a:moveTo>
                    <a:lnTo>
                      <a:pt x="26" y="16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4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41" y="9"/>
                    </a:lnTo>
                    <a:lnTo>
                      <a:pt x="42" y="11"/>
                    </a:lnTo>
                    <a:lnTo>
                      <a:pt x="43" y="12"/>
                    </a:lnTo>
                    <a:lnTo>
                      <a:pt x="44" y="14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7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5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6" y="13"/>
                    </a:lnTo>
                    <a:lnTo>
                      <a:pt x="57" y="13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9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6" y="6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3" y="5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1" y="7"/>
                    </a:lnTo>
                    <a:lnTo>
                      <a:pt x="81" y="8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2" y="10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88" y="10"/>
                    </a:lnTo>
                    <a:lnTo>
                      <a:pt x="89" y="9"/>
                    </a:lnTo>
                    <a:lnTo>
                      <a:pt x="91" y="8"/>
                    </a:lnTo>
                    <a:lnTo>
                      <a:pt x="92" y="8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5" y="6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3" y="6"/>
                    </a:lnTo>
                    <a:lnTo>
                      <a:pt x="104" y="8"/>
                    </a:lnTo>
                    <a:lnTo>
                      <a:pt x="105" y="11"/>
                    </a:lnTo>
                    <a:lnTo>
                      <a:pt x="106" y="13"/>
                    </a:lnTo>
                    <a:lnTo>
                      <a:pt x="108" y="15"/>
                    </a:lnTo>
                    <a:lnTo>
                      <a:pt x="109" y="17"/>
                    </a:lnTo>
                    <a:lnTo>
                      <a:pt x="109" y="18"/>
                    </a:lnTo>
                    <a:lnTo>
                      <a:pt x="110" y="19"/>
                    </a:lnTo>
                    <a:lnTo>
                      <a:pt x="111" y="20"/>
                    </a:lnTo>
                    <a:lnTo>
                      <a:pt x="112" y="21"/>
                    </a:lnTo>
                    <a:lnTo>
                      <a:pt x="112" y="22"/>
                    </a:lnTo>
                    <a:lnTo>
                      <a:pt x="113" y="23"/>
                    </a:lnTo>
                    <a:lnTo>
                      <a:pt x="115" y="23"/>
                    </a:lnTo>
                    <a:lnTo>
                      <a:pt x="116" y="23"/>
                    </a:lnTo>
                    <a:lnTo>
                      <a:pt x="117" y="23"/>
                    </a:lnTo>
                    <a:lnTo>
                      <a:pt x="118" y="23"/>
                    </a:lnTo>
                    <a:lnTo>
                      <a:pt x="119" y="23"/>
                    </a:lnTo>
                    <a:lnTo>
                      <a:pt x="120" y="23"/>
                    </a:lnTo>
                    <a:lnTo>
                      <a:pt x="121" y="24"/>
                    </a:lnTo>
                    <a:lnTo>
                      <a:pt x="122" y="24"/>
                    </a:lnTo>
                    <a:lnTo>
                      <a:pt x="123" y="24"/>
                    </a:lnTo>
                    <a:lnTo>
                      <a:pt x="124" y="25"/>
                    </a:lnTo>
                    <a:lnTo>
                      <a:pt x="125" y="26"/>
                    </a:lnTo>
                    <a:lnTo>
                      <a:pt x="127" y="27"/>
                    </a:lnTo>
                    <a:lnTo>
                      <a:pt x="128" y="28"/>
                    </a:lnTo>
                    <a:lnTo>
                      <a:pt x="129" y="28"/>
                    </a:lnTo>
                    <a:lnTo>
                      <a:pt x="130" y="27"/>
                    </a:lnTo>
                    <a:lnTo>
                      <a:pt x="130" y="27"/>
                    </a:lnTo>
                    <a:lnTo>
                      <a:pt x="131" y="27"/>
                    </a:lnTo>
                    <a:lnTo>
                      <a:pt x="131" y="26"/>
                    </a:lnTo>
                    <a:lnTo>
                      <a:pt x="132" y="25"/>
                    </a:lnTo>
                    <a:lnTo>
                      <a:pt x="132" y="25"/>
                    </a:lnTo>
                    <a:lnTo>
                      <a:pt x="133" y="24"/>
                    </a:lnTo>
                    <a:lnTo>
                      <a:pt x="133" y="23"/>
                    </a:lnTo>
                    <a:lnTo>
                      <a:pt x="134" y="21"/>
                    </a:lnTo>
                    <a:lnTo>
                      <a:pt x="134" y="19"/>
                    </a:lnTo>
                    <a:lnTo>
                      <a:pt x="134" y="19"/>
                    </a:lnTo>
                    <a:lnTo>
                      <a:pt x="135" y="18"/>
                    </a:lnTo>
                    <a:lnTo>
                      <a:pt x="135" y="18"/>
                    </a:lnTo>
                    <a:lnTo>
                      <a:pt x="136" y="18"/>
                    </a:lnTo>
                    <a:lnTo>
                      <a:pt x="136" y="18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20"/>
                    </a:lnTo>
                    <a:lnTo>
                      <a:pt x="138" y="21"/>
                    </a:lnTo>
                    <a:lnTo>
                      <a:pt x="138" y="22"/>
                    </a:lnTo>
                    <a:lnTo>
                      <a:pt x="138" y="22"/>
                    </a:lnTo>
                    <a:lnTo>
                      <a:pt x="138" y="23"/>
                    </a:lnTo>
                    <a:lnTo>
                      <a:pt x="139" y="23"/>
                    </a:lnTo>
                    <a:lnTo>
                      <a:pt x="139" y="23"/>
                    </a:lnTo>
                    <a:lnTo>
                      <a:pt x="140" y="23"/>
                    </a:lnTo>
                    <a:lnTo>
                      <a:pt x="144" y="23"/>
                    </a:lnTo>
                    <a:lnTo>
                      <a:pt x="147" y="23"/>
                    </a:lnTo>
                    <a:lnTo>
                      <a:pt x="149" y="23"/>
                    </a:lnTo>
                    <a:lnTo>
                      <a:pt x="151" y="23"/>
                    </a:lnTo>
                    <a:lnTo>
                      <a:pt x="153" y="23"/>
                    </a:lnTo>
                    <a:lnTo>
                      <a:pt x="155" y="23"/>
                    </a:lnTo>
                    <a:lnTo>
                      <a:pt x="156" y="23"/>
                    </a:lnTo>
                    <a:lnTo>
                      <a:pt x="158" y="22"/>
                    </a:lnTo>
                    <a:lnTo>
                      <a:pt x="159" y="22"/>
                    </a:lnTo>
                    <a:lnTo>
                      <a:pt x="160" y="21"/>
                    </a:lnTo>
                    <a:lnTo>
                      <a:pt x="162" y="20"/>
                    </a:lnTo>
                    <a:lnTo>
                      <a:pt x="163" y="20"/>
                    </a:lnTo>
                    <a:lnTo>
                      <a:pt x="164" y="19"/>
                    </a:lnTo>
                    <a:lnTo>
                      <a:pt x="165" y="18"/>
                    </a:lnTo>
                    <a:lnTo>
                      <a:pt x="165" y="16"/>
                    </a:lnTo>
                    <a:lnTo>
                      <a:pt x="165" y="14"/>
                    </a:lnTo>
                    <a:lnTo>
                      <a:pt x="166" y="12"/>
                    </a:lnTo>
                    <a:lnTo>
                      <a:pt x="166" y="10"/>
                    </a:lnTo>
                    <a:lnTo>
                      <a:pt x="166" y="8"/>
                    </a:lnTo>
                    <a:lnTo>
                      <a:pt x="167" y="6"/>
                    </a:lnTo>
                    <a:lnTo>
                      <a:pt x="167" y="5"/>
                    </a:lnTo>
                    <a:lnTo>
                      <a:pt x="168" y="3"/>
                    </a:lnTo>
                    <a:lnTo>
                      <a:pt x="170" y="3"/>
                    </a:lnTo>
                    <a:lnTo>
                      <a:pt x="171" y="3"/>
                    </a:lnTo>
                    <a:lnTo>
                      <a:pt x="173" y="3"/>
                    </a:lnTo>
                    <a:lnTo>
                      <a:pt x="175" y="3"/>
                    </a:lnTo>
                    <a:lnTo>
                      <a:pt x="178" y="7"/>
                    </a:lnTo>
                    <a:lnTo>
                      <a:pt x="181" y="10"/>
                    </a:lnTo>
                    <a:lnTo>
                      <a:pt x="182" y="12"/>
                    </a:lnTo>
                    <a:lnTo>
                      <a:pt x="184" y="14"/>
                    </a:lnTo>
                    <a:lnTo>
                      <a:pt x="185" y="16"/>
                    </a:lnTo>
                    <a:lnTo>
                      <a:pt x="187" y="18"/>
                    </a:lnTo>
                    <a:lnTo>
                      <a:pt x="187" y="20"/>
                    </a:lnTo>
                    <a:lnTo>
                      <a:pt x="187" y="23"/>
                    </a:lnTo>
                    <a:lnTo>
                      <a:pt x="187" y="25"/>
                    </a:lnTo>
                    <a:lnTo>
                      <a:pt x="188" y="27"/>
                    </a:lnTo>
                    <a:lnTo>
                      <a:pt x="188" y="29"/>
                    </a:lnTo>
                    <a:lnTo>
                      <a:pt x="189" y="31"/>
                    </a:lnTo>
                    <a:lnTo>
                      <a:pt x="190" y="35"/>
                    </a:lnTo>
                    <a:lnTo>
                      <a:pt x="192" y="39"/>
                    </a:lnTo>
                    <a:lnTo>
                      <a:pt x="192" y="41"/>
                    </a:lnTo>
                    <a:lnTo>
                      <a:pt x="193" y="43"/>
                    </a:lnTo>
                    <a:lnTo>
                      <a:pt x="193" y="45"/>
                    </a:lnTo>
                    <a:lnTo>
                      <a:pt x="194" y="47"/>
                    </a:lnTo>
                    <a:lnTo>
                      <a:pt x="194" y="49"/>
                    </a:lnTo>
                    <a:lnTo>
                      <a:pt x="195" y="51"/>
                    </a:lnTo>
                    <a:lnTo>
                      <a:pt x="194" y="52"/>
                    </a:lnTo>
                    <a:lnTo>
                      <a:pt x="193" y="53"/>
                    </a:lnTo>
                    <a:lnTo>
                      <a:pt x="192" y="53"/>
                    </a:lnTo>
                    <a:lnTo>
                      <a:pt x="192" y="54"/>
                    </a:lnTo>
                    <a:lnTo>
                      <a:pt x="191" y="55"/>
                    </a:lnTo>
                    <a:lnTo>
                      <a:pt x="191" y="56"/>
                    </a:lnTo>
                    <a:lnTo>
                      <a:pt x="190" y="58"/>
                    </a:lnTo>
                    <a:lnTo>
                      <a:pt x="189" y="59"/>
                    </a:lnTo>
                    <a:lnTo>
                      <a:pt x="189" y="60"/>
                    </a:lnTo>
                    <a:lnTo>
                      <a:pt x="188" y="61"/>
                    </a:lnTo>
                    <a:lnTo>
                      <a:pt x="187" y="61"/>
                    </a:lnTo>
                    <a:lnTo>
                      <a:pt x="186" y="62"/>
                    </a:lnTo>
                    <a:lnTo>
                      <a:pt x="185" y="62"/>
                    </a:lnTo>
                    <a:lnTo>
                      <a:pt x="185" y="63"/>
                    </a:lnTo>
                    <a:lnTo>
                      <a:pt x="184" y="63"/>
                    </a:lnTo>
                    <a:lnTo>
                      <a:pt x="184" y="63"/>
                    </a:lnTo>
                    <a:lnTo>
                      <a:pt x="183" y="63"/>
                    </a:lnTo>
                    <a:lnTo>
                      <a:pt x="183" y="64"/>
                    </a:lnTo>
                    <a:lnTo>
                      <a:pt x="183" y="65"/>
                    </a:lnTo>
                    <a:lnTo>
                      <a:pt x="183" y="66"/>
                    </a:lnTo>
                    <a:lnTo>
                      <a:pt x="183" y="66"/>
                    </a:lnTo>
                    <a:lnTo>
                      <a:pt x="182" y="68"/>
                    </a:lnTo>
                    <a:lnTo>
                      <a:pt x="182" y="69"/>
                    </a:lnTo>
                    <a:lnTo>
                      <a:pt x="182" y="71"/>
                    </a:lnTo>
                    <a:lnTo>
                      <a:pt x="181" y="72"/>
                    </a:lnTo>
                    <a:lnTo>
                      <a:pt x="181" y="72"/>
                    </a:lnTo>
                    <a:lnTo>
                      <a:pt x="181" y="73"/>
                    </a:lnTo>
                    <a:lnTo>
                      <a:pt x="181" y="74"/>
                    </a:lnTo>
                    <a:lnTo>
                      <a:pt x="181" y="75"/>
                    </a:lnTo>
                    <a:lnTo>
                      <a:pt x="181" y="76"/>
                    </a:lnTo>
                    <a:lnTo>
                      <a:pt x="182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4" y="78"/>
                    </a:lnTo>
                    <a:lnTo>
                      <a:pt x="184" y="78"/>
                    </a:lnTo>
                    <a:lnTo>
                      <a:pt x="185" y="78"/>
                    </a:lnTo>
                    <a:lnTo>
                      <a:pt x="185" y="79"/>
                    </a:lnTo>
                    <a:lnTo>
                      <a:pt x="185" y="79"/>
                    </a:lnTo>
                    <a:lnTo>
                      <a:pt x="186" y="79"/>
                    </a:lnTo>
                    <a:lnTo>
                      <a:pt x="187" y="79"/>
                    </a:lnTo>
                    <a:lnTo>
                      <a:pt x="187" y="79"/>
                    </a:lnTo>
                    <a:lnTo>
                      <a:pt x="188" y="78"/>
                    </a:lnTo>
                    <a:lnTo>
                      <a:pt x="188" y="78"/>
                    </a:lnTo>
                    <a:lnTo>
                      <a:pt x="189" y="78"/>
                    </a:lnTo>
                    <a:lnTo>
                      <a:pt x="190" y="78"/>
                    </a:lnTo>
                    <a:lnTo>
                      <a:pt x="191" y="78"/>
                    </a:lnTo>
                    <a:lnTo>
                      <a:pt x="191" y="78"/>
                    </a:lnTo>
                    <a:lnTo>
                      <a:pt x="192" y="79"/>
                    </a:lnTo>
                    <a:lnTo>
                      <a:pt x="192" y="80"/>
                    </a:lnTo>
                    <a:lnTo>
                      <a:pt x="192" y="81"/>
                    </a:lnTo>
                    <a:lnTo>
                      <a:pt x="192" y="82"/>
                    </a:lnTo>
                    <a:lnTo>
                      <a:pt x="192" y="83"/>
                    </a:lnTo>
                    <a:lnTo>
                      <a:pt x="193" y="84"/>
                    </a:lnTo>
                    <a:lnTo>
                      <a:pt x="193" y="84"/>
                    </a:lnTo>
                    <a:lnTo>
                      <a:pt x="194" y="85"/>
                    </a:lnTo>
                    <a:lnTo>
                      <a:pt x="195" y="86"/>
                    </a:lnTo>
                    <a:lnTo>
                      <a:pt x="196" y="87"/>
                    </a:lnTo>
                    <a:lnTo>
                      <a:pt x="197" y="88"/>
                    </a:lnTo>
                    <a:lnTo>
                      <a:pt x="198" y="89"/>
                    </a:lnTo>
                    <a:lnTo>
                      <a:pt x="200" y="90"/>
                    </a:lnTo>
                    <a:lnTo>
                      <a:pt x="201" y="91"/>
                    </a:lnTo>
                    <a:lnTo>
                      <a:pt x="204" y="92"/>
                    </a:lnTo>
                    <a:lnTo>
                      <a:pt x="206" y="93"/>
                    </a:lnTo>
                    <a:lnTo>
                      <a:pt x="207" y="94"/>
                    </a:lnTo>
                    <a:lnTo>
                      <a:pt x="209" y="95"/>
                    </a:lnTo>
                    <a:lnTo>
                      <a:pt x="210" y="96"/>
                    </a:lnTo>
                    <a:lnTo>
                      <a:pt x="210" y="98"/>
                    </a:lnTo>
                    <a:lnTo>
                      <a:pt x="210" y="99"/>
                    </a:lnTo>
                    <a:lnTo>
                      <a:pt x="210" y="100"/>
                    </a:lnTo>
                    <a:lnTo>
                      <a:pt x="210" y="101"/>
                    </a:lnTo>
                    <a:lnTo>
                      <a:pt x="210" y="102"/>
                    </a:lnTo>
                    <a:lnTo>
                      <a:pt x="211" y="103"/>
                    </a:lnTo>
                    <a:lnTo>
                      <a:pt x="211" y="104"/>
                    </a:lnTo>
                    <a:lnTo>
                      <a:pt x="211" y="105"/>
                    </a:lnTo>
                    <a:lnTo>
                      <a:pt x="212" y="105"/>
                    </a:lnTo>
                    <a:lnTo>
                      <a:pt x="212" y="105"/>
                    </a:lnTo>
                    <a:lnTo>
                      <a:pt x="213" y="105"/>
                    </a:lnTo>
                    <a:lnTo>
                      <a:pt x="213" y="105"/>
                    </a:lnTo>
                    <a:lnTo>
                      <a:pt x="213" y="105"/>
                    </a:lnTo>
                    <a:lnTo>
                      <a:pt x="214" y="106"/>
                    </a:lnTo>
                    <a:lnTo>
                      <a:pt x="214" y="106"/>
                    </a:lnTo>
                    <a:lnTo>
                      <a:pt x="214" y="107"/>
                    </a:lnTo>
                    <a:lnTo>
                      <a:pt x="214" y="107"/>
                    </a:lnTo>
                    <a:lnTo>
                      <a:pt x="214" y="108"/>
                    </a:lnTo>
                    <a:lnTo>
                      <a:pt x="215" y="110"/>
                    </a:lnTo>
                    <a:lnTo>
                      <a:pt x="215" y="111"/>
                    </a:lnTo>
                    <a:lnTo>
                      <a:pt x="215" y="112"/>
                    </a:lnTo>
                    <a:lnTo>
                      <a:pt x="215" y="112"/>
                    </a:lnTo>
                    <a:lnTo>
                      <a:pt x="215" y="113"/>
                    </a:lnTo>
                    <a:lnTo>
                      <a:pt x="216" y="114"/>
                    </a:lnTo>
                    <a:lnTo>
                      <a:pt x="216" y="114"/>
                    </a:lnTo>
                    <a:lnTo>
                      <a:pt x="216" y="115"/>
                    </a:lnTo>
                    <a:lnTo>
                      <a:pt x="216" y="116"/>
                    </a:lnTo>
                    <a:lnTo>
                      <a:pt x="216" y="117"/>
                    </a:lnTo>
                    <a:lnTo>
                      <a:pt x="215" y="118"/>
                    </a:lnTo>
                    <a:lnTo>
                      <a:pt x="215" y="120"/>
                    </a:lnTo>
                    <a:lnTo>
                      <a:pt x="214" y="121"/>
                    </a:lnTo>
                    <a:lnTo>
                      <a:pt x="213" y="122"/>
                    </a:lnTo>
                    <a:lnTo>
                      <a:pt x="213" y="123"/>
                    </a:lnTo>
                    <a:lnTo>
                      <a:pt x="212" y="123"/>
                    </a:lnTo>
                    <a:lnTo>
                      <a:pt x="211" y="124"/>
                    </a:lnTo>
                    <a:lnTo>
                      <a:pt x="210" y="125"/>
                    </a:lnTo>
                    <a:lnTo>
                      <a:pt x="208" y="126"/>
                    </a:lnTo>
                    <a:lnTo>
                      <a:pt x="206" y="128"/>
                    </a:lnTo>
                    <a:lnTo>
                      <a:pt x="204" y="129"/>
                    </a:lnTo>
                    <a:lnTo>
                      <a:pt x="202" y="130"/>
                    </a:lnTo>
                    <a:lnTo>
                      <a:pt x="200" y="131"/>
                    </a:lnTo>
                    <a:lnTo>
                      <a:pt x="198" y="133"/>
                    </a:lnTo>
                    <a:lnTo>
                      <a:pt x="196" y="134"/>
                    </a:lnTo>
                    <a:lnTo>
                      <a:pt x="195" y="135"/>
                    </a:lnTo>
                    <a:lnTo>
                      <a:pt x="194" y="136"/>
                    </a:lnTo>
                    <a:lnTo>
                      <a:pt x="193" y="136"/>
                    </a:lnTo>
                    <a:lnTo>
                      <a:pt x="192" y="137"/>
                    </a:lnTo>
                    <a:lnTo>
                      <a:pt x="192" y="138"/>
                    </a:lnTo>
                    <a:lnTo>
                      <a:pt x="191" y="139"/>
                    </a:lnTo>
                    <a:lnTo>
                      <a:pt x="190" y="140"/>
                    </a:lnTo>
                    <a:lnTo>
                      <a:pt x="190" y="141"/>
                    </a:lnTo>
                    <a:lnTo>
                      <a:pt x="189" y="141"/>
                    </a:lnTo>
                    <a:lnTo>
                      <a:pt x="188" y="141"/>
                    </a:lnTo>
                    <a:lnTo>
                      <a:pt x="187" y="141"/>
                    </a:lnTo>
                    <a:lnTo>
                      <a:pt x="187" y="141"/>
                    </a:lnTo>
                    <a:lnTo>
                      <a:pt x="185" y="141"/>
                    </a:lnTo>
                    <a:lnTo>
                      <a:pt x="184" y="140"/>
                    </a:lnTo>
                    <a:lnTo>
                      <a:pt x="183" y="139"/>
                    </a:lnTo>
                    <a:lnTo>
                      <a:pt x="182" y="139"/>
                    </a:lnTo>
                    <a:lnTo>
                      <a:pt x="181" y="138"/>
                    </a:lnTo>
                    <a:lnTo>
                      <a:pt x="180" y="137"/>
                    </a:lnTo>
                    <a:lnTo>
                      <a:pt x="179" y="136"/>
                    </a:lnTo>
                    <a:lnTo>
                      <a:pt x="179" y="135"/>
                    </a:lnTo>
                    <a:lnTo>
                      <a:pt x="177" y="133"/>
                    </a:lnTo>
                    <a:lnTo>
                      <a:pt x="176" y="131"/>
                    </a:lnTo>
                    <a:lnTo>
                      <a:pt x="174" y="129"/>
                    </a:lnTo>
                    <a:lnTo>
                      <a:pt x="173" y="127"/>
                    </a:lnTo>
                    <a:lnTo>
                      <a:pt x="171" y="125"/>
                    </a:lnTo>
                    <a:lnTo>
                      <a:pt x="170" y="123"/>
                    </a:lnTo>
                    <a:lnTo>
                      <a:pt x="169" y="122"/>
                    </a:lnTo>
                    <a:lnTo>
                      <a:pt x="168" y="121"/>
                    </a:lnTo>
                    <a:lnTo>
                      <a:pt x="167" y="121"/>
                    </a:lnTo>
                    <a:lnTo>
                      <a:pt x="167" y="120"/>
                    </a:lnTo>
                    <a:lnTo>
                      <a:pt x="166" y="119"/>
                    </a:lnTo>
                    <a:lnTo>
                      <a:pt x="165" y="119"/>
                    </a:lnTo>
                    <a:lnTo>
                      <a:pt x="163" y="118"/>
                    </a:lnTo>
                    <a:lnTo>
                      <a:pt x="162" y="117"/>
                    </a:lnTo>
                    <a:lnTo>
                      <a:pt x="161" y="117"/>
                    </a:lnTo>
                    <a:lnTo>
                      <a:pt x="159" y="117"/>
                    </a:lnTo>
                    <a:lnTo>
                      <a:pt x="158" y="116"/>
                    </a:lnTo>
                    <a:lnTo>
                      <a:pt x="157" y="116"/>
                    </a:lnTo>
                    <a:lnTo>
                      <a:pt x="156" y="117"/>
                    </a:lnTo>
                    <a:lnTo>
                      <a:pt x="155" y="117"/>
                    </a:lnTo>
                    <a:lnTo>
                      <a:pt x="154" y="118"/>
                    </a:lnTo>
                    <a:lnTo>
                      <a:pt x="153" y="119"/>
                    </a:lnTo>
                    <a:lnTo>
                      <a:pt x="152" y="120"/>
                    </a:lnTo>
                    <a:lnTo>
                      <a:pt x="151" y="121"/>
                    </a:lnTo>
                    <a:lnTo>
                      <a:pt x="150" y="123"/>
                    </a:lnTo>
                    <a:lnTo>
                      <a:pt x="149" y="124"/>
                    </a:lnTo>
                    <a:lnTo>
                      <a:pt x="149" y="125"/>
                    </a:lnTo>
                    <a:lnTo>
                      <a:pt x="148" y="128"/>
                    </a:lnTo>
                    <a:lnTo>
                      <a:pt x="147" y="130"/>
                    </a:lnTo>
                    <a:lnTo>
                      <a:pt x="146" y="131"/>
                    </a:lnTo>
                    <a:lnTo>
                      <a:pt x="146" y="133"/>
                    </a:lnTo>
                    <a:lnTo>
                      <a:pt x="145" y="134"/>
                    </a:lnTo>
                    <a:lnTo>
                      <a:pt x="144" y="135"/>
                    </a:lnTo>
                    <a:lnTo>
                      <a:pt x="143" y="136"/>
                    </a:lnTo>
                    <a:lnTo>
                      <a:pt x="142" y="136"/>
                    </a:lnTo>
                    <a:lnTo>
                      <a:pt x="142" y="136"/>
                    </a:lnTo>
                    <a:lnTo>
                      <a:pt x="141" y="136"/>
                    </a:lnTo>
                    <a:lnTo>
                      <a:pt x="140" y="136"/>
                    </a:lnTo>
                    <a:lnTo>
                      <a:pt x="140" y="136"/>
                    </a:lnTo>
                    <a:lnTo>
                      <a:pt x="139" y="136"/>
                    </a:lnTo>
                    <a:lnTo>
                      <a:pt x="138" y="135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6" y="134"/>
                    </a:lnTo>
                    <a:lnTo>
                      <a:pt x="136" y="134"/>
                    </a:lnTo>
                    <a:lnTo>
                      <a:pt x="135" y="134"/>
                    </a:lnTo>
                    <a:lnTo>
                      <a:pt x="134" y="134"/>
                    </a:lnTo>
                    <a:lnTo>
                      <a:pt x="133" y="135"/>
                    </a:lnTo>
                    <a:lnTo>
                      <a:pt x="133" y="136"/>
                    </a:lnTo>
                    <a:lnTo>
                      <a:pt x="132" y="137"/>
                    </a:lnTo>
                    <a:lnTo>
                      <a:pt x="131" y="138"/>
                    </a:lnTo>
                    <a:lnTo>
                      <a:pt x="131" y="139"/>
                    </a:lnTo>
                    <a:lnTo>
                      <a:pt x="129" y="141"/>
                    </a:lnTo>
                    <a:lnTo>
                      <a:pt x="127" y="142"/>
                    </a:lnTo>
                    <a:lnTo>
                      <a:pt x="125" y="144"/>
                    </a:lnTo>
                    <a:lnTo>
                      <a:pt x="123" y="145"/>
                    </a:lnTo>
                    <a:lnTo>
                      <a:pt x="122" y="147"/>
                    </a:lnTo>
                    <a:lnTo>
                      <a:pt x="120" y="148"/>
                    </a:lnTo>
                    <a:lnTo>
                      <a:pt x="118" y="150"/>
                    </a:lnTo>
                    <a:lnTo>
                      <a:pt x="116" y="151"/>
                    </a:lnTo>
                    <a:lnTo>
                      <a:pt x="114" y="153"/>
                    </a:lnTo>
                    <a:lnTo>
                      <a:pt x="112" y="155"/>
                    </a:lnTo>
                    <a:lnTo>
                      <a:pt x="111" y="157"/>
                    </a:lnTo>
                    <a:lnTo>
                      <a:pt x="110" y="157"/>
                    </a:lnTo>
                    <a:lnTo>
                      <a:pt x="109" y="158"/>
                    </a:lnTo>
                    <a:lnTo>
                      <a:pt x="108" y="159"/>
                    </a:lnTo>
                    <a:lnTo>
                      <a:pt x="108" y="161"/>
                    </a:lnTo>
                    <a:lnTo>
                      <a:pt x="107" y="162"/>
                    </a:lnTo>
                    <a:lnTo>
                      <a:pt x="106" y="163"/>
                    </a:lnTo>
                    <a:lnTo>
                      <a:pt x="105" y="163"/>
                    </a:lnTo>
                    <a:lnTo>
                      <a:pt x="104" y="163"/>
                    </a:lnTo>
                    <a:lnTo>
                      <a:pt x="102" y="164"/>
                    </a:lnTo>
                    <a:lnTo>
                      <a:pt x="101" y="165"/>
                    </a:lnTo>
                    <a:lnTo>
                      <a:pt x="100" y="165"/>
                    </a:lnTo>
                    <a:lnTo>
                      <a:pt x="99" y="166"/>
                    </a:lnTo>
                    <a:lnTo>
                      <a:pt x="98" y="167"/>
                    </a:lnTo>
                    <a:lnTo>
                      <a:pt x="97" y="167"/>
                    </a:lnTo>
                    <a:lnTo>
                      <a:pt x="96" y="168"/>
                    </a:lnTo>
                    <a:lnTo>
                      <a:pt x="95" y="169"/>
                    </a:lnTo>
                    <a:lnTo>
                      <a:pt x="94" y="170"/>
                    </a:lnTo>
                    <a:lnTo>
                      <a:pt x="94" y="171"/>
                    </a:lnTo>
                    <a:lnTo>
                      <a:pt x="93" y="172"/>
                    </a:lnTo>
                    <a:lnTo>
                      <a:pt x="93" y="174"/>
                    </a:lnTo>
                    <a:lnTo>
                      <a:pt x="92" y="175"/>
                    </a:lnTo>
                    <a:lnTo>
                      <a:pt x="92" y="176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90" y="176"/>
                    </a:lnTo>
                    <a:lnTo>
                      <a:pt x="90" y="176"/>
                    </a:lnTo>
                    <a:lnTo>
                      <a:pt x="89" y="176"/>
                    </a:lnTo>
                    <a:lnTo>
                      <a:pt x="87" y="176"/>
                    </a:lnTo>
                    <a:lnTo>
                      <a:pt x="86" y="176"/>
                    </a:lnTo>
                    <a:lnTo>
                      <a:pt x="85" y="176"/>
                    </a:lnTo>
                    <a:lnTo>
                      <a:pt x="82" y="176"/>
                    </a:lnTo>
                    <a:lnTo>
                      <a:pt x="80" y="176"/>
                    </a:lnTo>
                    <a:lnTo>
                      <a:pt x="77" y="177"/>
                    </a:lnTo>
                    <a:lnTo>
                      <a:pt x="74" y="177"/>
                    </a:lnTo>
                    <a:lnTo>
                      <a:pt x="71" y="178"/>
                    </a:lnTo>
                    <a:lnTo>
                      <a:pt x="69" y="179"/>
                    </a:lnTo>
                    <a:lnTo>
                      <a:pt x="63" y="180"/>
                    </a:lnTo>
                    <a:lnTo>
                      <a:pt x="60" y="181"/>
                    </a:lnTo>
                    <a:lnTo>
                      <a:pt x="57" y="181"/>
                    </a:lnTo>
                    <a:lnTo>
                      <a:pt x="54" y="182"/>
                    </a:lnTo>
                    <a:lnTo>
                      <a:pt x="51" y="182"/>
                    </a:lnTo>
                    <a:lnTo>
                      <a:pt x="48" y="183"/>
                    </a:lnTo>
                    <a:lnTo>
                      <a:pt x="45" y="183"/>
                    </a:lnTo>
                    <a:lnTo>
                      <a:pt x="44" y="182"/>
                    </a:lnTo>
                    <a:lnTo>
                      <a:pt x="44" y="181"/>
                    </a:lnTo>
                    <a:lnTo>
                      <a:pt x="44" y="179"/>
                    </a:lnTo>
                    <a:lnTo>
                      <a:pt x="43" y="178"/>
                    </a:lnTo>
                    <a:lnTo>
                      <a:pt x="43" y="176"/>
                    </a:lnTo>
                    <a:lnTo>
                      <a:pt x="43" y="175"/>
                    </a:lnTo>
                    <a:lnTo>
                      <a:pt x="43" y="173"/>
                    </a:lnTo>
                    <a:lnTo>
                      <a:pt x="43" y="171"/>
                    </a:lnTo>
                    <a:lnTo>
                      <a:pt x="43" y="168"/>
                    </a:lnTo>
                    <a:lnTo>
                      <a:pt x="43" y="164"/>
                    </a:lnTo>
                    <a:lnTo>
                      <a:pt x="43" y="163"/>
                    </a:lnTo>
                    <a:lnTo>
                      <a:pt x="43" y="161"/>
                    </a:lnTo>
                    <a:lnTo>
                      <a:pt x="43" y="159"/>
                    </a:lnTo>
                    <a:lnTo>
                      <a:pt x="43" y="158"/>
                    </a:lnTo>
                    <a:lnTo>
                      <a:pt x="44" y="157"/>
                    </a:lnTo>
                    <a:lnTo>
                      <a:pt x="44" y="157"/>
                    </a:lnTo>
                    <a:lnTo>
                      <a:pt x="45" y="156"/>
                    </a:lnTo>
                    <a:lnTo>
                      <a:pt x="45" y="155"/>
                    </a:lnTo>
                    <a:lnTo>
                      <a:pt x="45" y="154"/>
                    </a:lnTo>
                    <a:lnTo>
                      <a:pt x="45" y="153"/>
                    </a:lnTo>
                    <a:lnTo>
                      <a:pt x="45" y="152"/>
                    </a:lnTo>
                    <a:lnTo>
                      <a:pt x="45" y="151"/>
                    </a:lnTo>
                    <a:lnTo>
                      <a:pt x="45" y="149"/>
                    </a:lnTo>
                    <a:lnTo>
                      <a:pt x="45" y="147"/>
                    </a:lnTo>
                    <a:lnTo>
                      <a:pt x="45" y="145"/>
                    </a:lnTo>
                    <a:lnTo>
                      <a:pt x="45" y="144"/>
                    </a:lnTo>
                    <a:lnTo>
                      <a:pt x="45" y="143"/>
                    </a:lnTo>
                    <a:lnTo>
                      <a:pt x="44" y="142"/>
                    </a:lnTo>
                    <a:lnTo>
                      <a:pt x="43" y="140"/>
                    </a:lnTo>
                    <a:lnTo>
                      <a:pt x="42" y="139"/>
                    </a:lnTo>
                    <a:lnTo>
                      <a:pt x="41" y="138"/>
                    </a:lnTo>
                    <a:lnTo>
                      <a:pt x="39" y="137"/>
                    </a:lnTo>
                    <a:lnTo>
                      <a:pt x="38" y="136"/>
                    </a:lnTo>
                    <a:lnTo>
                      <a:pt x="36" y="135"/>
                    </a:lnTo>
                    <a:lnTo>
                      <a:pt x="35" y="135"/>
                    </a:lnTo>
                    <a:lnTo>
                      <a:pt x="32" y="133"/>
                    </a:lnTo>
                    <a:lnTo>
                      <a:pt x="30" y="132"/>
                    </a:lnTo>
                    <a:lnTo>
                      <a:pt x="29" y="132"/>
                    </a:lnTo>
                    <a:lnTo>
                      <a:pt x="27" y="131"/>
                    </a:lnTo>
                    <a:lnTo>
                      <a:pt x="26" y="130"/>
                    </a:lnTo>
                    <a:lnTo>
                      <a:pt x="25" y="129"/>
                    </a:lnTo>
                    <a:lnTo>
                      <a:pt x="23" y="128"/>
                    </a:lnTo>
                    <a:lnTo>
                      <a:pt x="23" y="125"/>
                    </a:lnTo>
                    <a:lnTo>
                      <a:pt x="23" y="123"/>
                    </a:lnTo>
                    <a:lnTo>
                      <a:pt x="23" y="120"/>
                    </a:lnTo>
                    <a:lnTo>
                      <a:pt x="23" y="118"/>
                    </a:lnTo>
                    <a:lnTo>
                      <a:pt x="23" y="116"/>
                    </a:lnTo>
                    <a:lnTo>
                      <a:pt x="23" y="114"/>
                    </a:lnTo>
                    <a:lnTo>
                      <a:pt x="23" y="112"/>
                    </a:lnTo>
                    <a:lnTo>
                      <a:pt x="23" y="110"/>
                    </a:lnTo>
                    <a:lnTo>
                      <a:pt x="23" y="109"/>
                    </a:lnTo>
                    <a:lnTo>
                      <a:pt x="23" y="107"/>
                    </a:lnTo>
                    <a:lnTo>
                      <a:pt x="24" y="106"/>
                    </a:lnTo>
                    <a:lnTo>
                      <a:pt x="24" y="104"/>
                    </a:lnTo>
                    <a:lnTo>
                      <a:pt x="25" y="103"/>
                    </a:lnTo>
                    <a:lnTo>
                      <a:pt x="25" y="102"/>
                    </a:lnTo>
                    <a:lnTo>
                      <a:pt x="25" y="102"/>
                    </a:lnTo>
                    <a:lnTo>
                      <a:pt x="26" y="101"/>
                    </a:lnTo>
                    <a:lnTo>
                      <a:pt x="26" y="100"/>
                    </a:lnTo>
                    <a:lnTo>
                      <a:pt x="27" y="99"/>
                    </a:lnTo>
                    <a:lnTo>
                      <a:pt x="28" y="99"/>
                    </a:lnTo>
                    <a:lnTo>
                      <a:pt x="28" y="98"/>
                    </a:lnTo>
                    <a:lnTo>
                      <a:pt x="29" y="97"/>
                    </a:lnTo>
                    <a:lnTo>
                      <a:pt x="29" y="97"/>
                    </a:lnTo>
                    <a:lnTo>
                      <a:pt x="29" y="96"/>
                    </a:lnTo>
                    <a:lnTo>
                      <a:pt x="29" y="96"/>
                    </a:lnTo>
                    <a:lnTo>
                      <a:pt x="29" y="95"/>
                    </a:lnTo>
                    <a:lnTo>
                      <a:pt x="28" y="95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27" y="93"/>
                    </a:lnTo>
                    <a:lnTo>
                      <a:pt x="26" y="92"/>
                    </a:lnTo>
                    <a:lnTo>
                      <a:pt x="26" y="91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5" y="87"/>
                    </a:lnTo>
                    <a:lnTo>
                      <a:pt x="24" y="85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5" y="82"/>
                    </a:lnTo>
                    <a:lnTo>
                      <a:pt x="25" y="80"/>
                    </a:lnTo>
                    <a:lnTo>
                      <a:pt x="25" y="79"/>
                    </a:lnTo>
                    <a:lnTo>
                      <a:pt x="25" y="78"/>
                    </a:lnTo>
                    <a:lnTo>
                      <a:pt x="26" y="76"/>
                    </a:lnTo>
                    <a:lnTo>
                      <a:pt x="26" y="74"/>
                    </a:lnTo>
                    <a:lnTo>
                      <a:pt x="27" y="72"/>
                    </a:lnTo>
                    <a:lnTo>
                      <a:pt x="28" y="70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6" y="67"/>
                    </a:lnTo>
                    <a:lnTo>
                      <a:pt x="25" y="67"/>
                    </a:lnTo>
                    <a:lnTo>
                      <a:pt x="24" y="66"/>
                    </a:lnTo>
                    <a:lnTo>
                      <a:pt x="23" y="66"/>
                    </a:lnTo>
                    <a:lnTo>
                      <a:pt x="22" y="65"/>
                    </a:lnTo>
                    <a:lnTo>
                      <a:pt x="21" y="65"/>
                    </a:lnTo>
                    <a:lnTo>
                      <a:pt x="20" y="65"/>
                    </a:lnTo>
                    <a:lnTo>
                      <a:pt x="19" y="65"/>
                    </a:lnTo>
                    <a:lnTo>
                      <a:pt x="18" y="65"/>
                    </a:lnTo>
                    <a:lnTo>
                      <a:pt x="17" y="65"/>
                    </a:lnTo>
                    <a:lnTo>
                      <a:pt x="16" y="65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3" y="65"/>
                    </a:lnTo>
                    <a:lnTo>
                      <a:pt x="12" y="64"/>
                    </a:lnTo>
                    <a:lnTo>
                      <a:pt x="11" y="63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7" y="55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3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3" y="43"/>
                    </a:lnTo>
                    <a:lnTo>
                      <a:pt x="4" y="42"/>
                    </a:lnTo>
                    <a:lnTo>
                      <a:pt x="5" y="41"/>
                    </a:lnTo>
                    <a:lnTo>
                      <a:pt x="5" y="40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7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5" y="38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2" y="33"/>
                    </a:lnTo>
                    <a:lnTo>
                      <a:pt x="23" y="31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5" y="16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Freeform 8"/>
              <p:cNvSpPr>
                <a:spLocks/>
              </p:cNvSpPr>
              <p:nvPr/>
            </p:nvSpPr>
            <p:spPr bwMode="auto">
              <a:xfrm>
                <a:off x="3607927" y="2670787"/>
                <a:ext cx="3017036" cy="1839679"/>
              </a:xfrm>
              <a:custGeom>
                <a:avLst/>
                <a:gdLst/>
                <a:ahLst/>
                <a:cxnLst>
                  <a:cxn ang="0">
                    <a:pos x="218" y="2"/>
                  </a:cxn>
                  <a:cxn ang="0">
                    <a:pos x="219" y="9"/>
                  </a:cxn>
                  <a:cxn ang="0">
                    <a:pos x="232" y="15"/>
                  </a:cxn>
                  <a:cxn ang="0">
                    <a:pos x="242" y="23"/>
                  </a:cxn>
                  <a:cxn ang="0">
                    <a:pos x="241" y="28"/>
                  </a:cxn>
                  <a:cxn ang="0">
                    <a:pos x="244" y="29"/>
                  </a:cxn>
                  <a:cxn ang="0">
                    <a:pos x="250" y="22"/>
                  </a:cxn>
                  <a:cxn ang="0">
                    <a:pos x="264" y="20"/>
                  </a:cxn>
                  <a:cxn ang="0">
                    <a:pos x="271" y="9"/>
                  </a:cxn>
                  <a:cxn ang="0">
                    <a:pos x="282" y="6"/>
                  </a:cxn>
                  <a:cxn ang="0">
                    <a:pos x="293" y="17"/>
                  </a:cxn>
                  <a:cxn ang="0">
                    <a:pos x="291" y="27"/>
                  </a:cxn>
                  <a:cxn ang="0">
                    <a:pos x="285" y="35"/>
                  </a:cxn>
                  <a:cxn ang="0">
                    <a:pos x="286" y="40"/>
                  </a:cxn>
                  <a:cxn ang="0">
                    <a:pos x="290" y="50"/>
                  </a:cxn>
                  <a:cxn ang="0">
                    <a:pos x="292" y="64"/>
                  </a:cxn>
                  <a:cxn ang="0">
                    <a:pos x="295" y="70"/>
                  </a:cxn>
                  <a:cxn ang="0">
                    <a:pos x="290" y="79"/>
                  </a:cxn>
                  <a:cxn ang="0">
                    <a:pos x="293" y="84"/>
                  </a:cxn>
                  <a:cxn ang="0">
                    <a:pos x="298" y="92"/>
                  </a:cxn>
                  <a:cxn ang="0">
                    <a:pos x="293" y="96"/>
                  </a:cxn>
                  <a:cxn ang="0">
                    <a:pos x="291" y="110"/>
                  </a:cxn>
                  <a:cxn ang="0">
                    <a:pos x="296" y="115"/>
                  </a:cxn>
                  <a:cxn ang="0">
                    <a:pos x="303" y="114"/>
                  </a:cxn>
                  <a:cxn ang="0">
                    <a:pos x="304" y="120"/>
                  </a:cxn>
                  <a:cxn ang="0">
                    <a:pos x="299" y="129"/>
                  </a:cxn>
                  <a:cxn ang="0">
                    <a:pos x="256" y="134"/>
                  </a:cxn>
                  <a:cxn ang="0">
                    <a:pos x="237" y="146"/>
                  </a:cxn>
                  <a:cxn ang="0">
                    <a:pos x="229" y="159"/>
                  </a:cxn>
                  <a:cxn ang="0">
                    <a:pos x="193" y="169"/>
                  </a:cxn>
                  <a:cxn ang="0">
                    <a:pos x="131" y="172"/>
                  </a:cxn>
                  <a:cxn ang="0">
                    <a:pos x="123" y="169"/>
                  </a:cxn>
                  <a:cxn ang="0">
                    <a:pos x="92" y="169"/>
                  </a:cxn>
                  <a:cxn ang="0">
                    <a:pos x="73" y="168"/>
                  </a:cxn>
                  <a:cxn ang="0">
                    <a:pos x="46" y="165"/>
                  </a:cxn>
                  <a:cxn ang="0">
                    <a:pos x="20" y="148"/>
                  </a:cxn>
                  <a:cxn ang="0">
                    <a:pos x="4" y="142"/>
                  </a:cxn>
                  <a:cxn ang="0">
                    <a:pos x="3" y="130"/>
                  </a:cxn>
                  <a:cxn ang="0">
                    <a:pos x="20" y="119"/>
                  </a:cxn>
                  <a:cxn ang="0">
                    <a:pos x="26" y="109"/>
                  </a:cxn>
                  <a:cxn ang="0">
                    <a:pos x="24" y="101"/>
                  </a:cxn>
                  <a:cxn ang="0">
                    <a:pos x="30" y="94"/>
                  </a:cxn>
                  <a:cxn ang="0">
                    <a:pos x="42" y="81"/>
                  </a:cxn>
                  <a:cxn ang="0">
                    <a:pos x="55" y="82"/>
                  </a:cxn>
                  <a:cxn ang="0">
                    <a:pos x="70" y="72"/>
                  </a:cxn>
                  <a:cxn ang="0">
                    <a:pos x="73" y="66"/>
                  </a:cxn>
                  <a:cxn ang="0">
                    <a:pos x="81" y="56"/>
                  </a:cxn>
                  <a:cxn ang="0">
                    <a:pos x="99" y="37"/>
                  </a:cxn>
                  <a:cxn ang="0">
                    <a:pos x="103" y="29"/>
                  </a:cxn>
                  <a:cxn ang="0">
                    <a:pos x="107" y="24"/>
                  </a:cxn>
                  <a:cxn ang="0">
                    <a:pos x="115" y="21"/>
                  </a:cxn>
                  <a:cxn ang="0">
                    <a:pos x="123" y="27"/>
                  </a:cxn>
                  <a:cxn ang="0">
                    <a:pos x="128" y="29"/>
                  </a:cxn>
                  <a:cxn ang="0">
                    <a:pos x="133" y="35"/>
                  </a:cxn>
                  <a:cxn ang="0">
                    <a:pos x="148" y="37"/>
                  </a:cxn>
                  <a:cxn ang="0">
                    <a:pos x="157" y="29"/>
                  </a:cxn>
                  <a:cxn ang="0">
                    <a:pos x="164" y="22"/>
                  </a:cxn>
                  <a:cxn ang="0">
                    <a:pos x="171" y="20"/>
                  </a:cxn>
                  <a:cxn ang="0">
                    <a:pos x="174" y="27"/>
                  </a:cxn>
                  <a:cxn ang="0">
                    <a:pos x="182" y="26"/>
                  </a:cxn>
                  <a:cxn ang="0">
                    <a:pos x="186" y="20"/>
                  </a:cxn>
                  <a:cxn ang="0">
                    <a:pos x="192" y="15"/>
                  </a:cxn>
                  <a:cxn ang="0">
                    <a:pos x="204" y="6"/>
                  </a:cxn>
                </a:cxnLst>
                <a:rect l="0" t="0" r="r" b="b"/>
                <a:pathLst>
                  <a:path w="304" h="172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7" y="1"/>
                    </a:lnTo>
                    <a:lnTo>
                      <a:pt x="217" y="2"/>
                    </a:lnTo>
                    <a:lnTo>
                      <a:pt x="218" y="2"/>
                    </a:lnTo>
                    <a:lnTo>
                      <a:pt x="218" y="3"/>
                    </a:lnTo>
                    <a:lnTo>
                      <a:pt x="218" y="4"/>
                    </a:lnTo>
                    <a:lnTo>
                      <a:pt x="219" y="4"/>
                    </a:lnTo>
                    <a:lnTo>
                      <a:pt x="219" y="5"/>
                    </a:lnTo>
                    <a:lnTo>
                      <a:pt x="219" y="6"/>
                    </a:lnTo>
                    <a:lnTo>
                      <a:pt x="219" y="6"/>
                    </a:lnTo>
                    <a:lnTo>
                      <a:pt x="219" y="7"/>
                    </a:lnTo>
                    <a:lnTo>
                      <a:pt x="219" y="8"/>
                    </a:lnTo>
                    <a:lnTo>
                      <a:pt x="219" y="9"/>
                    </a:lnTo>
                    <a:lnTo>
                      <a:pt x="219" y="9"/>
                    </a:lnTo>
                    <a:lnTo>
                      <a:pt x="219" y="10"/>
                    </a:lnTo>
                    <a:lnTo>
                      <a:pt x="218" y="11"/>
                    </a:lnTo>
                    <a:lnTo>
                      <a:pt x="218" y="12"/>
                    </a:lnTo>
                    <a:lnTo>
                      <a:pt x="220" y="12"/>
                    </a:lnTo>
                    <a:lnTo>
                      <a:pt x="221" y="13"/>
                    </a:lnTo>
                    <a:lnTo>
                      <a:pt x="223" y="13"/>
                    </a:lnTo>
                    <a:lnTo>
                      <a:pt x="224" y="13"/>
                    </a:lnTo>
                    <a:lnTo>
                      <a:pt x="227" y="14"/>
                    </a:lnTo>
                    <a:lnTo>
                      <a:pt x="231" y="15"/>
                    </a:lnTo>
                    <a:lnTo>
                      <a:pt x="232" y="15"/>
                    </a:lnTo>
                    <a:lnTo>
                      <a:pt x="234" y="16"/>
                    </a:lnTo>
                    <a:lnTo>
                      <a:pt x="235" y="17"/>
                    </a:lnTo>
                    <a:lnTo>
                      <a:pt x="237" y="17"/>
                    </a:lnTo>
                    <a:lnTo>
                      <a:pt x="238" y="18"/>
                    </a:lnTo>
                    <a:lnTo>
                      <a:pt x="239" y="19"/>
                    </a:lnTo>
                    <a:lnTo>
                      <a:pt x="240" y="20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2" y="22"/>
                    </a:lnTo>
                    <a:lnTo>
                      <a:pt x="242" y="23"/>
                    </a:lnTo>
                    <a:lnTo>
                      <a:pt x="242" y="24"/>
                    </a:lnTo>
                    <a:lnTo>
                      <a:pt x="242" y="25"/>
                    </a:lnTo>
                    <a:lnTo>
                      <a:pt x="242" y="25"/>
                    </a:lnTo>
                    <a:lnTo>
                      <a:pt x="241" y="26"/>
                    </a:lnTo>
                    <a:lnTo>
                      <a:pt x="241" y="26"/>
                    </a:lnTo>
                    <a:lnTo>
                      <a:pt x="241" y="27"/>
                    </a:lnTo>
                    <a:lnTo>
                      <a:pt x="241" y="27"/>
                    </a:lnTo>
                    <a:lnTo>
                      <a:pt x="241" y="28"/>
                    </a:lnTo>
                    <a:lnTo>
                      <a:pt x="241" y="28"/>
                    </a:lnTo>
                    <a:lnTo>
                      <a:pt x="241" y="28"/>
                    </a:lnTo>
                    <a:lnTo>
                      <a:pt x="242" y="28"/>
                    </a:lnTo>
                    <a:lnTo>
                      <a:pt x="242" y="28"/>
                    </a:lnTo>
                    <a:lnTo>
                      <a:pt x="242" y="29"/>
                    </a:lnTo>
                    <a:lnTo>
                      <a:pt x="242" y="29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5" y="28"/>
                    </a:lnTo>
                    <a:lnTo>
                      <a:pt x="245" y="28"/>
                    </a:lnTo>
                    <a:lnTo>
                      <a:pt x="246" y="27"/>
                    </a:lnTo>
                    <a:lnTo>
                      <a:pt x="246" y="27"/>
                    </a:lnTo>
                    <a:lnTo>
                      <a:pt x="247" y="26"/>
                    </a:lnTo>
                    <a:lnTo>
                      <a:pt x="248" y="25"/>
                    </a:lnTo>
                    <a:lnTo>
                      <a:pt x="248" y="24"/>
                    </a:lnTo>
                    <a:lnTo>
                      <a:pt x="249" y="23"/>
                    </a:lnTo>
                    <a:lnTo>
                      <a:pt x="250" y="22"/>
                    </a:lnTo>
                    <a:lnTo>
                      <a:pt x="250" y="22"/>
                    </a:lnTo>
                    <a:lnTo>
                      <a:pt x="251" y="21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3" y="20"/>
                    </a:lnTo>
                    <a:lnTo>
                      <a:pt x="253" y="20"/>
                    </a:lnTo>
                    <a:lnTo>
                      <a:pt x="258" y="20"/>
                    </a:lnTo>
                    <a:lnTo>
                      <a:pt x="263" y="20"/>
                    </a:lnTo>
                    <a:lnTo>
                      <a:pt x="264" y="20"/>
                    </a:lnTo>
                    <a:lnTo>
                      <a:pt x="264" y="20"/>
                    </a:lnTo>
                    <a:lnTo>
                      <a:pt x="265" y="19"/>
                    </a:lnTo>
                    <a:lnTo>
                      <a:pt x="266" y="18"/>
                    </a:lnTo>
                    <a:lnTo>
                      <a:pt x="267" y="17"/>
                    </a:lnTo>
                    <a:lnTo>
                      <a:pt x="268" y="16"/>
                    </a:lnTo>
                    <a:lnTo>
                      <a:pt x="268" y="15"/>
                    </a:lnTo>
                    <a:lnTo>
                      <a:pt x="269" y="14"/>
                    </a:lnTo>
                    <a:lnTo>
                      <a:pt x="270" y="13"/>
                    </a:lnTo>
                    <a:lnTo>
                      <a:pt x="270" y="12"/>
                    </a:lnTo>
                    <a:lnTo>
                      <a:pt x="271" y="10"/>
                    </a:lnTo>
                    <a:lnTo>
                      <a:pt x="271" y="9"/>
                    </a:lnTo>
                    <a:lnTo>
                      <a:pt x="272" y="8"/>
                    </a:lnTo>
                    <a:lnTo>
                      <a:pt x="273" y="7"/>
                    </a:lnTo>
                    <a:lnTo>
                      <a:pt x="274" y="7"/>
                    </a:lnTo>
                    <a:lnTo>
                      <a:pt x="274" y="6"/>
                    </a:lnTo>
                    <a:lnTo>
                      <a:pt x="275" y="6"/>
                    </a:lnTo>
                    <a:lnTo>
                      <a:pt x="276" y="6"/>
                    </a:lnTo>
                    <a:lnTo>
                      <a:pt x="276" y="5"/>
                    </a:lnTo>
                    <a:lnTo>
                      <a:pt x="278" y="5"/>
                    </a:lnTo>
                    <a:lnTo>
                      <a:pt x="280" y="6"/>
                    </a:lnTo>
                    <a:lnTo>
                      <a:pt x="282" y="6"/>
                    </a:lnTo>
                    <a:lnTo>
                      <a:pt x="284" y="7"/>
                    </a:lnTo>
                    <a:lnTo>
                      <a:pt x="285" y="7"/>
                    </a:lnTo>
                    <a:lnTo>
                      <a:pt x="287" y="8"/>
                    </a:lnTo>
                    <a:lnTo>
                      <a:pt x="288" y="9"/>
                    </a:lnTo>
                    <a:lnTo>
                      <a:pt x="289" y="10"/>
                    </a:lnTo>
                    <a:lnTo>
                      <a:pt x="290" y="11"/>
                    </a:lnTo>
                    <a:lnTo>
                      <a:pt x="291" y="12"/>
                    </a:lnTo>
                    <a:lnTo>
                      <a:pt x="292" y="14"/>
                    </a:lnTo>
                    <a:lnTo>
                      <a:pt x="293" y="15"/>
                    </a:lnTo>
                    <a:lnTo>
                      <a:pt x="293" y="17"/>
                    </a:lnTo>
                    <a:lnTo>
                      <a:pt x="294" y="19"/>
                    </a:lnTo>
                    <a:lnTo>
                      <a:pt x="294" y="20"/>
                    </a:lnTo>
                    <a:lnTo>
                      <a:pt x="294" y="22"/>
                    </a:lnTo>
                    <a:lnTo>
                      <a:pt x="294" y="23"/>
                    </a:lnTo>
                    <a:lnTo>
                      <a:pt x="293" y="23"/>
                    </a:lnTo>
                    <a:lnTo>
                      <a:pt x="293" y="24"/>
                    </a:lnTo>
                    <a:lnTo>
                      <a:pt x="292" y="24"/>
                    </a:lnTo>
                    <a:lnTo>
                      <a:pt x="292" y="25"/>
                    </a:lnTo>
                    <a:lnTo>
                      <a:pt x="291" y="25"/>
                    </a:lnTo>
                    <a:lnTo>
                      <a:pt x="291" y="27"/>
                    </a:lnTo>
                    <a:lnTo>
                      <a:pt x="290" y="28"/>
                    </a:lnTo>
                    <a:lnTo>
                      <a:pt x="289" y="29"/>
                    </a:lnTo>
                    <a:lnTo>
                      <a:pt x="289" y="31"/>
                    </a:lnTo>
                    <a:lnTo>
                      <a:pt x="288" y="31"/>
                    </a:lnTo>
                    <a:lnTo>
                      <a:pt x="288" y="32"/>
                    </a:lnTo>
                    <a:lnTo>
                      <a:pt x="288" y="32"/>
                    </a:lnTo>
                    <a:lnTo>
                      <a:pt x="287" y="33"/>
                    </a:lnTo>
                    <a:lnTo>
                      <a:pt x="286" y="33"/>
                    </a:lnTo>
                    <a:lnTo>
                      <a:pt x="285" y="34"/>
                    </a:lnTo>
                    <a:lnTo>
                      <a:pt x="285" y="35"/>
                    </a:lnTo>
                    <a:lnTo>
                      <a:pt x="284" y="35"/>
                    </a:lnTo>
                    <a:lnTo>
                      <a:pt x="284" y="35"/>
                    </a:lnTo>
                    <a:lnTo>
                      <a:pt x="284" y="36"/>
                    </a:lnTo>
                    <a:lnTo>
                      <a:pt x="284" y="36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4" y="38"/>
                    </a:lnTo>
                    <a:lnTo>
                      <a:pt x="284" y="39"/>
                    </a:lnTo>
                    <a:lnTo>
                      <a:pt x="285" y="39"/>
                    </a:lnTo>
                    <a:lnTo>
                      <a:pt x="286" y="40"/>
                    </a:lnTo>
                    <a:lnTo>
                      <a:pt x="287" y="41"/>
                    </a:lnTo>
                    <a:lnTo>
                      <a:pt x="287" y="41"/>
                    </a:lnTo>
                    <a:lnTo>
                      <a:pt x="288" y="42"/>
                    </a:lnTo>
                    <a:lnTo>
                      <a:pt x="288" y="43"/>
                    </a:lnTo>
                    <a:lnTo>
                      <a:pt x="289" y="44"/>
                    </a:lnTo>
                    <a:lnTo>
                      <a:pt x="289" y="44"/>
                    </a:lnTo>
                    <a:lnTo>
                      <a:pt x="289" y="45"/>
                    </a:lnTo>
                    <a:lnTo>
                      <a:pt x="290" y="46"/>
                    </a:lnTo>
                    <a:lnTo>
                      <a:pt x="290" y="48"/>
                    </a:lnTo>
                    <a:lnTo>
                      <a:pt x="290" y="50"/>
                    </a:lnTo>
                    <a:lnTo>
                      <a:pt x="290" y="52"/>
                    </a:lnTo>
                    <a:lnTo>
                      <a:pt x="290" y="54"/>
                    </a:lnTo>
                    <a:lnTo>
                      <a:pt x="291" y="56"/>
                    </a:lnTo>
                    <a:lnTo>
                      <a:pt x="291" y="58"/>
                    </a:lnTo>
                    <a:lnTo>
                      <a:pt x="291" y="60"/>
                    </a:lnTo>
                    <a:lnTo>
                      <a:pt x="291" y="61"/>
                    </a:lnTo>
                    <a:lnTo>
                      <a:pt x="291" y="61"/>
                    </a:lnTo>
                    <a:lnTo>
                      <a:pt x="292" y="62"/>
                    </a:lnTo>
                    <a:lnTo>
                      <a:pt x="292" y="63"/>
                    </a:lnTo>
                    <a:lnTo>
                      <a:pt x="292" y="64"/>
                    </a:lnTo>
                    <a:lnTo>
                      <a:pt x="293" y="65"/>
                    </a:lnTo>
                    <a:lnTo>
                      <a:pt x="293" y="66"/>
                    </a:lnTo>
                    <a:lnTo>
                      <a:pt x="294" y="67"/>
                    </a:lnTo>
                    <a:lnTo>
                      <a:pt x="294" y="68"/>
                    </a:lnTo>
                    <a:lnTo>
                      <a:pt x="294" y="68"/>
                    </a:lnTo>
                    <a:lnTo>
                      <a:pt x="294" y="69"/>
                    </a:lnTo>
                    <a:lnTo>
                      <a:pt x="295" y="69"/>
                    </a:lnTo>
                    <a:lnTo>
                      <a:pt x="295" y="69"/>
                    </a:lnTo>
                    <a:lnTo>
                      <a:pt x="295" y="70"/>
                    </a:lnTo>
                    <a:lnTo>
                      <a:pt x="295" y="70"/>
                    </a:lnTo>
                    <a:lnTo>
                      <a:pt x="294" y="71"/>
                    </a:lnTo>
                    <a:lnTo>
                      <a:pt x="294" y="72"/>
                    </a:lnTo>
                    <a:lnTo>
                      <a:pt x="294" y="73"/>
                    </a:lnTo>
                    <a:lnTo>
                      <a:pt x="293" y="73"/>
                    </a:lnTo>
                    <a:lnTo>
                      <a:pt x="293" y="74"/>
                    </a:lnTo>
                    <a:lnTo>
                      <a:pt x="291" y="76"/>
                    </a:lnTo>
                    <a:lnTo>
                      <a:pt x="291" y="77"/>
                    </a:lnTo>
                    <a:lnTo>
                      <a:pt x="290" y="77"/>
                    </a:lnTo>
                    <a:lnTo>
                      <a:pt x="290" y="78"/>
                    </a:lnTo>
                    <a:lnTo>
                      <a:pt x="290" y="79"/>
                    </a:lnTo>
                    <a:lnTo>
                      <a:pt x="290" y="79"/>
                    </a:lnTo>
                    <a:lnTo>
                      <a:pt x="290" y="80"/>
                    </a:lnTo>
                    <a:lnTo>
                      <a:pt x="290" y="80"/>
                    </a:lnTo>
                    <a:lnTo>
                      <a:pt x="290" y="80"/>
                    </a:lnTo>
                    <a:lnTo>
                      <a:pt x="290" y="81"/>
                    </a:lnTo>
                    <a:lnTo>
                      <a:pt x="290" y="82"/>
                    </a:lnTo>
                    <a:lnTo>
                      <a:pt x="291" y="83"/>
                    </a:lnTo>
                    <a:lnTo>
                      <a:pt x="291" y="83"/>
                    </a:lnTo>
                    <a:lnTo>
                      <a:pt x="292" y="84"/>
                    </a:lnTo>
                    <a:lnTo>
                      <a:pt x="293" y="84"/>
                    </a:lnTo>
                    <a:lnTo>
                      <a:pt x="294" y="85"/>
                    </a:lnTo>
                    <a:lnTo>
                      <a:pt x="295" y="86"/>
                    </a:lnTo>
                    <a:lnTo>
                      <a:pt x="295" y="87"/>
                    </a:lnTo>
                    <a:lnTo>
                      <a:pt x="296" y="87"/>
                    </a:lnTo>
                    <a:lnTo>
                      <a:pt x="297" y="88"/>
                    </a:lnTo>
                    <a:lnTo>
                      <a:pt x="297" y="89"/>
                    </a:lnTo>
                    <a:lnTo>
                      <a:pt x="298" y="90"/>
                    </a:lnTo>
                    <a:lnTo>
                      <a:pt x="298" y="91"/>
                    </a:lnTo>
                    <a:lnTo>
                      <a:pt x="298" y="92"/>
                    </a:lnTo>
                    <a:lnTo>
                      <a:pt x="298" y="92"/>
                    </a:lnTo>
                    <a:lnTo>
                      <a:pt x="298" y="93"/>
                    </a:lnTo>
                    <a:lnTo>
                      <a:pt x="297" y="93"/>
                    </a:lnTo>
                    <a:lnTo>
                      <a:pt x="297" y="94"/>
                    </a:lnTo>
                    <a:lnTo>
                      <a:pt x="296" y="94"/>
                    </a:lnTo>
                    <a:lnTo>
                      <a:pt x="296" y="95"/>
                    </a:lnTo>
                    <a:lnTo>
                      <a:pt x="295" y="95"/>
                    </a:lnTo>
                    <a:lnTo>
                      <a:pt x="295" y="95"/>
                    </a:lnTo>
                    <a:lnTo>
                      <a:pt x="294" y="95"/>
                    </a:lnTo>
                    <a:lnTo>
                      <a:pt x="294" y="95"/>
                    </a:lnTo>
                    <a:lnTo>
                      <a:pt x="293" y="96"/>
                    </a:lnTo>
                    <a:lnTo>
                      <a:pt x="293" y="96"/>
                    </a:lnTo>
                    <a:lnTo>
                      <a:pt x="292" y="96"/>
                    </a:lnTo>
                    <a:lnTo>
                      <a:pt x="292" y="97"/>
                    </a:lnTo>
                    <a:lnTo>
                      <a:pt x="292" y="97"/>
                    </a:lnTo>
                    <a:lnTo>
                      <a:pt x="292" y="98"/>
                    </a:lnTo>
                    <a:lnTo>
                      <a:pt x="292" y="101"/>
                    </a:lnTo>
                    <a:lnTo>
                      <a:pt x="292" y="103"/>
                    </a:lnTo>
                    <a:lnTo>
                      <a:pt x="292" y="105"/>
                    </a:lnTo>
                    <a:lnTo>
                      <a:pt x="291" y="107"/>
                    </a:lnTo>
                    <a:lnTo>
                      <a:pt x="291" y="110"/>
                    </a:lnTo>
                    <a:lnTo>
                      <a:pt x="291" y="112"/>
                    </a:lnTo>
                    <a:lnTo>
                      <a:pt x="291" y="115"/>
                    </a:lnTo>
                    <a:lnTo>
                      <a:pt x="291" y="117"/>
                    </a:lnTo>
                    <a:lnTo>
                      <a:pt x="292" y="117"/>
                    </a:lnTo>
                    <a:lnTo>
                      <a:pt x="293" y="117"/>
                    </a:lnTo>
                    <a:lnTo>
                      <a:pt x="293" y="117"/>
                    </a:lnTo>
                    <a:lnTo>
                      <a:pt x="294" y="116"/>
                    </a:lnTo>
                    <a:lnTo>
                      <a:pt x="295" y="116"/>
                    </a:lnTo>
                    <a:lnTo>
                      <a:pt x="295" y="115"/>
                    </a:lnTo>
                    <a:lnTo>
                      <a:pt x="296" y="115"/>
                    </a:lnTo>
                    <a:lnTo>
                      <a:pt x="297" y="114"/>
                    </a:lnTo>
                    <a:lnTo>
                      <a:pt x="297" y="114"/>
                    </a:lnTo>
                    <a:lnTo>
                      <a:pt x="298" y="114"/>
                    </a:lnTo>
                    <a:lnTo>
                      <a:pt x="299" y="113"/>
                    </a:lnTo>
                    <a:lnTo>
                      <a:pt x="300" y="113"/>
                    </a:lnTo>
                    <a:lnTo>
                      <a:pt x="301" y="113"/>
                    </a:lnTo>
                    <a:lnTo>
                      <a:pt x="302" y="113"/>
                    </a:lnTo>
                    <a:lnTo>
                      <a:pt x="302" y="113"/>
                    </a:lnTo>
                    <a:lnTo>
                      <a:pt x="303" y="114"/>
                    </a:lnTo>
                    <a:lnTo>
                      <a:pt x="303" y="114"/>
                    </a:lnTo>
                    <a:lnTo>
                      <a:pt x="304" y="115"/>
                    </a:lnTo>
                    <a:lnTo>
                      <a:pt x="304" y="116"/>
                    </a:lnTo>
                    <a:lnTo>
                      <a:pt x="304" y="116"/>
                    </a:lnTo>
                    <a:lnTo>
                      <a:pt x="304" y="117"/>
                    </a:lnTo>
                    <a:lnTo>
                      <a:pt x="304" y="117"/>
                    </a:lnTo>
                    <a:lnTo>
                      <a:pt x="304" y="118"/>
                    </a:lnTo>
                    <a:lnTo>
                      <a:pt x="304" y="118"/>
                    </a:lnTo>
                    <a:lnTo>
                      <a:pt x="304" y="119"/>
                    </a:lnTo>
                    <a:lnTo>
                      <a:pt x="304" y="119"/>
                    </a:lnTo>
                    <a:lnTo>
                      <a:pt x="304" y="120"/>
                    </a:lnTo>
                    <a:lnTo>
                      <a:pt x="303" y="121"/>
                    </a:lnTo>
                    <a:lnTo>
                      <a:pt x="302" y="122"/>
                    </a:lnTo>
                    <a:lnTo>
                      <a:pt x="302" y="123"/>
                    </a:lnTo>
                    <a:lnTo>
                      <a:pt x="301" y="124"/>
                    </a:lnTo>
                    <a:lnTo>
                      <a:pt x="300" y="125"/>
                    </a:lnTo>
                    <a:lnTo>
                      <a:pt x="300" y="126"/>
                    </a:lnTo>
                    <a:lnTo>
                      <a:pt x="300" y="127"/>
                    </a:lnTo>
                    <a:lnTo>
                      <a:pt x="300" y="128"/>
                    </a:lnTo>
                    <a:lnTo>
                      <a:pt x="299" y="128"/>
                    </a:lnTo>
                    <a:lnTo>
                      <a:pt x="299" y="129"/>
                    </a:lnTo>
                    <a:lnTo>
                      <a:pt x="299" y="130"/>
                    </a:lnTo>
                    <a:lnTo>
                      <a:pt x="299" y="130"/>
                    </a:lnTo>
                    <a:lnTo>
                      <a:pt x="299" y="131"/>
                    </a:lnTo>
                    <a:lnTo>
                      <a:pt x="299" y="132"/>
                    </a:lnTo>
                    <a:lnTo>
                      <a:pt x="290" y="132"/>
                    </a:lnTo>
                    <a:lnTo>
                      <a:pt x="281" y="132"/>
                    </a:lnTo>
                    <a:lnTo>
                      <a:pt x="272" y="132"/>
                    </a:lnTo>
                    <a:lnTo>
                      <a:pt x="263" y="132"/>
                    </a:lnTo>
                    <a:lnTo>
                      <a:pt x="260" y="133"/>
                    </a:lnTo>
                    <a:lnTo>
                      <a:pt x="256" y="134"/>
                    </a:lnTo>
                    <a:lnTo>
                      <a:pt x="253" y="136"/>
                    </a:lnTo>
                    <a:lnTo>
                      <a:pt x="250" y="137"/>
                    </a:lnTo>
                    <a:lnTo>
                      <a:pt x="247" y="139"/>
                    </a:lnTo>
                    <a:lnTo>
                      <a:pt x="244" y="140"/>
                    </a:lnTo>
                    <a:lnTo>
                      <a:pt x="243" y="141"/>
                    </a:lnTo>
                    <a:lnTo>
                      <a:pt x="242" y="142"/>
                    </a:lnTo>
                    <a:lnTo>
                      <a:pt x="240" y="143"/>
                    </a:lnTo>
                    <a:lnTo>
                      <a:pt x="239" y="144"/>
                    </a:lnTo>
                    <a:lnTo>
                      <a:pt x="238" y="145"/>
                    </a:lnTo>
                    <a:lnTo>
                      <a:pt x="237" y="146"/>
                    </a:lnTo>
                    <a:lnTo>
                      <a:pt x="236" y="147"/>
                    </a:lnTo>
                    <a:lnTo>
                      <a:pt x="235" y="148"/>
                    </a:lnTo>
                    <a:lnTo>
                      <a:pt x="234" y="150"/>
                    </a:lnTo>
                    <a:lnTo>
                      <a:pt x="233" y="151"/>
                    </a:lnTo>
                    <a:lnTo>
                      <a:pt x="232" y="152"/>
                    </a:lnTo>
                    <a:lnTo>
                      <a:pt x="231" y="153"/>
                    </a:lnTo>
                    <a:lnTo>
                      <a:pt x="230" y="155"/>
                    </a:lnTo>
                    <a:lnTo>
                      <a:pt x="230" y="156"/>
                    </a:lnTo>
                    <a:lnTo>
                      <a:pt x="229" y="157"/>
                    </a:lnTo>
                    <a:lnTo>
                      <a:pt x="229" y="159"/>
                    </a:lnTo>
                    <a:lnTo>
                      <a:pt x="228" y="161"/>
                    </a:lnTo>
                    <a:lnTo>
                      <a:pt x="228" y="162"/>
                    </a:lnTo>
                    <a:lnTo>
                      <a:pt x="228" y="164"/>
                    </a:lnTo>
                    <a:lnTo>
                      <a:pt x="228" y="165"/>
                    </a:lnTo>
                    <a:lnTo>
                      <a:pt x="222" y="166"/>
                    </a:lnTo>
                    <a:lnTo>
                      <a:pt x="216" y="167"/>
                    </a:lnTo>
                    <a:lnTo>
                      <a:pt x="211" y="168"/>
                    </a:lnTo>
                    <a:lnTo>
                      <a:pt x="205" y="168"/>
                    </a:lnTo>
                    <a:lnTo>
                      <a:pt x="199" y="169"/>
                    </a:lnTo>
                    <a:lnTo>
                      <a:pt x="193" y="169"/>
                    </a:lnTo>
                    <a:lnTo>
                      <a:pt x="187" y="170"/>
                    </a:lnTo>
                    <a:lnTo>
                      <a:pt x="181" y="171"/>
                    </a:lnTo>
                    <a:lnTo>
                      <a:pt x="175" y="171"/>
                    </a:lnTo>
                    <a:lnTo>
                      <a:pt x="169" y="171"/>
                    </a:lnTo>
                    <a:lnTo>
                      <a:pt x="163" y="172"/>
                    </a:lnTo>
                    <a:lnTo>
                      <a:pt x="157" y="172"/>
                    </a:lnTo>
                    <a:lnTo>
                      <a:pt x="150" y="172"/>
                    </a:lnTo>
                    <a:lnTo>
                      <a:pt x="144" y="172"/>
                    </a:lnTo>
                    <a:lnTo>
                      <a:pt x="138" y="172"/>
                    </a:lnTo>
                    <a:lnTo>
                      <a:pt x="131" y="172"/>
                    </a:lnTo>
                    <a:lnTo>
                      <a:pt x="131" y="171"/>
                    </a:lnTo>
                    <a:lnTo>
                      <a:pt x="131" y="171"/>
                    </a:lnTo>
                    <a:lnTo>
                      <a:pt x="130" y="170"/>
                    </a:lnTo>
                    <a:lnTo>
                      <a:pt x="130" y="170"/>
                    </a:lnTo>
                    <a:lnTo>
                      <a:pt x="130" y="169"/>
                    </a:lnTo>
                    <a:lnTo>
                      <a:pt x="129" y="169"/>
                    </a:lnTo>
                    <a:lnTo>
                      <a:pt x="128" y="169"/>
                    </a:lnTo>
                    <a:lnTo>
                      <a:pt x="128" y="169"/>
                    </a:lnTo>
                    <a:lnTo>
                      <a:pt x="125" y="169"/>
                    </a:lnTo>
                    <a:lnTo>
                      <a:pt x="123" y="169"/>
                    </a:lnTo>
                    <a:lnTo>
                      <a:pt x="120" y="169"/>
                    </a:lnTo>
                    <a:lnTo>
                      <a:pt x="118" y="169"/>
                    </a:lnTo>
                    <a:lnTo>
                      <a:pt x="112" y="168"/>
                    </a:lnTo>
                    <a:lnTo>
                      <a:pt x="107" y="168"/>
                    </a:lnTo>
                    <a:lnTo>
                      <a:pt x="104" y="168"/>
                    </a:lnTo>
                    <a:lnTo>
                      <a:pt x="102" y="168"/>
                    </a:lnTo>
                    <a:lnTo>
                      <a:pt x="99" y="168"/>
                    </a:lnTo>
                    <a:lnTo>
                      <a:pt x="97" y="168"/>
                    </a:lnTo>
                    <a:lnTo>
                      <a:pt x="94" y="169"/>
                    </a:lnTo>
                    <a:lnTo>
                      <a:pt x="92" y="169"/>
                    </a:lnTo>
                    <a:lnTo>
                      <a:pt x="90" y="169"/>
                    </a:lnTo>
                    <a:lnTo>
                      <a:pt x="89" y="170"/>
                    </a:lnTo>
                    <a:lnTo>
                      <a:pt x="88" y="170"/>
                    </a:lnTo>
                    <a:lnTo>
                      <a:pt x="86" y="170"/>
                    </a:lnTo>
                    <a:lnTo>
                      <a:pt x="84" y="169"/>
                    </a:lnTo>
                    <a:lnTo>
                      <a:pt x="82" y="169"/>
                    </a:lnTo>
                    <a:lnTo>
                      <a:pt x="80" y="169"/>
                    </a:lnTo>
                    <a:lnTo>
                      <a:pt x="78" y="168"/>
                    </a:lnTo>
                    <a:lnTo>
                      <a:pt x="75" y="168"/>
                    </a:lnTo>
                    <a:lnTo>
                      <a:pt x="73" y="168"/>
                    </a:lnTo>
                    <a:lnTo>
                      <a:pt x="71" y="168"/>
                    </a:lnTo>
                    <a:lnTo>
                      <a:pt x="66" y="168"/>
                    </a:lnTo>
                    <a:lnTo>
                      <a:pt x="61" y="168"/>
                    </a:lnTo>
                    <a:lnTo>
                      <a:pt x="58" y="169"/>
                    </a:lnTo>
                    <a:lnTo>
                      <a:pt x="56" y="169"/>
                    </a:lnTo>
                    <a:lnTo>
                      <a:pt x="54" y="169"/>
                    </a:lnTo>
                    <a:lnTo>
                      <a:pt x="51" y="169"/>
                    </a:lnTo>
                    <a:lnTo>
                      <a:pt x="50" y="167"/>
                    </a:lnTo>
                    <a:lnTo>
                      <a:pt x="48" y="166"/>
                    </a:lnTo>
                    <a:lnTo>
                      <a:pt x="46" y="165"/>
                    </a:lnTo>
                    <a:lnTo>
                      <a:pt x="44" y="163"/>
                    </a:lnTo>
                    <a:lnTo>
                      <a:pt x="40" y="161"/>
                    </a:lnTo>
                    <a:lnTo>
                      <a:pt x="36" y="158"/>
                    </a:lnTo>
                    <a:lnTo>
                      <a:pt x="33" y="156"/>
                    </a:lnTo>
                    <a:lnTo>
                      <a:pt x="29" y="154"/>
                    </a:lnTo>
                    <a:lnTo>
                      <a:pt x="27" y="152"/>
                    </a:lnTo>
                    <a:lnTo>
                      <a:pt x="25" y="151"/>
                    </a:lnTo>
                    <a:lnTo>
                      <a:pt x="23" y="150"/>
                    </a:lnTo>
                    <a:lnTo>
                      <a:pt x="22" y="149"/>
                    </a:lnTo>
                    <a:lnTo>
                      <a:pt x="20" y="148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14" y="147"/>
                    </a:lnTo>
                    <a:lnTo>
                      <a:pt x="12" y="147"/>
                    </a:lnTo>
                    <a:lnTo>
                      <a:pt x="11" y="146"/>
                    </a:lnTo>
                    <a:lnTo>
                      <a:pt x="9" y="145"/>
                    </a:lnTo>
                    <a:lnTo>
                      <a:pt x="8" y="145"/>
                    </a:lnTo>
                    <a:lnTo>
                      <a:pt x="6" y="144"/>
                    </a:lnTo>
                    <a:lnTo>
                      <a:pt x="5" y="143"/>
                    </a:lnTo>
                    <a:lnTo>
                      <a:pt x="4" y="142"/>
                    </a:lnTo>
                    <a:lnTo>
                      <a:pt x="3" y="141"/>
                    </a:lnTo>
                    <a:lnTo>
                      <a:pt x="2" y="140"/>
                    </a:lnTo>
                    <a:lnTo>
                      <a:pt x="1" y="138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1" y="133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3" y="130"/>
                    </a:lnTo>
                    <a:lnTo>
                      <a:pt x="4" y="130"/>
                    </a:lnTo>
                    <a:lnTo>
                      <a:pt x="5" y="129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10" y="126"/>
                    </a:lnTo>
                    <a:lnTo>
                      <a:pt x="12" y="124"/>
                    </a:lnTo>
                    <a:lnTo>
                      <a:pt x="14" y="123"/>
                    </a:lnTo>
                    <a:lnTo>
                      <a:pt x="16" y="122"/>
                    </a:lnTo>
                    <a:lnTo>
                      <a:pt x="18" y="120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7"/>
                    </a:lnTo>
                    <a:lnTo>
                      <a:pt x="23" y="116"/>
                    </a:lnTo>
                    <a:lnTo>
                      <a:pt x="24" y="115"/>
                    </a:lnTo>
                    <a:lnTo>
                      <a:pt x="25" y="114"/>
                    </a:lnTo>
                    <a:lnTo>
                      <a:pt x="25" y="112"/>
                    </a:lnTo>
                    <a:lnTo>
                      <a:pt x="26" y="111"/>
                    </a:lnTo>
                    <a:lnTo>
                      <a:pt x="26" y="110"/>
                    </a:lnTo>
                    <a:lnTo>
                      <a:pt x="26" y="109"/>
                    </a:lnTo>
                    <a:lnTo>
                      <a:pt x="26" y="108"/>
                    </a:lnTo>
                    <a:lnTo>
                      <a:pt x="26" y="108"/>
                    </a:lnTo>
                    <a:lnTo>
                      <a:pt x="25" y="107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5"/>
                    </a:lnTo>
                    <a:lnTo>
                      <a:pt x="25" y="104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4" y="101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24" y="98"/>
                    </a:lnTo>
                    <a:lnTo>
                      <a:pt x="26" y="97"/>
                    </a:lnTo>
                    <a:lnTo>
                      <a:pt x="27" y="96"/>
                    </a:lnTo>
                    <a:lnTo>
                      <a:pt x="28" y="95"/>
                    </a:lnTo>
                    <a:lnTo>
                      <a:pt x="29" y="95"/>
                    </a:lnTo>
                    <a:lnTo>
                      <a:pt x="30" y="94"/>
                    </a:lnTo>
                    <a:lnTo>
                      <a:pt x="31" y="93"/>
                    </a:lnTo>
                    <a:lnTo>
                      <a:pt x="32" y="91"/>
                    </a:lnTo>
                    <a:lnTo>
                      <a:pt x="33" y="89"/>
                    </a:lnTo>
                    <a:lnTo>
                      <a:pt x="35" y="87"/>
                    </a:lnTo>
                    <a:lnTo>
                      <a:pt x="36" y="84"/>
                    </a:lnTo>
                    <a:lnTo>
                      <a:pt x="38" y="82"/>
                    </a:lnTo>
                    <a:lnTo>
                      <a:pt x="39" y="82"/>
                    </a:lnTo>
                    <a:lnTo>
                      <a:pt x="40" y="81"/>
                    </a:lnTo>
                    <a:lnTo>
                      <a:pt x="41" y="81"/>
                    </a:lnTo>
                    <a:lnTo>
                      <a:pt x="42" y="81"/>
                    </a:lnTo>
                    <a:lnTo>
                      <a:pt x="43" y="81"/>
                    </a:lnTo>
                    <a:lnTo>
                      <a:pt x="44" y="81"/>
                    </a:lnTo>
                    <a:lnTo>
                      <a:pt x="46" y="82"/>
                    </a:lnTo>
                    <a:lnTo>
                      <a:pt x="47" y="82"/>
                    </a:lnTo>
                    <a:lnTo>
                      <a:pt x="48" y="82"/>
                    </a:lnTo>
                    <a:lnTo>
                      <a:pt x="49" y="82"/>
                    </a:lnTo>
                    <a:lnTo>
                      <a:pt x="51" y="82"/>
                    </a:lnTo>
                    <a:lnTo>
                      <a:pt x="52" y="82"/>
                    </a:lnTo>
                    <a:lnTo>
                      <a:pt x="54" y="82"/>
                    </a:lnTo>
                    <a:lnTo>
                      <a:pt x="55" y="82"/>
                    </a:lnTo>
                    <a:lnTo>
                      <a:pt x="56" y="82"/>
                    </a:lnTo>
                    <a:lnTo>
                      <a:pt x="57" y="81"/>
                    </a:lnTo>
                    <a:lnTo>
                      <a:pt x="58" y="81"/>
                    </a:lnTo>
                    <a:lnTo>
                      <a:pt x="60" y="80"/>
                    </a:lnTo>
                    <a:lnTo>
                      <a:pt x="62" y="78"/>
                    </a:lnTo>
                    <a:lnTo>
                      <a:pt x="64" y="77"/>
                    </a:lnTo>
                    <a:lnTo>
                      <a:pt x="66" y="76"/>
                    </a:lnTo>
                    <a:lnTo>
                      <a:pt x="67" y="74"/>
                    </a:lnTo>
                    <a:lnTo>
                      <a:pt x="69" y="73"/>
                    </a:lnTo>
                    <a:lnTo>
                      <a:pt x="70" y="72"/>
                    </a:lnTo>
                    <a:lnTo>
                      <a:pt x="71" y="72"/>
                    </a:lnTo>
                    <a:lnTo>
                      <a:pt x="71" y="71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69"/>
                    </a:lnTo>
                    <a:lnTo>
                      <a:pt x="71" y="68"/>
                    </a:lnTo>
                    <a:lnTo>
                      <a:pt x="72" y="68"/>
                    </a:lnTo>
                    <a:lnTo>
                      <a:pt x="72" y="67"/>
                    </a:lnTo>
                    <a:lnTo>
                      <a:pt x="73" y="66"/>
                    </a:lnTo>
                    <a:lnTo>
                      <a:pt x="73" y="66"/>
                    </a:lnTo>
                    <a:lnTo>
                      <a:pt x="73" y="65"/>
                    </a:lnTo>
                    <a:lnTo>
                      <a:pt x="73" y="64"/>
                    </a:lnTo>
                    <a:lnTo>
                      <a:pt x="73" y="64"/>
                    </a:lnTo>
                    <a:lnTo>
                      <a:pt x="73" y="63"/>
                    </a:lnTo>
                    <a:lnTo>
                      <a:pt x="73" y="62"/>
                    </a:lnTo>
                    <a:lnTo>
                      <a:pt x="74" y="61"/>
                    </a:lnTo>
                    <a:lnTo>
                      <a:pt x="75" y="61"/>
                    </a:lnTo>
                    <a:lnTo>
                      <a:pt x="78" y="59"/>
                    </a:lnTo>
                    <a:lnTo>
                      <a:pt x="79" y="58"/>
                    </a:lnTo>
                    <a:lnTo>
                      <a:pt x="81" y="56"/>
                    </a:lnTo>
                    <a:lnTo>
                      <a:pt x="83" y="54"/>
                    </a:lnTo>
                    <a:lnTo>
                      <a:pt x="85" y="53"/>
                    </a:lnTo>
                    <a:lnTo>
                      <a:pt x="86" y="51"/>
                    </a:lnTo>
                    <a:lnTo>
                      <a:pt x="88" y="49"/>
                    </a:lnTo>
                    <a:lnTo>
                      <a:pt x="91" y="45"/>
                    </a:lnTo>
                    <a:lnTo>
                      <a:pt x="93" y="43"/>
                    </a:lnTo>
                    <a:lnTo>
                      <a:pt x="94" y="42"/>
                    </a:lnTo>
                    <a:lnTo>
                      <a:pt x="96" y="40"/>
                    </a:lnTo>
                    <a:lnTo>
                      <a:pt x="98" y="38"/>
                    </a:lnTo>
                    <a:lnTo>
                      <a:pt x="99" y="37"/>
                    </a:lnTo>
                    <a:lnTo>
                      <a:pt x="101" y="35"/>
                    </a:lnTo>
                    <a:lnTo>
                      <a:pt x="101" y="35"/>
                    </a:lnTo>
                    <a:lnTo>
                      <a:pt x="101" y="34"/>
                    </a:lnTo>
                    <a:lnTo>
                      <a:pt x="101" y="33"/>
                    </a:lnTo>
                    <a:lnTo>
                      <a:pt x="101" y="32"/>
                    </a:lnTo>
                    <a:lnTo>
                      <a:pt x="101" y="32"/>
                    </a:lnTo>
                    <a:lnTo>
                      <a:pt x="102" y="31"/>
                    </a:lnTo>
                    <a:lnTo>
                      <a:pt x="102" y="30"/>
                    </a:lnTo>
                    <a:lnTo>
                      <a:pt x="103" y="29"/>
                    </a:lnTo>
                    <a:lnTo>
                      <a:pt x="103" y="29"/>
                    </a:lnTo>
                    <a:lnTo>
                      <a:pt x="103" y="28"/>
                    </a:lnTo>
                    <a:lnTo>
                      <a:pt x="103" y="28"/>
                    </a:lnTo>
                    <a:lnTo>
                      <a:pt x="103" y="27"/>
                    </a:lnTo>
                    <a:lnTo>
                      <a:pt x="103" y="26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5" y="25"/>
                    </a:lnTo>
                    <a:lnTo>
                      <a:pt x="106" y="25"/>
                    </a:lnTo>
                    <a:lnTo>
                      <a:pt x="107" y="25"/>
                    </a:lnTo>
                    <a:lnTo>
                      <a:pt x="107" y="24"/>
                    </a:lnTo>
                    <a:lnTo>
                      <a:pt x="108" y="24"/>
                    </a:lnTo>
                    <a:lnTo>
                      <a:pt x="109" y="23"/>
                    </a:lnTo>
                    <a:lnTo>
                      <a:pt x="110" y="22"/>
                    </a:lnTo>
                    <a:lnTo>
                      <a:pt x="111" y="22"/>
                    </a:lnTo>
                    <a:lnTo>
                      <a:pt x="111" y="21"/>
                    </a:lnTo>
                    <a:lnTo>
                      <a:pt x="112" y="21"/>
                    </a:lnTo>
                    <a:lnTo>
                      <a:pt x="113" y="21"/>
                    </a:lnTo>
                    <a:lnTo>
                      <a:pt x="114" y="20"/>
                    </a:lnTo>
                    <a:lnTo>
                      <a:pt x="115" y="20"/>
                    </a:lnTo>
                    <a:lnTo>
                      <a:pt x="115" y="21"/>
                    </a:lnTo>
                    <a:lnTo>
                      <a:pt x="116" y="21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8" y="24"/>
                    </a:lnTo>
                    <a:lnTo>
                      <a:pt x="119" y="25"/>
                    </a:lnTo>
                    <a:lnTo>
                      <a:pt x="120" y="26"/>
                    </a:lnTo>
                    <a:lnTo>
                      <a:pt x="120" y="26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7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5" y="27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27" y="27"/>
                    </a:lnTo>
                    <a:lnTo>
                      <a:pt x="128" y="27"/>
                    </a:lnTo>
                    <a:lnTo>
                      <a:pt x="128" y="28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29" y="31"/>
                    </a:lnTo>
                    <a:lnTo>
                      <a:pt x="129" y="32"/>
                    </a:lnTo>
                    <a:lnTo>
                      <a:pt x="130" y="32"/>
                    </a:lnTo>
                    <a:lnTo>
                      <a:pt x="130" y="33"/>
                    </a:lnTo>
                    <a:lnTo>
                      <a:pt x="131" y="34"/>
                    </a:lnTo>
                    <a:lnTo>
                      <a:pt x="131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4" y="35"/>
                    </a:lnTo>
                    <a:lnTo>
                      <a:pt x="136" y="35"/>
                    </a:lnTo>
                    <a:lnTo>
                      <a:pt x="137" y="35"/>
                    </a:lnTo>
                    <a:lnTo>
                      <a:pt x="138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4" y="37"/>
                    </a:lnTo>
                    <a:lnTo>
                      <a:pt x="146" y="37"/>
                    </a:lnTo>
                    <a:lnTo>
                      <a:pt x="147" y="37"/>
                    </a:lnTo>
                    <a:lnTo>
                      <a:pt x="148" y="37"/>
                    </a:lnTo>
                    <a:lnTo>
                      <a:pt x="150" y="37"/>
                    </a:lnTo>
                    <a:lnTo>
                      <a:pt x="151" y="37"/>
                    </a:lnTo>
                    <a:lnTo>
                      <a:pt x="153" y="37"/>
                    </a:lnTo>
                    <a:lnTo>
                      <a:pt x="154" y="36"/>
                    </a:lnTo>
                    <a:lnTo>
                      <a:pt x="154" y="35"/>
                    </a:lnTo>
                    <a:lnTo>
                      <a:pt x="155" y="35"/>
                    </a:lnTo>
                    <a:lnTo>
                      <a:pt x="155" y="34"/>
                    </a:lnTo>
                    <a:lnTo>
                      <a:pt x="156" y="33"/>
                    </a:lnTo>
                    <a:lnTo>
                      <a:pt x="156" y="31"/>
                    </a:lnTo>
                    <a:lnTo>
                      <a:pt x="157" y="29"/>
                    </a:lnTo>
                    <a:lnTo>
                      <a:pt x="157" y="27"/>
                    </a:lnTo>
                    <a:lnTo>
                      <a:pt x="158" y="26"/>
                    </a:lnTo>
                    <a:lnTo>
                      <a:pt x="158" y="25"/>
                    </a:lnTo>
                    <a:lnTo>
                      <a:pt x="159" y="24"/>
                    </a:lnTo>
                    <a:lnTo>
                      <a:pt x="160" y="23"/>
                    </a:lnTo>
                    <a:lnTo>
                      <a:pt x="160" y="23"/>
                    </a:lnTo>
                    <a:lnTo>
                      <a:pt x="161" y="22"/>
                    </a:lnTo>
                    <a:lnTo>
                      <a:pt x="162" y="22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5" y="22"/>
                    </a:lnTo>
                    <a:lnTo>
                      <a:pt x="165" y="22"/>
                    </a:lnTo>
                    <a:lnTo>
                      <a:pt x="166" y="22"/>
                    </a:lnTo>
                    <a:lnTo>
                      <a:pt x="167" y="21"/>
                    </a:lnTo>
                    <a:lnTo>
                      <a:pt x="168" y="20"/>
                    </a:lnTo>
                    <a:lnTo>
                      <a:pt x="169" y="20"/>
                    </a:lnTo>
                    <a:lnTo>
                      <a:pt x="170" y="19"/>
                    </a:lnTo>
                    <a:lnTo>
                      <a:pt x="171" y="19"/>
                    </a:lnTo>
                    <a:lnTo>
                      <a:pt x="171" y="19"/>
                    </a:lnTo>
                    <a:lnTo>
                      <a:pt x="171" y="20"/>
                    </a:lnTo>
                    <a:lnTo>
                      <a:pt x="171" y="22"/>
                    </a:lnTo>
                    <a:lnTo>
                      <a:pt x="171" y="23"/>
                    </a:lnTo>
                    <a:lnTo>
                      <a:pt x="171" y="24"/>
                    </a:lnTo>
                    <a:lnTo>
                      <a:pt x="171" y="24"/>
                    </a:lnTo>
                    <a:lnTo>
                      <a:pt x="172" y="25"/>
                    </a:lnTo>
                    <a:lnTo>
                      <a:pt x="172" y="25"/>
                    </a:lnTo>
                    <a:lnTo>
                      <a:pt x="172" y="26"/>
                    </a:lnTo>
                    <a:lnTo>
                      <a:pt x="173" y="26"/>
                    </a:lnTo>
                    <a:lnTo>
                      <a:pt x="173" y="27"/>
                    </a:lnTo>
                    <a:lnTo>
                      <a:pt x="174" y="27"/>
                    </a:lnTo>
                    <a:lnTo>
                      <a:pt x="175" y="27"/>
                    </a:lnTo>
                    <a:lnTo>
                      <a:pt x="175" y="27"/>
                    </a:lnTo>
                    <a:lnTo>
                      <a:pt x="176" y="27"/>
                    </a:lnTo>
                    <a:lnTo>
                      <a:pt x="177" y="27"/>
                    </a:lnTo>
                    <a:lnTo>
                      <a:pt x="178" y="27"/>
                    </a:lnTo>
                    <a:lnTo>
                      <a:pt x="179" y="27"/>
                    </a:lnTo>
                    <a:lnTo>
                      <a:pt x="180" y="27"/>
                    </a:lnTo>
                    <a:lnTo>
                      <a:pt x="181" y="27"/>
                    </a:lnTo>
                    <a:lnTo>
                      <a:pt x="181" y="26"/>
                    </a:lnTo>
                    <a:lnTo>
                      <a:pt x="182" y="26"/>
                    </a:lnTo>
                    <a:lnTo>
                      <a:pt x="182" y="26"/>
                    </a:lnTo>
                    <a:lnTo>
                      <a:pt x="183" y="25"/>
                    </a:lnTo>
                    <a:lnTo>
                      <a:pt x="183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23"/>
                    </a:lnTo>
                    <a:lnTo>
                      <a:pt x="184" y="22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6" y="20"/>
                    </a:lnTo>
                    <a:lnTo>
                      <a:pt x="187" y="20"/>
                    </a:lnTo>
                    <a:lnTo>
                      <a:pt x="187" y="20"/>
                    </a:lnTo>
                    <a:lnTo>
                      <a:pt x="188" y="20"/>
                    </a:lnTo>
                    <a:lnTo>
                      <a:pt x="189" y="19"/>
                    </a:lnTo>
                    <a:lnTo>
                      <a:pt x="189" y="19"/>
                    </a:lnTo>
                    <a:lnTo>
                      <a:pt x="190" y="18"/>
                    </a:lnTo>
                    <a:lnTo>
                      <a:pt x="190" y="18"/>
                    </a:lnTo>
                    <a:lnTo>
                      <a:pt x="191" y="16"/>
                    </a:lnTo>
                    <a:lnTo>
                      <a:pt x="191" y="16"/>
                    </a:lnTo>
                    <a:lnTo>
                      <a:pt x="192" y="15"/>
                    </a:lnTo>
                    <a:lnTo>
                      <a:pt x="192" y="15"/>
                    </a:lnTo>
                    <a:lnTo>
                      <a:pt x="193" y="14"/>
                    </a:lnTo>
                    <a:lnTo>
                      <a:pt x="194" y="14"/>
                    </a:lnTo>
                    <a:lnTo>
                      <a:pt x="195" y="14"/>
                    </a:lnTo>
                    <a:lnTo>
                      <a:pt x="196" y="13"/>
                    </a:lnTo>
                    <a:lnTo>
                      <a:pt x="197" y="12"/>
                    </a:lnTo>
                    <a:lnTo>
                      <a:pt x="198" y="11"/>
                    </a:lnTo>
                    <a:lnTo>
                      <a:pt x="199" y="10"/>
                    </a:lnTo>
                    <a:lnTo>
                      <a:pt x="201" y="8"/>
                    </a:lnTo>
                    <a:lnTo>
                      <a:pt x="204" y="6"/>
                    </a:lnTo>
                    <a:lnTo>
                      <a:pt x="205" y="5"/>
                    </a:lnTo>
                    <a:lnTo>
                      <a:pt x="206" y="5"/>
                    </a:lnTo>
                    <a:lnTo>
                      <a:pt x="207" y="4"/>
                    </a:lnTo>
                    <a:lnTo>
                      <a:pt x="209" y="3"/>
                    </a:lnTo>
                    <a:lnTo>
                      <a:pt x="210" y="2"/>
                    </a:lnTo>
                    <a:lnTo>
                      <a:pt x="211" y="1"/>
                    </a:lnTo>
                    <a:lnTo>
                      <a:pt x="213" y="1"/>
                    </a:lnTo>
                    <a:lnTo>
                      <a:pt x="215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Freeform 9"/>
              <p:cNvSpPr>
                <a:spLocks/>
              </p:cNvSpPr>
              <p:nvPr/>
            </p:nvSpPr>
            <p:spPr bwMode="auto">
              <a:xfrm>
                <a:off x="335604" y="3099460"/>
                <a:ext cx="1815126" cy="1177394"/>
              </a:xfrm>
              <a:custGeom>
                <a:avLst/>
                <a:gdLst/>
                <a:ahLst/>
                <a:cxnLst>
                  <a:cxn ang="0">
                    <a:pos x="142" y="5"/>
                  </a:cxn>
                  <a:cxn ang="0">
                    <a:pos x="152" y="18"/>
                  </a:cxn>
                  <a:cxn ang="0">
                    <a:pos x="160" y="17"/>
                  </a:cxn>
                  <a:cxn ang="0">
                    <a:pos x="164" y="26"/>
                  </a:cxn>
                  <a:cxn ang="0">
                    <a:pos x="163" y="42"/>
                  </a:cxn>
                  <a:cxn ang="0">
                    <a:pos x="167" y="48"/>
                  </a:cxn>
                  <a:cxn ang="0">
                    <a:pos x="162" y="56"/>
                  </a:cxn>
                  <a:cxn ang="0">
                    <a:pos x="161" y="77"/>
                  </a:cxn>
                  <a:cxn ang="0">
                    <a:pos x="177" y="89"/>
                  </a:cxn>
                  <a:cxn ang="0">
                    <a:pos x="183" y="104"/>
                  </a:cxn>
                  <a:cxn ang="0">
                    <a:pos x="177" y="109"/>
                  </a:cxn>
                  <a:cxn ang="0">
                    <a:pos x="162" y="97"/>
                  </a:cxn>
                  <a:cxn ang="0">
                    <a:pos x="157" y="99"/>
                  </a:cxn>
                  <a:cxn ang="0">
                    <a:pos x="141" y="95"/>
                  </a:cxn>
                  <a:cxn ang="0">
                    <a:pos x="123" y="98"/>
                  </a:cxn>
                  <a:cxn ang="0">
                    <a:pos x="116" y="93"/>
                  </a:cxn>
                  <a:cxn ang="0">
                    <a:pos x="118" y="88"/>
                  </a:cxn>
                  <a:cxn ang="0">
                    <a:pos x="117" y="80"/>
                  </a:cxn>
                  <a:cxn ang="0">
                    <a:pos x="115" y="69"/>
                  </a:cxn>
                  <a:cxn ang="0">
                    <a:pos x="110" y="65"/>
                  </a:cxn>
                  <a:cxn ang="0">
                    <a:pos x="103" y="63"/>
                  </a:cxn>
                  <a:cxn ang="0">
                    <a:pos x="98" y="66"/>
                  </a:cxn>
                  <a:cxn ang="0">
                    <a:pos x="94" y="65"/>
                  </a:cxn>
                  <a:cxn ang="0">
                    <a:pos x="90" y="63"/>
                  </a:cxn>
                  <a:cxn ang="0">
                    <a:pos x="87" y="59"/>
                  </a:cxn>
                  <a:cxn ang="0">
                    <a:pos x="83" y="57"/>
                  </a:cxn>
                  <a:cxn ang="0">
                    <a:pos x="80" y="55"/>
                  </a:cxn>
                  <a:cxn ang="0">
                    <a:pos x="70" y="55"/>
                  </a:cxn>
                  <a:cxn ang="0">
                    <a:pos x="65" y="58"/>
                  </a:cxn>
                  <a:cxn ang="0">
                    <a:pos x="60" y="59"/>
                  </a:cxn>
                  <a:cxn ang="0">
                    <a:pos x="55" y="60"/>
                  </a:cxn>
                  <a:cxn ang="0">
                    <a:pos x="50" y="62"/>
                  </a:cxn>
                  <a:cxn ang="0">
                    <a:pos x="42" y="65"/>
                  </a:cxn>
                  <a:cxn ang="0">
                    <a:pos x="27" y="65"/>
                  </a:cxn>
                  <a:cxn ang="0">
                    <a:pos x="20" y="60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29" y="51"/>
                  </a:cxn>
                  <a:cxn ang="0">
                    <a:pos x="28" y="42"/>
                  </a:cxn>
                  <a:cxn ang="0">
                    <a:pos x="26" y="34"/>
                  </a:cxn>
                  <a:cxn ang="0">
                    <a:pos x="23" y="27"/>
                  </a:cxn>
                  <a:cxn ang="0">
                    <a:pos x="16" y="20"/>
                  </a:cxn>
                  <a:cxn ang="0">
                    <a:pos x="11" y="18"/>
                  </a:cxn>
                  <a:cxn ang="0">
                    <a:pos x="7" y="16"/>
                  </a:cxn>
                  <a:cxn ang="0">
                    <a:pos x="2" y="17"/>
                  </a:cxn>
                  <a:cxn ang="0">
                    <a:pos x="0" y="11"/>
                  </a:cxn>
                  <a:cxn ang="0">
                    <a:pos x="2" y="5"/>
                  </a:cxn>
                  <a:cxn ang="0">
                    <a:pos x="16" y="7"/>
                  </a:cxn>
                  <a:cxn ang="0">
                    <a:pos x="27" y="6"/>
                  </a:cxn>
                  <a:cxn ang="0">
                    <a:pos x="46" y="13"/>
                  </a:cxn>
                  <a:cxn ang="0">
                    <a:pos x="60" y="14"/>
                  </a:cxn>
                  <a:cxn ang="0">
                    <a:pos x="69" y="8"/>
                  </a:cxn>
                  <a:cxn ang="0">
                    <a:pos x="86" y="5"/>
                  </a:cxn>
                  <a:cxn ang="0">
                    <a:pos x="100" y="4"/>
                  </a:cxn>
                  <a:cxn ang="0">
                    <a:pos x="105" y="7"/>
                  </a:cxn>
                  <a:cxn ang="0">
                    <a:pos x="113" y="16"/>
                  </a:cxn>
                  <a:cxn ang="0">
                    <a:pos x="120" y="9"/>
                  </a:cxn>
                  <a:cxn ang="0">
                    <a:pos x="123" y="3"/>
                  </a:cxn>
                  <a:cxn ang="0">
                    <a:pos x="133" y="2"/>
                  </a:cxn>
                </a:cxnLst>
                <a:rect l="0" t="0" r="r" b="b"/>
                <a:pathLst>
                  <a:path w="183" h="110">
                    <a:moveTo>
                      <a:pt x="138" y="2"/>
                    </a:moveTo>
                    <a:lnTo>
                      <a:pt x="138" y="2"/>
                    </a:lnTo>
                    <a:lnTo>
                      <a:pt x="138" y="2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39" y="3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42" y="4"/>
                    </a:lnTo>
                    <a:lnTo>
                      <a:pt x="142" y="5"/>
                    </a:lnTo>
                    <a:lnTo>
                      <a:pt x="143" y="5"/>
                    </a:lnTo>
                    <a:lnTo>
                      <a:pt x="144" y="6"/>
                    </a:lnTo>
                    <a:lnTo>
                      <a:pt x="145" y="7"/>
                    </a:lnTo>
                    <a:lnTo>
                      <a:pt x="146" y="9"/>
                    </a:lnTo>
                    <a:lnTo>
                      <a:pt x="146" y="10"/>
                    </a:lnTo>
                    <a:lnTo>
                      <a:pt x="148" y="12"/>
                    </a:lnTo>
                    <a:lnTo>
                      <a:pt x="148" y="14"/>
                    </a:lnTo>
                    <a:lnTo>
                      <a:pt x="149" y="15"/>
                    </a:lnTo>
                    <a:lnTo>
                      <a:pt x="150" y="16"/>
                    </a:lnTo>
                    <a:lnTo>
                      <a:pt x="151" y="17"/>
                    </a:lnTo>
                    <a:lnTo>
                      <a:pt x="152" y="18"/>
                    </a:lnTo>
                    <a:lnTo>
                      <a:pt x="152" y="18"/>
                    </a:lnTo>
                    <a:lnTo>
                      <a:pt x="153" y="18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4" y="17"/>
                    </a:lnTo>
                    <a:lnTo>
                      <a:pt x="155" y="17"/>
                    </a:lnTo>
                    <a:lnTo>
                      <a:pt x="156" y="17"/>
                    </a:lnTo>
                    <a:lnTo>
                      <a:pt x="157" y="17"/>
                    </a:lnTo>
                    <a:lnTo>
                      <a:pt x="158" y="17"/>
                    </a:lnTo>
                    <a:lnTo>
                      <a:pt x="159" y="17"/>
                    </a:lnTo>
                    <a:lnTo>
                      <a:pt x="160" y="17"/>
                    </a:lnTo>
                    <a:lnTo>
                      <a:pt x="161" y="18"/>
                    </a:lnTo>
                    <a:lnTo>
                      <a:pt x="162" y="18"/>
                    </a:lnTo>
                    <a:lnTo>
                      <a:pt x="163" y="19"/>
                    </a:lnTo>
                    <a:lnTo>
                      <a:pt x="164" y="19"/>
                    </a:lnTo>
                    <a:lnTo>
                      <a:pt x="165" y="20"/>
                    </a:lnTo>
                    <a:lnTo>
                      <a:pt x="165" y="20"/>
                    </a:lnTo>
                    <a:lnTo>
                      <a:pt x="166" y="21"/>
                    </a:lnTo>
                    <a:lnTo>
                      <a:pt x="166" y="21"/>
                    </a:lnTo>
                    <a:lnTo>
                      <a:pt x="166" y="22"/>
                    </a:lnTo>
                    <a:lnTo>
                      <a:pt x="165" y="24"/>
                    </a:lnTo>
                    <a:lnTo>
                      <a:pt x="164" y="26"/>
                    </a:lnTo>
                    <a:lnTo>
                      <a:pt x="164" y="28"/>
                    </a:lnTo>
                    <a:lnTo>
                      <a:pt x="163" y="30"/>
                    </a:lnTo>
                    <a:lnTo>
                      <a:pt x="163" y="31"/>
                    </a:lnTo>
                    <a:lnTo>
                      <a:pt x="163" y="32"/>
                    </a:lnTo>
                    <a:lnTo>
                      <a:pt x="163" y="33"/>
                    </a:lnTo>
                    <a:lnTo>
                      <a:pt x="162" y="35"/>
                    </a:lnTo>
                    <a:lnTo>
                      <a:pt x="162" y="36"/>
                    </a:lnTo>
                    <a:lnTo>
                      <a:pt x="162" y="37"/>
                    </a:lnTo>
                    <a:lnTo>
                      <a:pt x="163" y="39"/>
                    </a:lnTo>
                    <a:lnTo>
                      <a:pt x="163" y="40"/>
                    </a:lnTo>
                    <a:lnTo>
                      <a:pt x="163" y="42"/>
                    </a:lnTo>
                    <a:lnTo>
                      <a:pt x="163" y="42"/>
                    </a:lnTo>
                    <a:lnTo>
                      <a:pt x="163" y="43"/>
                    </a:lnTo>
                    <a:lnTo>
                      <a:pt x="164" y="43"/>
                    </a:lnTo>
                    <a:lnTo>
                      <a:pt x="164" y="44"/>
                    </a:lnTo>
                    <a:lnTo>
                      <a:pt x="165" y="45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6" y="47"/>
                    </a:lnTo>
                    <a:lnTo>
                      <a:pt x="167" y="47"/>
                    </a:lnTo>
                    <a:lnTo>
                      <a:pt x="167" y="48"/>
                    </a:lnTo>
                    <a:lnTo>
                      <a:pt x="167" y="48"/>
                    </a:lnTo>
                    <a:lnTo>
                      <a:pt x="167" y="49"/>
                    </a:lnTo>
                    <a:lnTo>
                      <a:pt x="167" y="49"/>
                    </a:lnTo>
                    <a:lnTo>
                      <a:pt x="166" y="50"/>
                    </a:lnTo>
                    <a:lnTo>
                      <a:pt x="166" y="51"/>
                    </a:lnTo>
                    <a:lnTo>
                      <a:pt x="165" y="51"/>
                    </a:lnTo>
                    <a:lnTo>
                      <a:pt x="164" y="52"/>
                    </a:lnTo>
                    <a:lnTo>
                      <a:pt x="164" y="53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3" y="55"/>
                    </a:lnTo>
                    <a:lnTo>
                      <a:pt x="162" y="56"/>
                    </a:lnTo>
                    <a:lnTo>
                      <a:pt x="162" y="58"/>
                    </a:lnTo>
                    <a:lnTo>
                      <a:pt x="161" y="59"/>
                    </a:lnTo>
                    <a:lnTo>
                      <a:pt x="161" y="61"/>
                    </a:lnTo>
                    <a:lnTo>
                      <a:pt x="161" y="62"/>
                    </a:lnTo>
                    <a:lnTo>
                      <a:pt x="161" y="64"/>
                    </a:lnTo>
                    <a:lnTo>
                      <a:pt x="161" y="66"/>
                    </a:lnTo>
                    <a:lnTo>
                      <a:pt x="161" y="68"/>
                    </a:lnTo>
                    <a:lnTo>
                      <a:pt x="161" y="70"/>
                    </a:lnTo>
                    <a:lnTo>
                      <a:pt x="161" y="72"/>
                    </a:lnTo>
                    <a:lnTo>
                      <a:pt x="161" y="75"/>
                    </a:lnTo>
                    <a:lnTo>
                      <a:pt x="161" y="77"/>
                    </a:lnTo>
                    <a:lnTo>
                      <a:pt x="161" y="80"/>
                    </a:lnTo>
                    <a:lnTo>
                      <a:pt x="163" y="81"/>
                    </a:lnTo>
                    <a:lnTo>
                      <a:pt x="164" y="82"/>
                    </a:lnTo>
                    <a:lnTo>
                      <a:pt x="165" y="83"/>
                    </a:lnTo>
                    <a:lnTo>
                      <a:pt x="167" y="84"/>
                    </a:lnTo>
                    <a:lnTo>
                      <a:pt x="168" y="84"/>
                    </a:lnTo>
                    <a:lnTo>
                      <a:pt x="170" y="85"/>
                    </a:lnTo>
                    <a:lnTo>
                      <a:pt x="173" y="87"/>
                    </a:lnTo>
                    <a:lnTo>
                      <a:pt x="174" y="87"/>
                    </a:lnTo>
                    <a:lnTo>
                      <a:pt x="176" y="88"/>
                    </a:lnTo>
                    <a:lnTo>
                      <a:pt x="177" y="89"/>
                    </a:lnTo>
                    <a:lnTo>
                      <a:pt x="179" y="90"/>
                    </a:lnTo>
                    <a:lnTo>
                      <a:pt x="180" y="91"/>
                    </a:lnTo>
                    <a:lnTo>
                      <a:pt x="181" y="92"/>
                    </a:lnTo>
                    <a:lnTo>
                      <a:pt x="182" y="94"/>
                    </a:lnTo>
                    <a:lnTo>
                      <a:pt x="183" y="95"/>
                    </a:lnTo>
                    <a:lnTo>
                      <a:pt x="183" y="96"/>
                    </a:lnTo>
                    <a:lnTo>
                      <a:pt x="183" y="97"/>
                    </a:lnTo>
                    <a:lnTo>
                      <a:pt x="183" y="99"/>
                    </a:lnTo>
                    <a:lnTo>
                      <a:pt x="183" y="101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3" y="105"/>
                    </a:lnTo>
                    <a:lnTo>
                      <a:pt x="183" y="106"/>
                    </a:lnTo>
                    <a:lnTo>
                      <a:pt x="183" y="107"/>
                    </a:lnTo>
                    <a:lnTo>
                      <a:pt x="182" y="108"/>
                    </a:lnTo>
                    <a:lnTo>
                      <a:pt x="182" y="109"/>
                    </a:lnTo>
                    <a:lnTo>
                      <a:pt x="182" y="109"/>
                    </a:lnTo>
                    <a:lnTo>
                      <a:pt x="181" y="110"/>
                    </a:lnTo>
                    <a:lnTo>
                      <a:pt x="180" y="110"/>
                    </a:lnTo>
                    <a:lnTo>
                      <a:pt x="179" y="110"/>
                    </a:lnTo>
                    <a:lnTo>
                      <a:pt x="178" y="110"/>
                    </a:lnTo>
                    <a:lnTo>
                      <a:pt x="177" y="109"/>
                    </a:lnTo>
                    <a:lnTo>
                      <a:pt x="175" y="109"/>
                    </a:lnTo>
                    <a:lnTo>
                      <a:pt x="174" y="108"/>
                    </a:lnTo>
                    <a:lnTo>
                      <a:pt x="172" y="107"/>
                    </a:lnTo>
                    <a:lnTo>
                      <a:pt x="171" y="107"/>
                    </a:lnTo>
                    <a:lnTo>
                      <a:pt x="169" y="106"/>
                    </a:lnTo>
                    <a:lnTo>
                      <a:pt x="168" y="105"/>
                    </a:lnTo>
                    <a:lnTo>
                      <a:pt x="167" y="103"/>
                    </a:lnTo>
                    <a:lnTo>
                      <a:pt x="166" y="102"/>
                    </a:lnTo>
                    <a:lnTo>
                      <a:pt x="165" y="101"/>
                    </a:lnTo>
                    <a:lnTo>
                      <a:pt x="164" y="100"/>
                    </a:lnTo>
                    <a:lnTo>
                      <a:pt x="162" y="97"/>
                    </a:lnTo>
                    <a:lnTo>
                      <a:pt x="161" y="96"/>
                    </a:lnTo>
                    <a:lnTo>
                      <a:pt x="160" y="95"/>
                    </a:lnTo>
                    <a:lnTo>
                      <a:pt x="159" y="95"/>
                    </a:lnTo>
                    <a:lnTo>
                      <a:pt x="159" y="95"/>
                    </a:lnTo>
                    <a:lnTo>
                      <a:pt x="158" y="95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8" y="97"/>
                    </a:lnTo>
                    <a:lnTo>
                      <a:pt x="157" y="98"/>
                    </a:lnTo>
                    <a:lnTo>
                      <a:pt x="157" y="98"/>
                    </a:lnTo>
                    <a:lnTo>
                      <a:pt x="157" y="99"/>
                    </a:lnTo>
                    <a:lnTo>
                      <a:pt x="156" y="99"/>
                    </a:lnTo>
                    <a:lnTo>
                      <a:pt x="156" y="100"/>
                    </a:lnTo>
                    <a:lnTo>
                      <a:pt x="156" y="100"/>
                    </a:lnTo>
                    <a:lnTo>
                      <a:pt x="155" y="100"/>
                    </a:lnTo>
                    <a:lnTo>
                      <a:pt x="155" y="100"/>
                    </a:lnTo>
                    <a:lnTo>
                      <a:pt x="151" y="99"/>
                    </a:lnTo>
                    <a:lnTo>
                      <a:pt x="148" y="98"/>
                    </a:lnTo>
                    <a:lnTo>
                      <a:pt x="146" y="97"/>
                    </a:lnTo>
                    <a:lnTo>
                      <a:pt x="144" y="96"/>
                    </a:lnTo>
                    <a:lnTo>
                      <a:pt x="143" y="96"/>
                    </a:lnTo>
                    <a:lnTo>
                      <a:pt x="141" y="95"/>
                    </a:lnTo>
                    <a:lnTo>
                      <a:pt x="139" y="96"/>
                    </a:lnTo>
                    <a:lnTo>
                      <a:pt x="136" y="97"/>
                    </a:lnTo>
                    <a:lnTo>
                      <a:pt x="135" y="97"/>
                    </a:lnTo>
                    <a:lnTo>
                      <a:pt x="134" y="97"/>
                    </a:lnTo>
                    <a:lnTo>
                      <a:pt x="132" y="98"/>
                    </a:lnTo>
                    <a:lnTo>
                      <a:pt x="131" y="98"/>
                    </a:lnTo>
                    <a:lnTo>
                      <a:pt x="129" y="98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5" y="98"/>
                    </a:lnTo>
                    <a:lnTo>
                      <a:pt x="123" y="98"/>
                    </a:lnTo>
                    <a:lnTo>
                      <a:pt x="121" y="98"/>
                    </a:lnTo>
                    <a:lnTo>
                      <a:pt x="120" y="98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7" y="97"/>
                    </a:lnTo>
                    <a:lnTo>
                      <a:pt x="117" y="96"/>
                    </a:lnTo>
                    <a:lnTo>
                      <a:pt x="117" y="95"/>
                    </a:lnTo>
                    <a:lnTo>
                      <a:pt x="116" y="95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6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8" y="89"/>
                    </a:lnTo>
                    <a:lnTo>
                      <a:pt x="118" y="89"/>
                    </a:lnTo>
                    <a:lnTo>
                      <a:pt x="118" y="88"/>
                    </a:lnTo>
                    <a:lnTo>
                      <a:pt x="118" y="87"/>
                    </a:lnTo>
                    <a:lnTo>
                      <a:pt x="118" y="85"/>
                    </a:lnTo>
                    <a:lnTo>
                      <a:pt x="118" y="83"/>
                    </a:lnTo>
                    <a:lnTo>
                      <a:pt x="118" y="82"/>
                    </a:lnTo>
                    <a:lnTo>
                      <a:pt x="118" y="81"/>
                    </a:lnTo>
                    <a:lnTo>
                      <a:pt x="118" y="81"/>
                    </a:lnTo>
                    <a:lnTo>
                      <a:pt x="118" y="81"/>
                    </a:lnTo>
                    <a:lnTo>
                      <a:pt x="118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6" y="80"/>
                    </a:lnTo>
                    <a:lnTo>
                      <a:pt x="116" y="77"/>
                    </a:lnTo>
                    <a:lnTo>
                      <a:pt x="116" y="76"/>
                    </a:lnTo>
                    <a:lnTo>
                      <a:pt x="116" y="75"/>
                    </a:lnTo>
                    <a:lnTo>
                      <a:pt x="116" y="74"/>
                    </a:lnTo>
                    <a:lnTo>
                      <a:pt x="116" y="73"/>
                    </a:lnTo>
                    <a:lnTo>
                      <a:pt x="116" y="72"/>
                    </a:lnTo>
                    <a:lnTo>
                      <a:pt x="116" y="71"/>
                    </a:lnTo>
                    <a:lnTo>
                      <a:pt x="116" y="70"/>
                    </a:lnTo>
                    <a:lnTo>
                      <a:pt x="115" y="70"/>
                    </a:lnTo>
                    <a:lnTo>
                      <a:pt x="115" y="69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3" y="67"/>
                    </a:lnTo>
                    <a:lnTo>
                      <a:pt x="112" y="67"/>
                    </a:lnTo>
                    <a:lnTo>
                      <a:pt x="111" y="67"/>
                    </a:lnTo>
                    <a:lnTo>
                      <a:pt x="111" y="66"/>
                    </a:lnTo>
                    <a:lnTo>
                      <a:pt x="111" y="66"/>
                    </a:lnTo>
                    <a:lnTo>
                      <a:pt x="111" y="65"/>
                    </a:lnTo>
                    <a:lnTo>
                      <a:pt x="111" y="65"/>
                    </a:lnTo>
                    <a:lnTo>
                      <a:pt x="111" y="65"/>
                    </a:lnTo>
                    <a:lnTo>
                      <a:pt x="110" y="65"/>
                    </a:lnTo>
                    <a:lnTo>
                      <a:pt x="110" y="65"/>
                    </a:lnTo>
                    <a:lnTo>
                      <a:pt x="110" y="65"/>
                    </a:lnTo>
                    <a:lnTo>
                      <a:pt x="109" y="65"/>
                    </a:lnTo>
                    <a:lnTo>
                      <a:pt x="108" y="65"/>
                    </a:lnTo>
                    <a:lnTo>
                      <a:pt x="107" y="64"/>
                    </a:lnTo>
                    <a:lnTo>
                      <a:pt x="106" y="64"/>
                    </a:lnTo>
                    <a:lnTo>
                      <a:pt x="105" y="64"/>
                    </a:lnTo>
                    <a:lnTo>
                      <a:pt x="104" y="63"/>
                    </a:lnTo>
                    <a:lnTo>
                      <a:pt x="104" y="63"/>
                    </a:lnTo>
                    <a:lnTo>
                      <a:pt x="103" y="63"/>
                    </a:lnTo>
                    <a:lnTo>
                      <a:pt x="103" y="63"/>
                    </a:lnTo>
                    <a:lnTo>
                      <a:pt x="102" y="63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0" y="64"/>
                    </a:lnTo>
                    <a:lnTo>
                      <a:pt x="100" y="65"/>
                    </a:lnTo>
                    <a:lnTo>
                      <a:pt x="99" y="65"/>
                    </a:lnTo>
                    <a:lnTo>
                      <a:pt x="99" y="65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8" y="65"/>
                    </a:lnTo>
                    <a:lnTo>
                      <a:pt x="98" y="66"/>
                    </a:lnTo>
                    <a:lnTo>
                      <a:pt x="98" y="66"/>
                    </a:lnTo>
                    <a:lnTo>
                      <a:pt x="98" y="67"/>
                    </a:lnTo>
                    <a:lnTo>
                      <a:pt x="97" y="67"/>
                    </a:lnTo>
                    <a:lnTo>
                      <a:pt x="96" y="67"/>
                    </a:lnTo>
                    <a:lnTo>
                      <a:pt x="96" y="67"/>
                    </a:lnTo>
                    <a:lnTo>
                      <a:pt x="95" y="67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95" y="65"/>
                    </a:lnTo>
                    <a:lnTo>
                      <a:pt x="94" y="65"/>
                    </a:lnTo>
                    <a:lnTo>
                      <a:pt x="94" y="65"/>
                    </a:lnTo>
                    <a:lnTo>
                      <a:pt x="94" y="65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2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91" y="64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0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1"/>
                    </a:lnTo>
                    <a:lnTo>
                      <a:pt x="88" y="60"/>
                    </a:lnTo>
                    <a:lnTo>
                      <a:pt x="87" y="60"/>
                    </a:lnTo>
                    <a:lnTo>
                      <a:pt x="87" y="59"/>
                    </a:lnTo>
                    <a:lnTo>
                      <a:pt x="86" y="59"/>
                    </a:lnTo>
                    <a:lnTo>
                      <a:pt x="86" y="59"/>
                    </a:lnTo>
                    <a:lnTo>
                      <a:pt x="85" y="59"/>
                    </a:lnTo>
                    <a:lnTo>
                      <a:pt x="85" y="58"/>
                    </a:lnTo>
                    <a:lnTo>
                      <a:pt x="85" y="58"/>
                    </a:lnTo>
                    <a:lnTo>
                      <a:pt x="85" y="58"/>
                    </a:lnTo>
                    <a:lnTo>
                      <a:pt x="85" y="57"/>
                    </a:lnTo>
                    <a:lnTo>
                      <a:pt x="84" y="57"/>
                    </a:lnTo>
                    <a:lnTo>
                      <a:pt x="84" y="57"/>
                    </a:lnTo>
                    <a:lnTo>
                      <a:pt x="84" y="57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2" y="57"/>
                    </a:lnTo>
                    <a:lnTo>
                      <a:pt x="82" y="57"/>
                    </a:lnTo>
                    <a:lnTo>
                      <a:pt x="81" y="57"/>
                    </a:lnTo>
                    <a:lnTo>
                      <a:pt x="82" y="56"/>
                    </a:lnTo>
                    <a:lnTo>
                      <a:pt x="81" y="56"/>
                    </a:lnTo>
                    <a:lnTo>
                      <a:pt x="81" y="55"/>
                    </a:lnTo>
                    <a:lnTo>
                      <a:pt x="81" y="55"/>
                    </a:lnTo>
                    <a:lnTo>
                      <a:pt x="81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78" y="55"/>
                    </a:lnTo>
                    <a:lnTo>
                      <a:pt x="76" y="55"/>
                    </a:lnTo>
                    <a:lnTo>
                      <a:pt x="74" y="55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0" y="55"/>
                    </a:lnTo>
                    <a:lnTo>
                      <a:pt x="70" y="55"/>
                    </a:lnTo>
                    <a:lnTo>
                      <a:pt x="70" y="55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69" y="56"/>
                    </a:lnTo>
                    <a:lnTo>
                      <a:pt x="68" y="56"/>
                    </a:lnTo>
                    <a:lnTo>
                      <a:pt x="68" y="56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7"/>
                    </a:lnTo>
                    <a:lnTo>
                      <a:pt x="65" y="57"/>
                    </a:lnTo>
                    <a:lnTo>
                      <a:pt x="65" y="58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0" y="58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59" y="60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5" y="61"/>
                    </a:lnTo>
                    <a:lnTo>
                      <a:pt x="55" y="61"/>
                    </a:lnTo>
                    <a:lnTo>
                      <a:pt x="55" y="62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52" y="62"/>
                    </a:lnTo>
                    <a:lnTo>
                      <a:pt x="51" y="62"/>
                    </a:lnTo>
                    <a:lnTo>
                      <a:pt x="51" y="61"/>
                    </a:lnTo>
                    <a:lnTo>
                      <a:pt x="51" y="61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49" y="64"/>
                    </a:lnTo>
                    <a:lnTo>
                      <a:pt x="48" y="64"/>
                    </a:lnTo>
                    <a:lnTo>
                      <a:pt x="46" y="64"/>
                    </a:lnTo>
                    <a:lnTo>
                      <a:pt x="45" y="65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39" y="65"/>
                    </a:lnTo>
                    <a:lnTo>
                      <a:pt x="36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2" y="65"/>
                    </a:lnTo>
                    <a:lnTo>
                      <a:pt x="30" y="66"/>
                    </a:lnTo>
                    <a:lnTo>
                      <a:pt x="29" y="66"/>
                    </a:lnTo>
                    <a:lnTo>
                      <a:pt x="28" y="67"/>
                    </a:lnTo>
                    <a:lnTo>
                      <a:pt x="28" y="66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7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5" y="64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3" y="62"/>
                    </a:lnTo>
                    <a:lnTo>
                      <a:pt x="22" y="6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0" y="59"/>
                    </a:lnTo>
                    <a:lnTo>
                      <a:pt x="20" y="59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1" y="57"/>
                    </a:lnTo>
                    <a:lnTo>
                      <a:pt x="22" y="57"/>
                    </a:lnTo>
                    <a:lnTo>
                      <a:pt x="23" y="58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27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1" y="56"/>
                    </a:lnTo>
                    <a:lnTo>
                      <a:pt x="31" y="55"/>
                    </a:lnTo>
                    <a:lnTo>
                      <a:pt x="31" y="54"/>
                    </a:lnTo>
                    <a:lnTo>
                      <a:pt x="31" y="53"/>
                    </a:lnTo>
                    <a:lnTo>
                      <a:pt x="30" y="52"/>
                    </a:lnTo>
                    <a:lnTo>
                      <a:pt x="29" y="51"/>
                    </a:lnTo>
                    <a:lnTo>
                      <a:pt x="29" y="50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8" y="48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7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36" y="9"/>
                    </a:lnTo>
                    <a:lnTo>
                      <a:pt x="38" y="10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4" y="12"/>
                    </a:lnTo>
                    <a:lnTo>
                      <a:pt x="46" y="13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0" y="14"/>
                    </a:lnTo>
                    <a:lnTo>
                      <a:pt x="51" y="15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9" y="15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4" y="12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66" y="9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9" y="8"/>
                    </a:lnTo>
                    <a:lnTo>
                      <a:pt x="70" y="8"/>
                    </a:lnTo>
                    <a:lnTo>
                      <a:pt x="73" y="8"/>
                    </a:lnTo>
                    <a:lnTo>
                      <a:pt x="76" y="8"/>
                    </a:lnTo>
                    <a:lnTo>
                      <a:pt x="78" y="8"/>
                    </a:lnTo>
                    <a:lnTo>
                      <a:pt x="81" y="8"/>
                    </a:lnTo>
                    <a:lnTo>
                      <a:pt x="82" y="7"/>
                    </a:lnTo>
                    <a:lnTo>
                      <a:pt x="83" y="7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90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100" y="3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2" y="5"/>
                    </a:lnTo>
                    <a:lnTo>
                      <a:pt x="103" y="6"/>
                    </a:lnTo>
                    <a:lnTo>
                      <a:pt x="104" y="6"/>
                    </a:lnTo>
                    <a:lnTo>
                      <a:pt x="105" y="7"/>
                    </a:lnTo>
                    <a:lnTo>
                      <a:pt x="106" y="8"/>
                    </a:lnTo>
                    <a:lnTo>
                      <a:pt x="107" y="10"/>
                    </a:lnTo>
                    <a:lnTo>
                      <a:pt x="108" y="11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6"/>
                    </a:lnTo>
                    <a:lnTo>
                      <a:pt x="113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5" y="16"/>
                    </a:lnTo>
                    <a:lnTo>
                      <a:pt x="115" y="15"/>
                    </a:lnTo>
                    <a:lnTo>
                      <a:pt x="115" y="15"/>
                    </a:lnTo>
                    <a:lnTo>
                      <a:pt x="116" y="13"/>
                    </a:lnTo>
                    <a:lnTo>
                      <a:pt x="118" y="11"/>
                    </a:lnTo>
                    <a:lnTo>
                      <a:pt x="120" y="9"/>
                    </a:lnTo>
                    <a:lnTo>
                      <a:pt x="121" y="7"/>
                    </a:lnTo>
                    <a:lnTo>
                      <a:pt x="122" y="7"/>
                    </a:lnTo>
                    <a:lnTo>
                      <a:pt x="122" y="7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3" y="6"/>
                    </a:lnTo>
                    <a:lnTo>
                      <a:pt x="123" y="6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3" y="4"/>
                    </a:lnTo>
                    <a:lnTo>
                      <a:pt x="123" y="3"/>
                    </a:lnTo>
                    <a:lnTo>
                      <a:pt x="124" y="2"/>
                    </a:lnTo>
                    <a:lnTo>
                      <a:pt x="124" y="2"/>
                    </a:lnTo>
                    <a:lnTo>
                      <a:pt x="124" y="1"/>
                    </a:lnTo>
                    <a:lnTo>
                      <a:pt x="125" y="1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8" y="0"/>
                    </a:lnTo>
                    <a:lnTo>
                      <a:pt x="129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3" y="2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5" y="2"/>
                    </a:lnTo>
                    <a:lnTo>
                      <a:pt x="136" y="2"/>
                    </a:lnTo>
                    <a:lnTo>
                      <a:pt x="137" y="2"/>
                    </a:lnTo>
                    <a:lnTo>
                      <a:pt x="138" y="2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" name="Freeform 10"/>
              <p:cNvSpPr>
                <a:spLocks/>
              </p:cNvSpPr>
              <p:nvPr/>
            </p:nvSpPr>
            <p:spPr bwMode="auto">
              <a:xfrm>
                <a:off x="5869478" y="3826105"/>
                <a:ext cx="1905885" cy="1552690"/>
              </a:xfrm>
              <a:custGeom>
                <a:avLst/>
                <a:gdLst/>
                <a:ahLst/>
                <a:cxnLst>
                  <a:cxn ang="0">
                    <a:pos x="142" y="6"/>
                  </a:cxn>
                  <a:cxn ang="0">
                    <a:pos x="161" y="6"/>
                  </a:cxn>
                  <a:cxn ang="0">
                    <a:pos x="176" y="26"/>
                  </a:cxn>
                  <a:cxn ang="0">
                    <a:pos x="181" y="32"/>
                  </a:cxn>
                  <a:cxn ang="0">
                    <a:pos x="186" y="35"/>
                  </a:cxn>
                  <a:cxn ang="0">
                    <a:pos x="185" y="43"/>
                  </a:cxn>
                  <a:cxn ang="0">
                    <a:pos x="191" y="44"/>
                  </a:cxn>
                  <a:cxn ang="0">
                    <a:pos x="191" y="49"/>
                  </a:cxn>
                  <a:cxn ang="0">
                    <a:pos x="189" y="49"/>
                  </a:cxn>
                  <a:cxn ang="0">
                    <a:pos x="186" y="48"/>
                  </a:cxn>
                  <a:cxn ang="0">
                    <a:pos x="183" y="50"/>
                  </a:cxn>
                  <a:cxn ang="0">
                    <a:pos x="178" y="50"/>
                  </a:cxn>
                  <a:cxn ang="0">
                    <a:pos x="173" y="47"/>
                  </a:cxn>
                  <a:cxn ang="0">
                    <a:pos x="168" y="49"/>
                  </a:cxn>
                  <a:cxn ang="0">
                    <a:pos x="163" y="51"/>
                  </a:cxn>
                  <a:cxn ang="0">
                    <a:pos x="158" y="53"/>
                  </a:cxn>
                  <a:cxn ang="0">
                    <a:pos x="155" y="55"/>
                  </a:cxn>
                  <a:cxn ang="0">
                    <a:pos x="151" y="56"/>
                  </a:cxn>
                  <a:cxn ang="0">
                    <a:pos x="148" y="58"/>
                  </a:cxn>
                  <a:cxn ang="0">
                    <a:pos x="139" y="64"/>
                  </a:cxn>
                  <a:cxn ang="0">
                    <a:pos x="137" y="68"/>
                  </a:cxn>
                  <a:cxn ang="0">
                    <a:pos x="140" y="74"/>
                  </a:cxn>
                  <a:cxn ang="0">
                    <a:pos x="148" y="75"/>
                  </a:cxn>
                  <a:cxn ang="0">
                    <a:pos x="146" y="79"/>
                  </a:cxn>
                  <a:cxn ang="0">
                    <a:pos x="148" y="87"/>
                  </a:cxn>
                  <a:cxn ang="0">
                    <a:pos x="155" y="102"/>
                  </a:cxn>
                  <a:cxn ang="0">
                    <a:pos x="158" y="106"/>
                  </a:cxn>
                  <a:cxn ang="0">
                    <a:pos x="161" y="110"/>
                  </a:cxn>
                  <a:cxn ang="0">
                    <a:pos x="162" y="118"/>
                  </a:cxn>
                  <a:cxn ang="0">
                    <a:pos x="164" y="120"/>
                  </a:cxn>
                  <a:cxn ang="0">
                    <a:pos x="157" y="123"/>
                  </a:cxn>
                  <a:cxn ang="0">
                    <a:pos x="158" y="129"/>
                  </a:cxn>
                  <a:cxn ang="0">
                    <a:pos x="154" y="130"/>
                  </a:cxn>
                  <a:cxn ang="0">
                    <a:pos x="153" y="137"/>
                  </a:cxn>
                  <a:cxn ang="0">
                    <a:pos x="156" y="145"/>
                  </a:cxn>
                  <a:cxn ang="0">
                    <a:pos x="151" y="144"/>
                  </a:cxn>
                  <a:cxn ang="0">
                    <a:pos x="144" y="142"/>
                  </a:cxn>
                  <a:cxn ang="0">
                    <a:pos x="133" y="139"/>
                  </a:cxn>
                  <a:cxn ang="0">
                    <a:pos x="118" y="137"/>
                  </a:cxn>
                  <a:cxn ang="0">
                    <a:pos x="105" y="137"/>
                  </a:cxn>
                  <a:cxn ang="0">
                    <a:pos x="92" y="137"/>
                  </a:cxn>
                  <a:cxn ang="0">
                    <a:pos x="83" y="137"/>
                  </a:cxn>
                  <a:cxn ang="0">
                    <a:pos x="75" y="138"/>
                  </a:cxn>
                  <a:cxn ang="0">
                    <a:pos x="72" y="139"/>
                  </a:cxn>
                  <a:cxn ang="0">
                    <a:pos x="66" y="140"/>
                  </a:cxn>
                  <a:cxn ang="0">
                    <a:pos x="54" y="142"/>
                  </a:cxn>
                  <a:cxn ang="0">
                    <a:pos x="50" y="144"/>
                  </a:cxn>
                  <a:cxn ang="0">
                    <a:pos x="44" y="143"/>
                  </a:cxn>
                  <a:cxn ang="0">
                    <a:pos x="39" y="128"/>
                  </a:cxn>
                  <a:cxn ang="0">
                    <a:pos x="30" y="106"/>
                  </a:cxn>
                  <a:cxn ang="0">
                    <a:pos x="11" y="91"/>
                  </a:cxn>
                  <a:cxn ang="0">
                    <a:pos x="0" y="69"/>
                  </a:cxn>
                  <a:cxn ang="0">
                    <a:pos x="2" y="48"/>
                  </a:cxn>
                  <a:cxn ang="0">
                    <a:pos x="14" y="34"/>
                  </a:cxn>
                  <a:cxn ang="0">
                    <a:pos x="67" y="24"/>
                  </a:cxn>
                  <a:cxn ang="0">
                    <a:pos x="74" y="15"/>
                  </a:cxn>
                  <a:cxn ang="0">
                    <a:pos x="76" y="7"/>
                  </a:cxn>
                  <a:cxn ang="0">
                    <a:pos x="87" y="0"/>
                  </a:cxn>
                  <a:cxn ang="0">
                    <a:pos x="109" y="3"/>
                  </a:cxn>
                  <a:cxn ang="0">
                    <a:pos x="121" y="4"/>
                  </a:cxn>
                  <a:cxn ang="0">
                    <a:pos x="125" y="3"/>
                  </a:cxn>
                </a:cxnLst>
                <a:rect l="0" t="0" r="r" b="b"/>
                <a:pathLst>
                  <a:path w="192" h="145">
                    <a:moveTo>
                      <a:pt x="127" y="2"/>
                    </a:moveTo>
                    <a:lnTo>
                      <a:pt x="127" y="2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9" y="2"/>
                    </a:lnTo>
                    <a:lnTo>
                      <a:pt x="130" y="2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8" y="5"/>
                    </a:lnTo>
                    <a:lnTo>
                      <a:pt x="140" y="6"/>
                    </a:lnTo>
                    <a:lnTo>
                      <a:pt x="142" y="6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9" y="8"/>
                    </a:lnTo>
                    <a:lnTo>
                      <a:pt x="151" y="8"/>
                    </a:lnTo>
                    <a:lnTo>
                      <a:pt x="153" y="8"/>
                    </a:lnTo>
                    <a:lnTo>
                      <a:pt x="155" y="8"/>
                    </a:lnTo>
                    <a:lnTo>
                      <a:pt x="156" y="8"/>
                    </a:lnTo>
                    <a:lnTo>
                      <a:pt x="157" y="7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60" y="7"/>
                    </a:lnTo>
                    <a:lnTo>
                      <a:pt x="161" y="6"/>
                    </a:lnTo>
                    <a:lnTo>
                      <a:pt x="162" y="6"/>
                    </a:lnTo>
                    <a:lnTo>
                      <a:pt x="163" y="6"/>
                    </a:lnTo>
                    <a:lnTo>
                      <a:pt x="164" y="7"/>
                    </a:lnTo>
                    <a:lnTo>
                      <a:pt x="165" y="9"/>
                    </a:lnTo>
                    <a:lnTo>
                      <a:pt x="165" y="10"/>
                    </a:lnTo>
                    <a:lnTo>
                      <a:pt x="166" y="12"/>
                    </a:lnTo>
                    <a:lnTo>
                      <a:pt x="167" y="14"/>
                    </a:lnTo>
                    <a:lnTo>
                      <a:pt x="168" y="15"/>
                    </a:lnTo>
                    <a:lnTo>
                      <a:pt x="170" y="18"/>
                    </a:lnTo>
                    <a:lnTo>
                      <a:pt x="172" y="21"/>
                    </a:lnTo>
                    <a:lnTo>
                      <a:pt x="174" y="24"/>
                    </a:lnTo>
                    <a:lnTo>
                      <a:pt x="176" y="26"/>
                    </a:lnTo>
                    <a:lnTo>
                      <a:pt x="178" y="29"/>
                    </a:lnTo>
                    <a:lnTo>
                      <a:pt x="178" y="29"/>
                    </a:lnTo>
                    <a:lnTo>
                      <a:pt x="178" y="30"/>
                    </a:lnTo>
                    <a:lnTo>
                      <a:pt x="178" y="30"/>
                    </a:lnTo>
                    <a:lnTo>
                      <a:pt x="178" y="30"/>
                    </a:lnTo>
                    <a:lnTo>
                      <a:pt x="179" y="30"/>
                    </a:lnTo>
                    <a:lnTo>
                      <a:pt x="179" y="30"/>
                    </a:lnTo>
                    <a:lnTo>
                      <a:pt x="179" y="30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0" y="32"/>
                    </a:lnTo>
                    <a:lnTo>
                      <a:pt x="181" y="32"/>
                    </a:lnTo>
                    <a:lnTo>
                      <a:pt x="181" y="33"/>
                    </a:lnTo>
                    <a:lnTo>
                      <a:pt x="182" y="33"/>
                    </a:lnTo>
                    <a:lnTo>
                      <a:pt x="183" y="34"/>
                    </a:lnTo>
                    <a:lnTo>
                      <a:pt x="184" y="34"/>
                    </a:lnTo>
                    <a:lnTo>
                      <a:pt x="185" y="34"/>
                    </a:lnTo>
                    <a:lnTo>
                      <a:pt x="185" y="34"/>
                    </a:lnTo>
                    <a:lnTo>
                      <a:pt x="185" y="34"/>
                    </a:lnTo>
                    <a:lnTo>
                      <a:pt x="185" y="35"/>
                    </a:lnTo>
                    <a:lnTo>
                      <a:pt x="185" y="35"/>
                    </a:lnTo>
                    <a:lnTo>
                      <a:pt x="185" y="35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87" y="35"/>
                    </a:lnTo>
                    <a:lnTo>
                      <a:pt x="187" y="37"/>
                    </a:lnTo>
                    <a:lnTo>
                      <a:pt x="187" y="39"/>
                    </a:lnTo>
                    <a:lnTo>
                      <a:pt x="187" y="41"/>
                    </a:lnTo>
                    <a:lnTo>
                      <a:pt x="187" y="42"/>
                    </a:lnTo>
                    <a:lnTo>
                      <a:pt x="186" y="42"/>
                    </a:lnTo>
                    <a:lnTo>
                      <a:pt x="186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6" y="43"/>
                    </a:lnTo>
                    <a:lnTo>
                      <a:pt x="186" y="44"/>
                    </a:lnTo>
                    <a:lnTo>
                      <a:pt x="186" y="44"/>
                    </a:lnTo>
                    <a:lnTo>
                      <a:pt x="187" y="44"/>
                    </a:lnTo>
                    <a:lnTo>
                      <a:pt x="188" y="44"/>
                    </a:lnTo>
                    <a:lnTo>
                      <a:pt x="189" y="44"/>
                    </a:lnTo>
                    <a:lnTo>
                      <a:pt x="190" y="44"/>
                    </a:lnTo>
                    <a:lnTo>
                      <a:pt x="190" y="44"/>
                    </a:lnTo>
                    <a:lnTo>
                      <a:pt x="191" y="44"/>
                    </a:lnTo>
                    <a:lnTo>
                      <a:pt x="191" y="44"/>
                    </a:lnTo>
                    <a:lnTo>
                      <a:pt x="192" y="44"/>
                    </a:lnTo>
                    <a:lnTo>
                      <a:pt x="192" y="45"/>
                    </a:lnTo>
                    <a:lnTo>
                      <a:pt x="192" y="45"/>
                    </a:lnTo>
                    <a:lnTo>
                      <a:pt x="192" y="45"/>
                    </a:lnTo>
                    <a:lnTo>
                      <a:pt x="192" y="46"/>
                    </a:lnTo>
                    <a:lnTo>
                      <a:pt x="192" y="46"/>
                    </a:lnTo>
                    <a:lnTo>
                      <a:pt x="192" y="46"/>
                    </a:lnTo>
                    <a:lnTo>
                      <a:pt x="192" y="47"/>
                    </a:lnTo>
                    <a:lnTo>
                      <a:pt x="191" y="47"/>
                    </a:lnTo>
                    <a:lnTo>
                      <a:pt x="191" y="48"/>
                    </a:lnTo>
                    <a:lnTo>
                      <a:pt x="191" y="49"/>
                    </a:lnTo>
                    <a:lnTo>
                      <a:pt x="191" y="49"/>
                    </a:lnTo>
                    <a:lnTo>
                      <a:pt x="191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49"/>
                    </a:lnTo>
                    <a:lnTo>
                      <a:pt x="189" y="49"/>
                    </a:lnTo>
                    <a:lnTo>
                      <a:pt x="189" y="49"/>
                    </a:lnTo>
                    <a:lnTo>
                      <a:pt x="189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7" y="49"/>
                    </a:lnTo>
                    <a:lnTo>
                      <a:pt x="187" y="49"/>
                    </a:lnTo>
                    <a:lnTo>
                      <a:pt x="187" y="49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9"/>
                    </a:lnTo>
                    <a:lnTo>
                      <a:pt x="184" y="49"/>
                    </a:lnTo>
                    <a:lnTo>
                      <a:pt x="184" y="49"/>
                    </a:lnTo>
                    <a:lnTo>
                      <a:pt x="184" y="49"/>
                    </a:lnTo>
                    <a:lnTo>
                      <a:pt x="183" y="49"/>
                    </a:lnTo>
                    <a:lnTo>
                      <a:pt x="183" y="50"/>
                    </a:lnTo>
                    <a:lnTo>
                      <a:pt x="182" y="50"/>
                    </a:lnTo>
                    <a:lnTo>
                      <a:pt x="181" y="50"/>
                    </a:lnTo>
                    <a:lnTo>
                      <a:pt x="181" y="51"/>
                    </a:lnTo>
                    <a:lnTo>
                      <a:pt x="181" y="51"/>
                    </a:lnTo>
                    <a:lnTo>
                      <a:pt x="180" y="51"/>
                    </a:lnTo>
                    <a:lnTo>
                      <a:pt x="180" y="50"/>
                    </a:lnTo>
                    <a:lnTo>
                      <a:pt x="179" y="50"/>
                    </a:lnTo>
                    <a:lnTo>
                      <a:pt x="179" y="50"/>
                    </a:lnTo>
                    <a:lnTo>
                      <a:pt x="179" y="5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7" y="50"/>
                    </a:lnTo>
                    <a:lnTo>
                      <a:pt x="177" y="50"/>
                    </a:lnTo>
                    <a:lnTo>
                      <a:pt x="176" y="50"/>
                    </a:lnTo>
                    <a:lnTo>
                      <a:pt x="176" y="49"/>
                    </a:lnTo>
                    <a:lnTo>
                      <a:pt x="176" y="49"/>
                    </a:lnTo>
                    <a:lnTo>
                      <a:pt x="175" y="48"/>
                    </a:lnTo>
                    <a:lnTo>
                      <a:pt x="175" y="48"/>
                    </a:lnTo>
                    <a:lnTo>
                      <a:pt x="175" y="47"/>
                    </a:lnTo>
                    <a:lnTo>
                      <a:pt x="174" y="47"/>
                    </a:lnTo>
                    <a:lnTo>
                      <a:pt x="174" y="47"/>
                    </a:lnTo>
                    <a:lnTo>
                      <a:pt x="174" y="47"/>
                    </a:lnTo>
                    <a:lnTo>
                      <a:pt x="173" y="47"/>
                    </a:lnTo>
                    <a:lnTo>
                      <a:pt x="172" y="47"/>
                    </a:lnTo>
                    <a:lnTo>
                      <a:pt x="172" y="47"/>
                    </a:lnTo>
                    <a:lnTo>
                      <a:pt x="171" y="47"/>
                    </a:lnTo>
                    <a:lnTo>
                      <a:pt x="171" y="47"/>
                    </a:lnTo>
                    <a:lnTo>
                      <a:pt x="170" y="47"/>
                    </a:lnTo>
                    <a:lnTo>
                      <a:pt x="170" y="47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0" y="49"/>
                    </a:lnTo>
                    <a:lnTo>
                      <a:pt x="169" y="49"/>
                    </a:lnTo>
                    <a:lnTo>
                      <a:pt x="168" y="49"/>
                    </a:lnTo>
                    <a:lnTo>
                      <a:pt x="167" y="49"/>
                    </a:lnTo>
                    <a:lnTo>
                      <a:pt x="166" y="49"/>
                    </a:lnTo>
                    <a:lnTo>
                      <a:pt x="166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50"/>
                    </a:lnTo>
                    <a:lnTo>
                      <a:pt x="165" y="50"/>
                    </a:lnTo>
                    <a:lnTo>
                      <a:pt x="164" y="51"/>
                    </a:lnTo>
                    <a:lnTo>
                      <a:pt x="163" y="51"/>
                    </a:lnTo>
                    <a:lnTo>
                      <a:pt x="163" y="51"/>
                    </a:lnTo>
                    <a:lnTo>
                      <a:pt x="162" y="51"/>
                    </a:lnTo>
                    <a:lnTo>
                      <a:pt x="161" y="51"/>
                    </a:lnTo>
                    <a:lnTo>
                      <a:pt x="161" y="52"/>
                    </a:lnTo>
                    <a:lnTo>
                      <a:pt x="160" y="52"/>
                    </a:lnTo>
                    <a:lnTo>
                      <a:pt x="159" y="52"/>
                    </a:lnTo>
                    <a:lnTo>
                      <a:pt x="159" y="52"/>
                    </a:lnTo>
                    <a:lnTo>
                      <a:pt x="159" y="52"/>
                    </a:lnTo>
                    <a:lnTo>
                      <a:pt x="158" y="52"/>
                    </a:lnTo>
                    <a:lnTo>
                      <a:pt x="158" y="53"/>
                    </a:lnTo>
                    <a:lnTo>
                      <a:pt x="158" y="53"/>
                    </a:lnTo>
                    <a:lnTo>
                      <a:pt x="158" y="53"/>
                    </a:lnTo>
                    <a:lnTo>
                      <a:pt x="158" y="54"/>
                    </a:lnTo>
                    <a:lnTo>
                      <a:pt x="158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6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5"/>
                    </a:lnTo>
                    <a:lnTo>
                      <a:pt x="155" y="55"/>
                    </a:lnTo>
                    <a:lnTo>
                      <a:pt x="155" y="56"/>
                    </a:lnTo>
                    <a:lnTo>
                      <a:pt x="154" y="56"/>
                    </a:lnTo>
                    <a:lnTo>
                      <a:pt x="154" y="56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53" y="55"/>
                    </a:lnTo>
                    <a:lnTo>
                      <a:pt x="152" y="55"/>
                    </a:lnTo>
                    <a:lnTo>
                      <a:pt x="152" y="55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51" y="56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0" y="57"/>
                    </a:lnTo>
                    <a:lnTo>
                      <a:pt x="150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8" y="59"/>
                    </a:lnTo>
                    <a:lnTo>
                      <a:pt x="148" y="59"/>
                    </a:lnTo>
                    <a:lnTo>
                      <a:pt x="147" y="60"/>
                    </a:lnTo>
                    <a:lnTo>
                      <a:pt x="145" y="60"/>
                    </a:lnTo>
                    <a:lnTo>
                      <a:pt x="144" y="61"/>
                    </a:lnTo>
                    <a:lnTo>
                      <a:pt x="142" y="61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40" y="63"/>
                    </a:lnTo>
                    <a:lnTo>
                      <a:pt x="140" y="63"/>
                    </a:lnTo>
                    <a:lnTo>
                      <a:pt x="139" y="64"/>
                    </a:lnTo>
                    <a:lnTo>
                      <a:pt x="139" y="64"/>
                    </a:lnTo>
                    <a:lnTo>
                      <a:pt x="139" y="65"/>
                    </a:lnTo>
                    <a:lnTo>
                      <a:pt x="138" y="65"/>
                    </a:lnTo>
                    <a:lnTo>
                      <a:pt x="138" y="65"/>
                    </a:lnTo>
                    <a:lnTo>
                      <a:pt x="137" y="65"/>
                    </a:lnTo>
                    <a:lnTo>
                      <a:pt x="137" y="65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37" y="67"/>
                    </a:lnTo>
                    <a:lnTo>
                      <a:pt x="137" y="67"/>
                    </a:lnTo>
                    <a:lnTo>
                      <a:pt x="137" y="68"/>
                    </a:lnTo>
                    <a:lnTo>
                      <a:pt x="137" y="70"/>
                    </a:lnTo>
                    <a:lnTo>
                      <a:pt x="137" y="71"/>
                    </a:lnTo>
                    <a:lnTo>
                      <a:pt x="137" y="72"/>
                    </a:lnTo>
                    <a:lnTo>
                      <a:pt x="137" y="72"/>
                    </a:lnTo>
                    <a:lnTo>
                      <a:pt x="137" y="73"/>
                    </a:lnTo>
                    <a:lnTo>
                      <a:pt x="137" y="73"/>
                    </a:lnTo>
                    <a:lnTo>
                      <a:pt x="137" y="73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9" y="74"/>
                    </a:lnTo>
                    <a:lnTo>
                      <a:pt x="140" y="74"/>
                    </a:lnTo>
                    <a:lnTo>
                      <a:pt x="141" y="74"/>
                    </a:lnTo>
                    <a:lnTo>
                      <a:pt x="142" y="74"/>
                    </a:lnTo>
                    <a:lnTo>
                      <a:pt x="143" y="74"/>
                    </a:lnTo>
                    <a:lnTo>
                      <a:pt x="144" y="74"/>
                    </a:lnTo>
                    <a:lnTo>
                      <a:pt x="145" y="74"/>
                    </a:lnTo>
                    <a:lnTo>
                      <a:pt x="146" y="74"/>
                    </a:lnTo>
                    <a:lnTo>
                      <a:pt x="147" y="74"/>
                    </a:lnTo>
                    <a:lnTo>
                      <a:pt x="147" y="74"/>
                    </a:lnTo>
                    <a:lnTo>
                      <a:pt x="148" y="74"/>
                    </a:lnTo>
                    <a:lnTo>
                      <a:pt x="148" y="74"/>
                    </a:lnTo>
                    <a:lnTo>
                      <a:pt x="148" y="75"/>
                    </a:lnTo>
                    <a:lnTo>
                      <a:pt x="148" y="75"/>
                    </a:lnTo>
                    <a:lnTo>
                      <a:pt x="149" y="75"/>
                    </a:lnTo>
                    <a:lnTo>
                      <a:pt x="149" y="76"/>
                    </a:lnTo>
                    <a:lnTo>
                      <a:pt x="148" y="76"/>
                    </a:lnTo>
                    <a:lnTo>
                      <a:pt x="148" y="77"/>
                    </a:lnTo>
                    <a:lnTo>
                      <a:pt x="148" y="77"/>
                    </a:lnTo>
                    <a:lnTo>
                      <a:pt x="147" y="77"/>
                    </a:lnTo>
                    <a:lnTo>
                      <a:pt x="147" y="77"/>
                    </a:lnTo>
                    <a:lnTo>
                      <a:pt x="147" y="77"/>
                    </a:lnTo>
                    <a:lnTo>
                      <a:pt x="147" y="78"/>
                    </a:lnTo>
                    <a:lnTo>
                      <a:pt x="146" y="78"/>
                    </a:lnTo>
                    <a:lnTo>
                      <a:pt x="146" y="78"/>
                    </a:lnTo>
                    <a:lnTo>
                      <a:pt x="146" y="79"/>
                    </a:lnTo>
                    <a:lnTo>
                      <a:pt x="146" y="80"/>
                    </a:lnTo>
                    <a:lnTo>
                      <a:pt x="146" y="82"/>
                    </a:lnTo>
                    <a:lnTo>
                      <a:pt x="146" y="84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7"/>
                    </a:lnTo>
                    <a:lnTo>
                      <a:pt x="147" y="87"/>
                    </a:lnTo>
                    <a:lnTo>
                      <a:pt x="147" y="87"/>
                    </a:lnTo>
                    <a:lnTo>
                      <a:pt x="147" y="87"/>
                    </a:lnTo>
                    <a:lnTo>
                      <a:pt x="148" y="87"/>
                    </a:lnTo>
                    <a:lnTo>
                      <a:pt x="148" y="87"/>
                    </a:lnTo>
                    <a:lnTo>
                      <a:pt x="148" y="89"/>
                    </a:lnTo>
                    <a:lnTo>
                      <a:pt x="149" y="90"/>
                    </a:lnTo>
                    <a:lnTo>
                      <a:pt x="149" y="91"/>
                    </a:lnTo>
                    <a:lnTo>
                      <a:pt x="149" y="92"/>
                    </a:lnTo>
                    <a:lnTo>
                      <a:pt x="150" y="93"/>
                    </a:lnTo>
                    <a:lnTo>
                      <a:pt x="150" y="94"/>
                    </a:lnTo>
                    <a:lnTo>
                      <a:pt x="151" y="95"/>
                    </a:lnTo>
                    <a:lnTo>
                      <a:pt x="152" y="96"/>
                    </a:lnTo>
                    <a:lnTo>
                      <a:pt x="153" y="98"/>
                    </a:lnTo>
                    <a:lnTo>
                      <a:pt x="154" y="100"/>
                    </a:lnTo>
                    <a:lnTo>
                      <a:pt x="155" y="101"/>
                    </a:lnTo>
                    <a:lnTo>
                      <a:pt x="155" y="102"/>
                    </a:lnTo>
                    <a:lnTo>
                      <a:pt x="156" y="103"/>
                    </a:lnTo>
                    <a:lnTo>
                      <a:pt x="157" y="104"/>
                    </a:lnTo>
                    <a:lnTo>
                      <a:pt x="156" y="104"/>
                    </a:lnTo>
                    <a:lnTo>
                      <a:pt x="156" y="104"/>
                    </a:lnTo>
                    <a:lnTo>
                      <a:pt x="156" y="105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58" y="105"/>
                    </a:lnTo>
                    <a:lnTo>
                      <a:pt x="158" y="105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9" y="107"/>
                    </a:lnTo>
                    <a:lnTo>
                      <a:pt x="159" y="107"/>
                    </a:lnTo>
                    <a:lnTo>
                      <a:pt x="159" y="108"/>
                    </a:lnTo>
                    <a:lnTo>
                      <a:pt x="160" y="108"/>
                    </a:lnTo>
                    <a:lnTo>
                      <a:pt x="160" y="109"/>
                    </a:lnTo>
                    <a:lnTo>
                      <a:pt x="160" y="109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1" y="110"/>
                    </a:lnTo>
                    <a:lnTo>
                      <a:pt x="161" y="110"/>
                    </a:lnTo>
                    <a:lnTo>
                      <a:pt x="162" y="111"/>
                    </a:lnTo>
                    <a:lnTo>
                      <a:pt x="162" y="111"/>
                    </a:lnTo>
                    <a:lnTo>
                      <a:pt x="162" y="112"/>
                    </a:lnTo>
                    <a:lnTo>
                      <a:pt x="162" y="114"/>
                    </a:lnTo>
                    <a:lnTo>
                      <a:pt x="162" y="115"/>
                    </a:lnTo>
                    <a:lnTo>
                      <a:pt x="162" y="116"/>
                    </a:lnTo>
                    <a:lnTo>
                      <a:pt x="162" y="117"/>
                    </a:lnTo>
                    <a:lnTo>
                      <a:pt x="161" y="117"/>
                    </a:lnTo>
                    <a:lnTo>
                      <a:pt x="161" y="118"/>
                    </a:lnTo>
                    <a:lnTo>
                      <a:pt x="162" y="118"/>
                    </a:lnTo>
                    <a:lnTo>
                      <a:pt x="162" y="118"/>
                    </a:lnTo>
                    <a:lnTo>
                      <a:pt x="162" y="118"/>
                    </a:lnTo>
                    <a:lnTo>
                      <a:pt x="162" y="119"/>
                    </a:lnTo>
                    <a:lnTo>
                      <a:pt x="163" y="119"/>
                    </a:lnTo>
                    <a:lnTo>
                      <a:pt x="163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20"/>
                    </a:lnTo>
                    <a:lnTo>
                      <a:pt x="164" y="120"/>
                    </a:lnTo>
                    <a:lnTo>
                      <a:pt x="163" y="120"/>
                    </a:lnTo>
                    <a:lnTo>
                      <a:pt x="163" y="120"/>
                    </a:lnTo>
                    <a:lnTo>
                      <a:pt x="162" y="120"/>
                    </a:lnTo>
                    <a:lnTo>
                      <a:pt x="161" y="121"/>
                    </a:lnTo>
                    <a:lnTo>
                      <a:pt x="161" y="121"/>
                    </a:lnTo>
                    <a:lnTo>
                      <a:pt x="160" y="121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2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4"/>
                    </a:lnTo>
                    <a:lnTo>
                      <a:pt x="156" y="124"/>
                    </a:lnTo>
                    <a:lnTo>
                      <a:pt x="156" y="125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57" y="127"/>
                    </a:lnTo>
                    <a:lnTo>
                      <a:pt x="157" y="127"/>
                    </a:lnTo>
                    <a:lnTo>
                      <a:pt x="158" y="128"/>
                    </a:lnTo>
                    <a:lnTo>
                      <a:pt x="158" y="128"/>
                    </a:lnTo>
                    <a:lnTo>
                      <a:pt x="158" y="129"/>
                    </a:lnTo>
                    <a:lnTo>
                      <a:pt x="158" y="129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6" y="130"/>
                    </a:lnTo>
                    <a:lnTo>
                      <a:pt x="156" y="130"/>
                    </a:lnTo>
                    <a:lnTo>
                      <a:pt x="155" y="130"/>
                    </a:lnTo>
                    <a:lnTo>
                      <a:pt x="155" y="130"/>
                    </a:lnTo>
                    <a:lnTo>
                      <a:pt x="154" y="130"/>
                    </a:lnTo>
                    <a:lnTo>
                      <a:pt x="154" y="130"/>
                    </a:lnTo>
                    <a:lnTo>
                      <a:pt x="154" y="130"/>
                    </a:lnTo>
                    <a:lnTo>
                      <a:pt x="153" y="130"/>
                    </a:lnTo>
                    <a:lnTo>
                      <a:pt x="153" y="131"/>
                    </a:lnTo>
                    <a:lnTo>
                      <a:pt x="153" y="131"/>
                    </a:lnTo>
                    <a:lnTo>
                      <a:pt x="153" y="131"/>
                    </a:lnTo>
                    <a:lnTo>
                      <a:pt x="153" y="132"/>
                    </a:lnTo>
                    <a:lnTo>
                      <a:pt x="153" y="133"/>
                    </a:lnTo>
                    <a:lnTo>
                      <a:pt x="153" y="135"/>
                    </a:lnTo>
                    <a:lnTo>
                      <a:pt x="153" y="136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8"/>
                    </a:lnTo>
                    <a:lnTo>
                      <a:pt x="154" y="139"/>
                    </a:lnTo>
                    <a:lnTo>
                      <a:pt x="154" y="140"/>
                    </a:lnTo>
                    <a:lnTo>
                      <a:pt x="155" y="141"/>
                    </a:lnTo>
                    <a:lnTo>
                      <a:pt x="155" y="142"/>
                    </a:lnTo>
                    <a:lnTo>
                      <a:pt x="156" y="143"/>
                    </a:lnTo>
                    <a:lnTo>
                      <a:pt x="156" y="144"/>
                    </a:lnTo>
                    <a:lnTo>
                      <a:pt x="156" y="145"/>
                    </a:lnTo>
                    <a:lnTo>
                      <a:pt x="157" y="145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2" y="145"/>
                    </a:lnTo>
                    <a:lnTo>
                      <a:pt x="151" y="145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52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0" y="144"/>
                    </a:lnTo>
                    <a:lnTo>
                      <a:pt x="149" y="143"/>
                    </a:lnTo>
                    <a:lnTo>
                      <a:pt x="148" y="143"/>
                    </a:lnTo>
                    <a:lnTo>
                      <a:pt x="148" y="143"/>
                    </a:lnTo>
                    <a:lnTo>
                      <a:pt x="147" y="142"/>
                    </a:lnTo>
                    <a:lnTo>
                      <a:pt x="146" y="142"/>
                    </a:lnTo>
                    <a:lnTo>
                      <a:pt x="146" y="142"/>
                    </a:lnTo>
                    <a:lnTo>
                      <a:pt x="145" y="142"/>
                    </a:lnTo>
                    <a:lnTo>
                      <a:pt x="145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3" y="142"/>
                    </a:lnTo>
                    <a:lnTo>
                      <a:pt x="141" y="142"/>
                    </a:lnTo>
                    <a:lnTo>
                      <a:pt x="140" y="142"/>
                    </a:lnTo>
                    <a:lnTo>
                      <a:pt x="138" y="142"/>
                    </a:lnTo>
                    <a:lnTo>
                      <a:pt x="137" y="142"/>
                    </a:lnTo>
                    <a:lnTo>
                      <a:pt x="136" y="142"/>
                    </a:lnTo>
                    <a:lnTo>
                      <a:pt x="135" y="141"/>
                    </a:lnTo>
                    <a:lnTo>
                      <a:pt x="135" y="141"/>
                    </a:lnTo>
                    <a:lnTo>
                      <a:pt x="134" y="141"/>
                    </a:lnTo>
                    <a:lnTo>
                      <a:pt x="134" y="140"/>
                    </a:lnTo>
                    <a:lnTo>
                      <a:pt x="134" y="140"/>
                    </a:lnTo>
                    <a:lnTo>
                      <a:pt x="133" y="139"/>
                    </a:lnTo>
                    <a:lnTo>
                      <a:pt x="133" y="139"/>
                    </a:lnTo>
                    <a:lnTo>
                      <a:pt x="133" y="138"/>
                    </a:lnTo>
                    <a:lnTo>
                      <a:pt x="133" y="138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28" y="137"/>
                    </a:lnTo>
                    <a:lnTo>
                      <a:pt x="125" y="137"/>
                    </a:lnTo>
                    <a:lnTo>
                      <a:pt x="121" y="137"/>
                    </a:lnTo>
                    <a:lnTo>
                      <a:pt x="118" y="137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5"/>
                    </a:lnTo>
                    <a:lnTo>
                      <a:pt x="117" y="135"/>
                    </a:lnTo>
                    <a:lnTo>
                      <a:pt x="117" y="135"/>
                    </a:lnTo>
                    <a:lnTo>
                      <a:pt x="114" y="136"/>
                    </a:lnTo>
                    <a:lnTo>
                      <a:pt x="112" y="136"/>
                    </a:lnTo>
                    <a:lnTo>
                      <a:pt x="110" y="136"/>
                    </a:lnTo>
                    <a:lnTo>
                      <a:pt x="107" y="137"/>
                    </a:lnTo>
                    <a:lnTo>
                      <a:pt x="105" y="137"/>
                    </a:lnTo>
                    <a:lnTo>
                      <a:pt x="102" y="137"/>
                    </a:lnTo>
                    <a:lnTo>
                      <a:pt x="101" y="137"/>
                    </a:lnTo>
                    <a:lnTo>
                      <a:pt x="99" y="137"/>
                    </a:lnTo>
                    <a:lnTo>
                      <a:pt x="98" y="137"/>
                    </a:lnTo>
                    <a:lnTo>
                      <a:pt x="97" y="137"/>
                    </a:lnTo>
                    <a:lnTo>
                      <a:pt x="96" y="137"/>
                    </a:lnTo>
                    <a:lnTo>
                      <a:pt x="95" y="137"/>
                    </a:lnTo>
                    <a:lnTo>
                      <a:pt x="94" y="137"/>
                    </a:lnTo>
                    <a:lnTo>
                      <a:pt x="93" y="137"/>
                    </a:lnTo>
                    <a:lnTo>
                      <a:pt x="93" y="137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9"/>
                    </a:lnTo>
                    <a:lnTo>
                      <a:pt x="90" y="139"/>
                    </a:lnTo>
                    <a:lnTo>
                      <a:pt x="89" y="139"/>
                    </a:lnTo>
                    <a:lnTo>
                      <a:pt x="88" y="139"/>
                    </a:lnTo>
                    <a:lnTo>
                      <a:pt x="87" y="139"/>
                    </a:lnTo>
                    <a:lnTo>
                      <a:pt x="86" y="138"/>
                    </a:lnTo>
                    <a:lnTo>
                      <a:pt x="86" y="138"/>
                    </a:lnTo>
                    <a:lnTo>
                      <a:pt x="84" y="138"/>
                    </a:lnTo>
                    <a:lnTo>
                      <a:pt x="83" y="137"/>
                    </a:lnTo>
                    <a:lnTo>
                      <a:pt x="82" y="137"/>
                    </a:lnTo>
                    <a:lnTo>
                      <a:pt x="81" y="137"/>
                    </a:lnTo>
                    <a:lnTo>
                      <a:pt x="80" y="137"/>
                    </a:lnTo>
                    <a:lnTo>
                      <a:pt x="79" y="137"/>
                    </a:lnTo>
                    <a:lnTo>
                      <a:pt x="78" y="137"/>
                    </a:lnTo>
                    <a:lnTo>
                      <a:pt x="77" y="137"/>
                    </a:lnTo>
                    <a:lnTo>
                      <a:pt x="76" y="137"/>
                    </a:lnTo>
                    <a:lnTo>
                      <a:pt x="76" y="137"/>
                    </a:lnTo>
                    <a:lnTo>
                      <a:pt x="75" y="137"/>
                    </a:lnTo>
                    <a:lnTo>
                      <a:pt x="75" y="137"/>
                    </a:lnTo>
                    <a:lnTo>
                      <a:pt x="75" y="137"/>
                    </a:lnTo>
                    <a:lnTo>
                      <a:pt x="75" y="138"/>
                    </a:lnTo>
                    <a:lnTo>
                      <a:pt x="75" y="138"/>
                    </a:lnTo>
                    <a:lnTo>
                      <a:pt x="75" y="139"/>
                    </a:lnTo>
                    <a:lnTo>
                      <a:pt x="75" y="139"/>
                    </a:lnTo>
                    <a:lnTo>
                      <a:pt x="74" y="139"/>
                    </a:lnTo>
                    <a:lnTo>
                      <a:pt x="74" y="139"/>
                    </a:lnTo>
                    <a:lnTo>
                      <a:pt x="74" y="139"/>
                    </a:lnTo>
                    <a:lnTo>
                      <a:pt x="73" y="139"/>
                    </a:lnTo>
                    <a:lnTo>
                      <a:pt x="73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0"/>
                    </a:lnTo>
                    <a:lnTo>
                      <a:pt x="70" y="140"/>
                    </a:lnTo>
                    <a:lnTo>
                      <a:pt x="69" y="140"/>
                    </a:lnTo>
                    <a:lnTo>
                      <a:pt x="68" y="140"/>
                    </a:lnTo>
                    <a:lnTo>
                      <a:pt x="67" y="140"/>
                    </a:lnTo>
                    <a:lnTo>
                      <a:pt x="66" y="140"/>
                    </a:lnTo>
                    <a:lnTo>
                      <a:pt x="64" y="140"/>
                    </a:lnTo>
                    <a:lnTo>
                      <a:pt x="61" y="140"/>
                    </a:lnTo>
                    <a:lnTo>
                      <a:pt x="60" y="140"/>
                    </a:lnTo>
                    <a:lnTo>
                      <a:pt x="59" y="140"/>
                    </a:lnTo>
                    <a:lnTo>
                      <a:pt x="58" y="140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56" y="141"/>
                    </a:lnTo>
                    <a:lnTo>
                      <a:pt x="55" y="141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4" y="142"/>
                    </a:lnTo>
                    <a:lnTo>
                      <a:pt x="54" y="142"/>
                    </a:lnTo>
                    <a:lnTo>
                      <a:pt x="53" y="142"/>
                    </a:lnTo>
                    <a:lnTo>
                      <a:pt x="53" y="142"/>
                    </a:lnTo>
                    <a:lnTo>
                      <a:pt x="52" y="142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4"/>
                    </a:lnTo>
                    <a:lnTo>
                      <a:pt x="51" y="144"/>
                    </a:lnTo>
                    <a:lnTo>
                      <a:pt x="51" y="143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49" y="145"/>
                    </a:lnTo>
                    <a:lnTo>
                      <a:pt x="48" y="145"/>
                    </a:lnTo>
                    <a:lnTo>
                      <a:pt x="46" y="145"/>
                    </a:lnTo>
                    <a:lnTo>
                      <a:pt x="45" y="145"/>
                    </a:lnTo>
                    <a:lnTo>
                      <a:pt x="45" y="145"/>
                    </a:lnTo>
                    <a:lnTo>
                      <a:pt x="44" y="144"/>
                    </a:lnTo>
                    <a:lnTo>
                      <a:pt x="44" y="144"/>
                    </a:lnTo>
                    <a:lnTo>
                      <a:pt x="44" y="143"/>
                    </a:lnTo>
                    <a:lnTo>
                      <a:pt x="43" y="143"/>
                    </a:lnTo>
                    <a:lnTo>
                      <a:pt x="43" y="142"/>
                    </a:lnTo>
                    <a:lnTo>
                      <a:pt x="43" y="140"/>
                    </a:lnTo>
                    <a:lnTo>
                      <a:pt x="43" y="139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4"/>
                    </a:lnTo>
                    <a:lnTo>
                      <a:pt x="42" y="133"/>
                    </a:lnTo>
                    <a:lnTo>
                      <a:pt x="41" y="131"/>
                    </a:lnTo>
                    <a:lnTo>
                      <a:pt x="40" y="130"/>
                    </a:lnTo>
                    <a:lnTo>
                      <a:pt x="40" y="129"/>
                    </a:lnTo>
                    <a:lnTo>
                      <a:pt x="39" y="128"/>
                    </a:lnTo>
                    <a:lnTo>
                      <a:pt x="38" y="126"/>
                    </a:lnTo>
                    <a:lnTo>
                      <a:pt x="38" y="125"/>
                    </a:lnTo>
                    <a:lnTo>
                      <a:pt x="37" y="123"/>
                    </a:lnTo>
                    <a:lnTo>
                      <a:pt x="36" y="120"/>
                    </a:lnTo>
                    <a:lnTo>
                      <a:pt x="35" y="117"/>
                    </a:lnTo>
                    <a:lnTo>
                      <a:pt x="34" y="114"/>
                    </a:lnTo>
                    <a:lnTo>
                      <a:pt x="33" y="111"/>
                    </a:lnTo>
                    <a:lnTo>
                      <a:pt x="33" y="110"/>
                    </a:lnTo>
                    <a:lnTo>
                      <a:pt x="32" y="109"/>
                    </a:lnTo>
                    <a:lnTo>
                      <a:pt x="32" y="108"/>
                    </a:lnTo>
                    <a:lnTo>
                      <a:pt x="31" y="107"/>
                    </a:lnTo>
                    <a:lnTo>
                      <a:pt x="30" y="106"/>
                    </a:lnTo>
                    <a:lnTo>
                      <a:pt x="30" y="106"/>
                    </a:lnTo>
                    <a:lnTo>
                      <a:pt x="29" y="105"/>
                    </a:lnTo>
                    <a:lnTo>
                      <a:pt x="28" y="105"/>
                    </a:lnTo>
                    <a:lnTo>
                      <a:pt x="27" y="104"/>
                    </a:lnTo>
                    <a:lnTo>
                      <a:pt x="26" y="104"/>
                    </a:lnTo>
                    <a:lnTo>
                      <a:pt x="24" y="103"/>
                    </a:lnTo>
                    <a:lnTo>
                      <a:pt x="22" y="103"/>
                    </a:lnTo>
                    <a:lnTo>
                      <a:pt x="20" y="102"/>
                    </a:lnTo>
                    <a:lnTo>
                      <a:pt x="18" y="100"/>
                    </a:lnTo>
                    <a:lnTo>
                      <a:pt x="16" y="98"/>
                    </a:lnTo>
                    <a:lnTo>
                      <a:pt x="13" y="93"/>
                    </a:lnTo>
                    <a:lnTo>
                      <a:pt x="11" y="91"/>
                    </a:lnTo>
                    <a:lnTo>
                      <a:pt x="9" y="89"/>
                    </a:lnTo>
                    <a:lnTo>
                      <a:pt x="7" y="86"/>
                    </a:lnTo>
                    <a:lnTo>
                      <a:pt x="6" y="84"/>
                    </a:lnTo>
                    <a:lnTo>
                      <a:pt x="4" y="81"/>
                    </a:lnTo>
                    <a:lnTo>
                      <a:pt x="4" y="80"/>
                    </a:lnTo>
                    <a:lnTo>
                      <a:pt x="3" y="78"/>
                    </a:lnTo>
                    <a:lnTo>
                      <a:pt x="3" y="77"/>
                    </a:lnTo>
                    <a:lnTo>
                      <a:pt x="2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6" y="42"/>
                    </a:lnTo>
                    <a:lnTo>
                      <a:pt x="7" y="40"/>
                    </a:lnTo>
                    <a:lnTo>
                      <a:pt x="8" y="39"/>
                    </a:lnTo>
                    <a:lnTo>
                      <a:pt x="9" y="38"/>
                    </a:lnTo>
                    <a:lnTo>
                      <a:pt x="10" y="37"/>
                    </a:lnTo>
                    <a:lnTo>
                      <a:pt x="11" y="36"/>
                    </a:lnTo>
                    <a:lnTo>
                      <a:pt x="12" y="35"/>
                    </a:lnTo>
                    <a:lnTo>
                      <a:pt x="14" y="34"/>
                    </a:lnTo>
                    <a:lnTo>
                      <a:pt x="15" y="33"/>
                    </a:lnTo>
                    <a:lnTo>
                      <a:pt x="16" y="32"/>
                    </a:lnTo>
                    <a:lnTo>
                      <a:pt x="19" y="30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8" y="26"/>
                    </a:lnTo>
                    <a:lnTo>
                      <a:pt x="32" y="25"/>
                    </a:lnTo>
                    <a:lnTo>
                      <a:pt x="35" y="24"/>
                    </a:lnTo>
                    <a:lnTo>
                      <a:pt x="44" y="24"/>
                    </a:lnTo>
                    <a:lnTo>
                      <a:pt x="53" y="24"/>
                    </a:lnTo>
                    <a:lnTo>
                      <a:pt x="62" y="24"/>
                    </a:lnTo>
                    <a:lnTo>
                      <a:pt x="67" y="24"/>
                    </a:lnTo>
                    <a:lnTo>
                      <a:pt x="72" y="24"/>
                    </a:lnTo>
                    <a:lnTo>
                      <a:pt x="72" y="23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2" y="20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3" y="17"/>
                    </a:lnTo>
                    <a:lnTo>
                      <a:pt x="73" y="16"/>
                    </a:lnTo>
                    <a:lnTo>
                      <a:pt x="74" y="15"/>
                    </a:lnTo>
                    <a:lnTo>
                      <a:pt x="75" y="14"/>
                    </a:lnTo>
                    <a:lnTo>
                      <a:pt x="75" y="13"/>
                    </a:lnTo>
                    <a:lnTo>
                      <a:pt x="76" y="12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9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5"/>
                    </a:lnTo>
                    <a:lnTo>
                      <a:pt x="77" y="4"/>
                    </a:lnTo>
                    <a:lnTo>
                      <a:pt x="78" y="3"/>
                    </a:lnTo>
                    <a:lnTo>
                      <a:pt x="79" y="2"/>
                    </a:lnTo>
                    <a:lnTo>
                      <a:pt x="81" y="2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1"/>
                    </a:lnTo>
                    <a:lnTo>
                      <a:pt x="103" y="1"/>
                    </a:lnTo>
                    <a:lnTo>
                      <a:pt x="106" y="2"/>
                    </a:lnTo>
                    <a:lnTo>
                      <a:pt x="109" y="3"/>
                    </a:lnTo>
                    <a:lnTo>
                      <a:pt x="111" y="4"/>
                    </a:lnTo>
                    <a:lnTo>
                      <a:pt x="114" y="5"/>
                    </a:lnTo>
                    <a:lnTo>
                      <a:pt x="117" y="6"/>
                    </a:lnTo>
                    <a:lnTo>
                      <a:pt x="117" y="5"/>
                    </a:lnTo>
                    <a:lnTo>
                      <a:pt x="118" y="5"/>
                    </a:lnTo>
                    <a:lnTo>
                      <a:pt x="119" y="5"/>
                    </a:lnTo>
                    <a:lnTo>
                      <a:pt x="119" y="5"/>
                    </a:lnTo>
                    <a:lnTo>
                      <a:pt x="120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21" y="4"/>
                    </a:lnTo>
                    <a:lnTo>
                      <a:pt x="121" y="4"/>
                    </a:lnTo>
                    <a:lnTo>
                      <a:pt x="121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3" y="4"/>
                    </a:lnTo>
                    <a:lnTo>
                      <a:pt x="123" y="3"/>
                    </a:lnTo>
                    <a:lnTo>
                      <a:pt x="123" y="3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6" y="2"/>
                    </a:lnTo>
                    <a:lnTo>
                      <a:pt x="127" y="2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11"/>
              <p:cNvSpPr>
                <a:spLocks/>
              </p:cNvSpPr>
              <p:nvPr/>
            </p:nvSpPr>
            <p:spPr bwMode="auto">
              <a:xfrm>
                <a:off x="2634136" y="3848182"/>
                <a:ext cx="1967206" cy="1788168"/>
              </a:xfrm>
              <a:custGeom>
                <a:avLst/>
                <a:gdLst/>
                <a:ahLst/>
                <a:cxnLst>
                  <a:cxn ang="0">
                    <a:pos x="107" y="35"/>
                  </a:cxn>
                  <a:cxn ang="0">
                    <a:pos x="125" y="42"/>
                  </a:cxn>
                  <a:cxn ang="0">
                    <a:pos x="152" y="58"/>
                  </a:cxn>
                  <a:cxn ang="0">
                    <a:pos x="180" y="59"/>
                  </a:cxn>
                  <a:cxn ang="0">
                    <a:pos x="185" y="69"/>
                  </a:cxn>
                  <a:cxn ang="0">
                    <a:pos x="183" y="80"/>
                  </a:cxn>
                  <a:cxn ang="0">
                    <a:pos x="189" y="87"/>
                  </a:cxn>
                  <a:cxn ang="0">
                    <a:pos x="190" y="110"/>
                  </a:cxn>
                  <a:cxn ang="0">
                    <a:pos x="198" y="117"/>
                  </a:cxn>
                  <a:cxn ang="0">
                    <a:pos x="197" y="131"/>
                  </a:cxn>
                  <a:cxn ang="0">
                    <a:pos x="193" y="139"/>
                  </a:cxn>
                  <a:cxn ang="0">
                    <a:pos x="195" y="145"/>
                  </a:cxn>
                  <a:cxn ang="0">
                    <a:pos x="165" y="163"/>
                  </a:cxn>
                  <a:cxn ang="0">
                    <a:pos x="160" y="156"/>
                  </a:cxn>
                  <a:cxn ang="0">
                    <a:pos x="161" y="151"/>
                  </a:cxn>
                  <a:cxn ang="0">
                    <a:pos x="159" y="149"/>
                  </a:cxn>
                  <a:cxn ang="0">
                    <a:pos x="157" y="150"/>
                  </a:cxn>
                  <a:cxn ang="0">
                    <a:pos x="151" y="151"/>
                  </a:cxn>
                  <a:cxn ang="0">
                    <a:pos x="151" y="147"/>
                  </a:cxn>
                  <a:cxn ang="0">
                    <a:pos x="147" y="140"/>
                  </a:cxn>
                  <a:cxn ang="0">
                    <a:pos x="144" y="137"/>
                  </a:cxn>
                  <a:cxn ang="0">
                    <a:pos x="139" y="134"/>
                  </a:cxn>
                  <a:cxn ang="0">
                    <a:pos x="135" y="129"/>
                  </a:cxn>
                  <a:cxn ang="0">
                    <a:pos x="132" y="125"/>
                  </a:cxn>
                  <a:cxn ang="0">
                    <a:pos x="129" y="127"/>
                  </a:cxn>
                  <a:cxn ang="0">
                    <a:pos x="125" y="129"/>
                  </a:cxn>
                  <a:cxn ang="0">
                    <a:pos x="118" y="132"/>
                  </a:cxn>
                  <a:cxn ang="0">
                    <a:pos x="113" y="130"/>
                  </a:cxn>
                  <a:cxn ang="0">
                    <a:pos x="99" y="128"/>
                  </a:cxn>
                  <a:cxn ang="0">
                    <a:pos x="93" y="127"/>
                  </a:cxn>
                  <a:cxn ang="0">
                    <a:pos x="88" y="128"/>
                  </a:cxn>
                  <a:cxn ang="0">
                    <a:pos x="78" y="129"/>
                  </a:cxn>
                  <a:cxn ang="0">
                    <a:pos x="65" y="128"/>
                  </a:cxn>
                  <a:cxn ang="0">
                    <a:pos x="61" y="124"/>
                  </a:cxn>
                  <a:cxn ang="0">
                    <a:pos x="59" y="121"/>
                  </a:cxn>
                  <a:cxn ang="0">
                    <a:pos x="56" y="116"/>
                  </a:cxn>
                  <a:cxn ang="0">
                    <a:pos x="51" y="110"/>
                  </a:cxn>
                  <a:cxn ang="0">
                    <a:pos x="50" y="102"/>
                  </a:cxn>
                  <a:cxn ang="0">
                    <a:pos x="46" y="99"/>
                  </a:cxn>
                  <a:cxn ang="0">
                    <a:pos x="42" y="97"/>
                  </a:cxn>
                  <a:cxn ang="0">
                    <a:pos x="38" y="92"/>
                  </a:cxn>
                  <a:cxn ang="0">
                    <a:pos x="35" y="90"/>
                  </a:cxn>
                  <a:cxn ang="0">
                    <a:pos x="28" y="84"/>
                  </a:cxn>
                  <a:cxn ang="0">
                    <a:pos x="24" y="82"/>
                  </a:cxn>
                  <a:cxn ang="0">
                    <a:pos x="20" y="77"/>
                  </a:cxn>
                  <a:cxn ang="0">
                    <a:pos x="17" y="75"/>
                  </a:cxn>
                  <a:cxn ang="0">
                    <a:pos x="10" y="69"/>
                  </a:cxn>
                  <a:cxn ang="0">
                    <a:pos x="7" y="67"/>
                  </a:cxn>
                  <a:cxn ang="0">
                    <a:pos x="2" y="63"/>
                  </a:cxn>
                  <a:cxn ang="0">
                    <a:pos x="0" y="59"/>
                  </a:cxn>
                  <a:cxn ang="0">
                    <a:pos x="8" y="49"/>
                  </a:cxn>
                  <a:cxn ang="0">
                    <a:pos x="18" y="41"/>
                  </a:cxn>
                  <a:cxn ang="0">
                    <a:pos x="35" y="26"/>
                  </a:cxn>
                  <a:cxn ang="0">
                    <a:pos x="44" y="18"/>
                  </a:cxn>
                  <a:cxn ang="0">
                    <a:pos x="51" y="20"/>
                  </a:cxn>
                  <a:cxn ang="0">
                    <a:pos x="59" y="5"/>
                  </a:cxn>
                  <a:cxn ang="0">
                    <a:pos x="70" y="1"/>
                  </a:cxn>
                  <a:cxn ang="0">
                    <a:pos x="81" y="11"/>
                  </a:cxn>
                  <a:cxn ang="0">
                    <a:pos x="92" y="24"/>
                  </a:cxn>
                </a:cxnLst>
                <a:rect l="0" t="0" r="r" b="b"/>
                <a:pathLst>
                  <a:path w="198" h="167">
                    <a:moveTo>
                      <a:pt x="98" y="25"/>
                    </a:moveTo>
                    <a:lnTo>
                      <a:pt x="99" y="27"/>
                    </a:lnTo>
                    <a:lnTo>
                      <a:pt x="99" y="28"/>
                    </a:lnTo>
                    <a:lnTo>
                      <a:pt x="100" y="30"/>
                    </a:lnTo>
                    <a:lnTo>
                      <a:pt x="101" y="31"/>
                    </a:lnTo>
                    <a:lnTo>
                      <a:pt x="102" y="32"/>
                    </a:lnTo>
                    <a:lnTo>
                      <a:pt x="103" y="33"/>
                    </a:lnTo>
                    <a:lnTo>
                      <a:pt x="104" y="34"/>
                    </a:lnTo>
                    <a:lnTo>
                      <a:pt x="106" y="35"/>
                    </a:lnTo>
                    <a:lnTo>
                      <a:pt x="107" y="35"/>
                    </a:lnTo>
                    <a:lnTo>
                      <a:pt x="109" y="36"/>
                    </a:lnTo>
                    <a:lnTo>
                      <a:pt x="110" y="37"/>
                    </a:lnTo>
                    <a:lnTo>
                      <a:pt x="112" y="37"/>
                    </a:lnTo>
                    <a:lnTo>
                      <a:pt x="114" y="38"/>
                    </a:lnTo>
                    <a:lnTo>
                      <a:pt x="116" y="38"/>
                    </a:lnTo>
                    <a:lnTo>
                      <a:pt x="118" y="38"/>
                    </a:lnTo>
                    <a:lnTo>
                      <a:pt x="120" y="39"/>
                    </a:lnTo>
                    <a:lnTo>
                      <a:pt x="121" y="40"/>
                    </a:lnTo>
                    <a:lnTo>
                      <a:pt x="123" y="41"/>
                    </a:lnTo>
                    <a:lnTo>
                      <a:pt x="125" y="42"/>
                    </a:lnTo>
                    <a:lnTo>
                      <a:pt x="127" y="44"/>
                    </a:lnTo>
                    <a:lnTo>
                      <a:pt x="131" y="46"/>
                    </a:lnTo>
                    <a:lnTo>
                      <a:pt x="134" y="48"/>
                    </a:lnTo>
                    <a:lnTo>
                      <a:pt x="138" y="51"/>
                    </a:lnTo>
                    <a:lnTo>
                      <a:pt x="142" y="53"/>
                    </a:lnTo>
                    <a:lnTo>
                      <a:pt x="144" y="54"/>
                    </a:lnTo>
                    <a:lnTo>
                      <a:pt x="146" y="56"/>
                    </a:lnTo>
                    <a:lnTo>
                      <a:pt x="148" y="57"/>
                    </a:lnTo>
                    <a:lnTo>
                      <a:pt x="149" y="58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7" y="58"/>
                    </a:lnTo>
                    <a:lnTo>
                      <a:pt x="159" y="58"/>
                    </a:lnTo>
                    <a:lnTo>
                      <a:pt x="164" y="58"/>
                    </a:lnTo>
                    <a:lnTo>
                      <a:pt x="169" y="58"/>
                    </a:lnTo>
                    <a:lnTo>
                      <a:pt x="171" y="58"/>
                    </a:lnTo>
                    <a:lnTo>
                      <a:pt x="174" y="58"/>
                    </a:lnTo>
                    <a:lnTo>
                      <a:pt x="176" y="58"/>
                    </a:lnTo>
                    <a:lnTo>
                      <a:pt x="178" y="58"/>
                    </a:lnTo>
                    <a:lnTo>
                      <a:pt x="180" y="59"/>
                    </a:lnTo>
                    <a:lnTo>
                      <a:pt x="182" y="59"/>
                    </a:lnTo>
                    <a:lnTo>
                      <a:pt x="184" y="59"/>
                    </a:lnTo>
                    <a:lnTo>
                      <a:pt x="186" y="60"/>
                    </a:lnTo>
                    <a:lnTo>
                      <a:pt x="186" y="61"/>
                    </a:lnTo>
                    <a:lnTo>
                      <a:pt x="186" y="63"/>
                    </a:lnTo>
                    <a:lnTo>
                      <a:pt x="186" y="64"/>
                    </a:lnTo>
                    <a:lnTo>
                      <a:pt x="186" y="65"/>
                    </a:lnTo>
                    <a:lnTo>
                      <a:pt x="186" y="66"/>
                    </a:lnTo>
                    <a:lnTo>
                      <a:pt x="186" y="67"/>
                    </a:lnTo>
                    <a:lnTo>
                      <a:pt x="185" y="69"/>
                    </a:lnTo>
                    <a:lnTo>
                      <a:pt x="184" y="71"/>
                    </a:lnTo>
                    <a:lnTo>
                      <a:pt x="184" y="73"/>
                    </a:lnTo>
                    <a:lnTo>
                      <a:pt x="183" y="75"/>
                    </a:lnTo>
                    <a:lnTo>
                      <a:pt x="183" y="76"/>
                    </a:lnTo>
                    <a:lnTo>
                      <a:pt x="183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3" y="79"/>
                    </a:lnTo>
                    <a:lnTo>
                      <a:pt x="183" y="79"/>
                    </a:lnTo>
                    <a:lnTo>
                      <a:pt x="183" y="80"/>
                    </a:lnTo>
                    <a:lnTo>
                      <a:pt x="183" y="81"/>
                    </a:lnTo>
                    <a:lnTo>
                      <a:pt x="184" y="82"/>
                    </a:lnTo>
                    <a:lnTo>
                      <a:pt x="184" y="82"/>
                    </a:lnTo>
                    <a:lnTo>
                      <a:pt x="185" y="83"/>
                    </a:lnTo>
                    <a:lnTo>
                      <a:pt x="185" y="84"/>
                    </a:lnTo>
                    <a:lnTo>
                      <a:pt x="187" y="85"/>
                    </a:lnTo>
                    <a:lnTo>
                      <a:pt x="187" y="85"/>
                    </a:lnTo>
                    <a:lnTo>
                      <a:pt x="188" y="86"/>
                    </a:lnTo>
                    <a:lnTo>
                      <a:pt x="188" y="86"/>
                    </a:lnTo>
                    <a:lnTo>
                      <a:pt x="189" y="87"/>
                    </a:lnTo>
                    <a:lnTo>
                      <a:pt x="189" y="88"/>
                    </a:lnTo>
                    <a:lnTo>
                      <a:pt x="189" y="88"/>
                    </a:lnTo>
                    <a:lnTo>
                      <a:pt x="189" y="93"/>
                    </a:lnTo>
                    <a:lnTo>
                      <a:pt x="189" y="98"/>
                    </a:lnTo>
                    <a:lnTo>
                      <a:pt x="189" y="102"/>
                    </a:lnTo>
                    <a:lnTo>
                      <a:pt x="189" y="107"/>
                    </a:lnTo>
                    <a:lnTo>
                      <a:pt x="190" y="108"/>
                    </a:lnTo>
                    <a:lnTo>
                      <a:pt x="190" y="109"/>
                    </a:lnTo>
                    <a:lnTo>
                      <a:pt x="190" y="110"/>
                    </a:lnTo>
                    <a:lnTo>
                      <a:pt x="190" y="110"/>
                    </a:lnTo>
                    <a:lnTo>
                      <a:pt x="191" y="111"/>
                    </a:lnTo>
                    <a:lnTo>
                      <a:pt x="191" y="112"/>
                    </a:lnTo>
                    <a:lnTo>
                      <a:pt x="192" y="112"/>
                    </a:lnTo>
                    <a:lnTo>
                      <a:pt x="193" y="113"/>
                    </a:lnTo>
                    <a:lnTo>
                      <a:pt x="194" y="113"/>
                    </a:lnTo>
                    <a:lnTo>
                      <a:pt x="195" y="114"/>
                    </a:lnTo>
                    <a:lnTo>
                      <a:pt x="196" y="115"/>
                    </a:lnTo>
                    <a:lnTo>
                      <a:pt x="197" y="115"/>
                    </a:lnTo>
                    <a:lnTo>
                      <a:pt x="197" y="116"/>
                    </a:lnTo>
                    <a:lnTo>
                      <a:pt x="198" y="117"/>
                    </a:lnTo>
                    <a:lnTo>
                      <a:pt x="198" y="118"/>
                    </a:lnTo>
                    <a:lnTo>
                      <a:pt x="198" y="120"/>
                    </a:lnTo>
                    <a:lnTo>
                      <a:pt x="198" y="122"/>
                    </a:lnTo>
                    <a:lnTo>
                      <a:pt x="198" y="123"/>
                    </a:lnTo>
                    <a:lnTo>
                      <a:pt x="198" y="125"/>
                    </a:lnTo>
                    <a:lnTo>
                      <a:pt x="198" y="126"/>
                    </a:lnTo>
                    <a:lnTo>
                      <a:pt x="198" y="127"/>
                    </a:lnTo>
                    <a:lnTo>
                      <a:pt x="198" y="129"/>
                    </a:lnTo>
                    <a:lnTo>
                      <a:pt x="197" y="130"/>
                    </a:lnTo>
                    <a:lnTo>
                      <a:pt x="197" y="131"/>
                    </a:lnTo>
                    <a:lnTo>
                      <a:pt x="196" y="132"/>
                    </a:lnTo>
                    <a:lnTo>
                      <a:pt x="196" y="133"/>
                    </a:lnTo>
                    <a:lnTo>
                      <a:pt x="195" y="134"/>
                    </a:lnTo>
                    <a:lnTo>
                      <a:pt x="195" y="135"/>
                    </a:lnTo>
                    <a:lnTo>
                      <a:pt x="194" y="136"/>
                    </a:lnTo>
                    <a:lnTo>
                      <a:pt x="193" y="137"/>
                    </a:lnTo>
                    <a:lnTo>
                      <a:pt x="193" y="137"/>
                    </a:lnTo>
                    <a:lnTo>
                      <a:pt x="192" y="138"/>
                    </a:lnTo>
                    <a:lnTo>
                      <a:pt x="192" y="139"/>
                    </a:lnTo>
                    <a:lnTo>
                      <a:pt x="193" y="139"/>
                    </a:lnTo>
                    <a:lnTo>
                      <a:pt x="193" y="140"/>
                    </a:lnTo>
                    <a:lnTo>
                      <a:pt x="193" y="140"/>
                    </a:lnTo>
                    <a:lnTo>
                      <a:pt x="193" y="141"/>
                    </a:lnTo>
                    <a:lnTo>
                      <a:pt x="194" y="142"/>
                    </a:lnTo>
                    <a:lnTo>
                      <a:pt x="194" y="142"/>
                    </a:lnTo>
                    <a:lnTo>
                      <a:pt x="194" y="143"/>
                    </a:lnTo>
                    <a:lnTo>
                      <a:pt x="195" y="143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5" y="145"/>
                    </a:lnTo>
                    <a:lnTo>
                      <a:pt x="192" y="146"/>
                    </a:lnTo>
                    <a:lnTo>
                      <a:pt x="190" y="148"/>
                    </a:lnTo>
                    <a:lnTo>
                      <a:pt x="188" y="149"/>
                    </a:lnTo>
                    <a:lnTo>
                      <a:pt x="186" y="150"/>
                    </a:lnTo>
                    <a:lnTo>
                      <a:pt x="182" y="153"/>
                    </a:lnTo>
                    <a:lnTo>
                      <a:pt x="178" y="156"/>
                    </a:lnTo>
                    <a:lnTo>
                      <a:pt x="173" y="158"/>
                    </a:lnTo>
                    <a:lnTo>
                      <a:pt x="169" y="161"/>
                    </a:lnTo>
                    <a:lnTo>
                      <a:pt x="167" y="162"/>
                    </a:lnTo>
                    <a:lnTo>
                      <a:pt x="165" y="163"/>
                    </a:lnTo>
                    <a:lnTo>
                      <a:pt x="163" y="165"/>
                    </a:lnTo>
                    <a:lnTo>
                      <a:pt x="161" y="167"/>
                    </a:lnTo>
                    <a:lnTo>
                      <a:pt x="161" y="167"/>
                    </a:lnTo>
                    <a:lnTo>
                      <a:pt x="160" y="167"/>
                    </a:lnTo>
                    <a:lnTo>
                      <a:pt x="160" y="167"/>
                    </a:lnTo>
                    <a:lnTo>
                      <a:pt x="159" y="167"/>
                    </a:lnTo>
                    <a:lnTo>
                      <a:pt x="159" y="157"/>
                    </a:lnTo>
                    <a:lnTo>
                      <a:pt x="160" y="157"/>
                    </a:lnTo>
                    <a:lnTo>
                      <a:pt x="160" y="156"/>
                    </a:lnTo>
                    <a:lnTo>
                      <a:pt x="160" y="156"/>
                    </a:lnTo>
                    <a:lnTo>
                      <a:pt x="160" y="156"/>
                    </a:lnTo>
                    <a:lnTo>
                      <a:pt x="161" y="156"/>
                    </a:lnTo>
                    <a:lnTo>
                      <a:pt x="161" y="155"/>
                    </a:lnTo>
                    <a:lnTo>
                      <a:pt x="161" y="155"/>
                    </a:lnTo>
                    <a:lnTo>
                      <a:pt x="161" y="154"/>
                    </a:lnTo>
                    <a:lnTo>
                      <a:pt x="161" y="153"/>
                    </a:lnTo>
                    <a:lnTo>
                      <a:pt x="161" y="152"/>
                    </a:lnTo>
                    <a:lnTo>
                      <a:pt x="161" y="152"/>
                    </a:lnTo>
                    <a:lnTo>
                      <a:pt x="161" y="151"/>
                    </a:lnTo>
                    <a:lnTo>
                      <a:pt x="161" y="151"/>
                    </a:lnTo>
                    <a:lnTo>
                      <a:pt x="161" y="150"/>
                    </a:lnTo>
                    <a:lnTo>
                      <a:pt x="161" y="150"/>
                    </a:lnTo>
                    <a:lnTo>
                      <a:pt x="160" y="150"/>
                    </a:lnTo>
                    <a:lnTo>
                      <a:pt x="160" y="150"/>
                    </a:lnTo>
                    <a:lnTo>
                      <a:pt x="160" y="150"/>
                    </a:lnTo>
                    <a:lnTo>
                      <a:pt x="159" y="150"/>
                    </a:lnTo>
                    <a:lnTo>
                      <a:pt x="159" y="150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50"/>
                    </a:lnTo>
                    <a:lnTo>
                      <a:pt x="158" y="150"/>
                    </a:lnTo>
                    <a:lnTo>
                      <a:pt x="158" y="150"/>
                    </a:lnTo>
                    <a:lnTo>
                      <a:pt x="157" y="150"/>
                    </a:lnTo>
                    <a:lnTo>
                      <a:pt x="157" y="151"/>
                    </a:lnTo>
                    <a:lnTo>
                      <a:pt x="156" y="151"/>
                    </a:lnTo>
                    <a:lnTo>
                      <a:pt x="155" y="151"/>
                    </a:lnTo>
                    <a:lnTo>
                      <a:pt x="155" y="151"/>
                    </a:lnTo>
                    <a:lnTo>
                      <a:pt x="154" y="152"/>
                    </a:lnTo>
                    <a:lnTo>
                      <a:pt x="153" y="152"/>
                    </a:lnTo>
                    <a:lnTo>
                      <a:pt x="153" y="152"/>
                    </a:lnTo>
                    <a:lnTo>
                      <a:pt x="152" y="152"/>
                    </a:lnTo>
                    <a:lnTo>
                      <a:pt x="152" y="151"/>
                    </a:lnTo>
                    <a:lnTo>
                      <a:pt x="151" y="151"/>
                    </a:lnTo>
                    <a:lnTo>
                      <a:pt x="151" y="151"/>
                    </a:lnTo>
                    <a:lnTo>
                      <a:pt x="151" y="150"/>
                    </a:lnTo>
                    <a:lnTo>
                      <a:pt x="151" y="150"/>
                    </a:lnTo>
                    <a:lnTo>
                      <a:pt x="151" y="150"/>
                    </a:lnTo>
                    <a:lnTo>
                      <a:pt x="151" y="149"/>
                    </a:lnTo>
                    <a:lnTo>
                      <a:pt x="151" y="149"/>
                    </a:lnTo>
                    <a:lnTo>
                      <a:pt x="151" y="148"/>
                    </a:lnTo>
                    <a:lnTo>
                      <a:pt x="151" y="148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0" y="147"/>
                    </a:lnTo>
                    <a:lnTo>
                      <a:pt x="149" y="147"/>
                    </a:lnTo>
                    <a:lnTo>
                      <a:pt x="149" y="145"/>
                    </a:lnTo>
                    <a:lnTo>
                      <a:pt x="149" y="144"/>
                    </a:lnTo>
                    <a:lnTo>
                      <a:pt x="149" y="143"/>
                    </a:lnTo>
                    <a:lnTo>
                      <a:pt x="148" y="141"/>
                    </a:lnTo>
                    <a:lnTo>
                      <a:pt x="147" y="140"/>
                    </a:lnTo>
                    <a:lnTo>
                      <a:pt x="147" y="140"/>
                    </a:lnTo>
                    <a:lnTo>
                      <a:pt x="146" y="139"/>
                    </a:lnTo>
                    <a:lnTo>
                      <a:pt x="146" y="139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3" y="137"/>
                    </a:lnTo>
                    <a:lnTo>
                      <a:pt x="142" y="137"/>
                    </a:lnTo>
                    <a:lnTo>
                      <a:pt x="142" y="137"/>
                    </a:lnTo>
                    <a:lnTo>
                      <a:pt x="142" y="137"/>
                    </a:lnTo>
                    <a:lnTo>
                      <a:pt x="141" y="137"/>
                    </a:lnTo>
                    <a:lnTo>
                      <a:pt x="141" y="136"/>
                    </a:lnTo>
                    <a:lnTo>
                      <a:pt x="141" y="135"/>
                    </a:lnTo>
                    <a:lnTo>
                      <a:pt x="140" y="135"/>
                    </a:lnTo>
                    <a:lnTo>
                      <a:pt x="140" y="135"/>
                    </a:lnTo>
                    <a:lnTo>
                      <a:pt x="139" y="134"/>
                    </a:lnTo>
                    <a:lnTo>
                      <a:pt x="139" y="134"/>
                    </a:lnTo>
                    <a:lnTo>
                      <a:pt x="138" y="133"/>
                    </a:lnTo>
                    <a:lnTo>
                      <a:pt x="138" y="133"/>
                    </a:lnTo>
                    <a:lnTo>
                      <a:pt x="138" y="132"/>
                    </a:lnTo>
                    <a:lnTo>
                      <a:pt x="137" y="132"/>
                    </a:lnTo>
                    <a:lnTo>
                      <a:pt x="137" y="131"/>
                    </a:lnTo>
                    <a:lnTo>
                      <a:pt x="136" y="131"/>
                    </a:lnTo>
                    <a:lnTo>
                      <a:pt x="136" y="130"/>
                    </a:lnTo>
                    <a:lnTo>
                      <a:pt x="135" y="130"/>
                    </a:lnTo>
                    <a:lnTo>
                      <a:pt x="135" y="129"/>
                    </a:lnTo>
                    <a:lnTo>
                      <a:pt x="135" y="129"/>
                    </a:lnTo>
                    <a:lnTo>
                      <a:pt x="134" y="128"/>
                    </a:lnTo>
                    <a:lnTo>
                      <a:pt x="134" y="128"/>
                    </a:lnTo>
                    <a:lnTo>
                      <a:pt x="134" y="127"/>
                    </a:lnTo>
                    <a:lnTo>
                      <a:pt x="134" y="127"/>
                    </a:lnTo>
                    <a:lnTo>
                      <a:pt x="134" y="126"/>
                    </a:lnTo>
                    <a:lnTo>
                      <a:pt x="133" y="126"/>
                    </a:lnTo>
                    <a:lnTo>
                      <a:pt x="133" y="125"/>
                    </a:lnTo>
                    <a:lnTo>
                      <a:pt x="133" y="125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31" y="125"/>
                    </a:lnTo>
                    <a:lnTo>
                      <a:pt x="131" y="125"/>
                    </a:lnTo>
                    <a:lnTo>
                      <a:pt x="130" y="125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0" y="127"/>
                    </a:lnTo>
                    <a:lnTo>
                      <a:pt x="129" y="127"/>
                    </a:lnTo>
                    <a:lnTo>
                      <a:pt x="129" y="127"/>
                    </a:lnTo>
                    <a:lnTo>
                      <a:pt x="128" y="127"/>
                    </a:lnTo>
                    <a:lnTo>
                      <a:pt x="128" y="127"/>
                    </a:lnTo>
                    <a:lnTo>
                      <a:pt x="127" y="128"/>
                    </a:lnTo>
                    <a:lnTo>
                      <a:pt x="127" y="128"/>
                    </a:lnTo>
                    <a:lnTo>
                      <a:pt x="126" y="128"/>
                    </a:lnTo>
                    <a:lnTo>
                      <a:pt x="126" y="128"/>
                    </a:lnTo>
                    <a:lnTo>
                      <a:pt x="125" y="128"/>
                    </a:lnTo>
                    <a:lnTo>
                      <a:pt x="125" y="128"/>
                    </a:lnTo>
                    <a:lnTo>
                      <a:pt x="125" y="128"/>
                    </a:lnTo>
                    <a:lnTo>
                      <a:pt x="125" y="129"/>
                    </a:lnTo>
                    <a:lnTo>
                      <a:pt x="125" y="129"/>
                    </a:lnTo>
                    <a:lnTo>
                      <a:pt x="124" y="129"/>
                    </a:lnTo>
                    <a:lnTo>
                      <a:pt x="124" y="130"/>
                    </a:lnTo>
                    <a:lnTo>
                      <a:pt x="124" y="130"/>
                    </a:lnTo>
                    <a:lnTo>
                      <a:pt x="123" y="131"/>
                    </a:lnTo>
                    <a:lnTo>
                      <a:pt x="122" y="131"/>
                    </a:lnTo>
                    <a:lnTo>
                      <a:pt x="121" y="131"/>
                    </a:lnTo>
                    <a:lnTo>
                      <a:pt x="120" y="132"/>
                    </a:lnTo>
                    <a:lnTo>
                      <a:pt x="119" y="132"/>
                    </a:lnTo>
                    <a:lnTo>
                      <a:pt x="118" y="132"/>
                    </a:lnTo>
                    <a:lnTo>
                      <a:pt x="116" y="132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15" y="131"/>
                    </a:lnTo>
                    <a:lnTo>
                      <a:pt x="115" y="130"/>
                    </a:lnTo>
                    <a:lnTo>
                      <a:pt x="114" y="130"/>
                    </a:lnTo>
                    <a:lnTo>
                      <a:pt x="114" y="130"/>
                    </a:lnTo>
                    <a:lnTo>
                      <a:pt x="113" y="130"/>
                    </a:lnTo>
                    <a:lnTo>
                      <a:pt x="113" y="130"/>
                    </a:lnTo>
                    <a:lnTo>
                      <a:pt x="110" y="130"/>
                    </a:lnTo>
                    <a:lnTo>
                      <a:pt x="106" y="130"/>
                    </a:lnTo>
                    <a:lnTo>
                      <a:pt x="103" y="130"/>
                    </a:lnTo>
                    <a:lnTo>
                      <a:pt x="100" y="130"/>
                    </a:lnTo>
                    <a:lnTo>
                      <a:pt x="100" y="129"/>
                    </a:lnTo>
                    <a:lnTo>
                      <a:pt x="100" y="129"/>
                    </a:lnTo>
                    <a:lnTo>
                      <a:pt x="99" y="129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8" y="128"/>
                    </a:lnTo>
                    <a:lnTo>
                      <a:pt x="97" y="128"/>
                    </a:lnTo>
                    <a:lnTo>
                      <a:pt x="97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5" y="128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2" y="127"/>
                    </a:lnTo>
                    <a:lnTo>
                      <a:pt x="92" y="127"/>
                    </a:lnTo>
                    <a:lnTo>
                      <a:pt x="91" y="127"/>
                    </a:lnTo>
                    <a:lnTo>
                      <a:pt x="90" y="127"/>
                    </a:lnTo>
                    <a:lnTo>
                      <a:pt x="90" y="127"/>
                    </a:lnTo>
                    <a:lnTo>
                      <a:pt x="89" y="127"/>
                    </a:lnTo>
                    <a:lnTo>
                      <a:pt x="89" y="127"/>
                    </a:lnTo>
                    <a:lnTo>
                      <a:pt x="89" y="127"/>
                    </a:lnTo>
                    <a:lnTo>
                      <a:pt x="88" y="127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86" y="128"/>
                    </a:lnTo>
                    <a:lnTo>
                      <a:pt x="84" y="128"/>
                    </a:lnTo>
                    <a:lnTo>
                      <a:pt x="82" y="128"/>
                    </a:lnTo>
                    <a:lnTo>
                      <a:pt x="80" y="128"/>
                    </a:lnTo>
                    <a:lnTo>
                      <a:pt x="79" y="128"/>
                    </a:lnTo>
                    <a:lnTo>
                      <a:pt x="79" y="128"/>
                    </a:lnTo>
                    <a:lnTo>
                      <a:pt x="78" y="128"/>
                    </a:lnTo>
                    <a:lnTo>
                      <a:pt x="78" y="128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8" y="130"/>
                    </a:lnTo>
                    <a:lnTo>
                      <a:pt x="68" y="130"/>
                    </a:lnTo>
                    <a:lnTo>
                      <a:pt x="67" y="130"/>
                    </a:lnTo>
                    <a:lnTo>
                      <a:pt x="67" y="130"/>
                    </a:lnTo>
                    <a:lnTo>
                      <a:pt x="66" y="129"/>
                    </a:lnTo>
                    <a:lnTo>
                      <a:pt x="66" y="129"/>
                    </a:lnTo>
                    <a:lnTo>
                      <a:pt x="65" y="129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4" y="127"/>
                    </a:lnTo>
                    <a:lnTo>
                      <a:pt x="64" y="127"/>
                    </a:lnTo>
                    <a:lnTo>
                      <a:pt x="63" y="126"/>
                    </a:lnTo>
                    <a:lnTo>
                      <a:pt x="63" y="126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62" y="124"/>
                    </a:lnTo>
                    <a:lnTo>
                      <a:pt x="61" y="124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0" y="122"/>
                    </a:lnTo>
                    <a:lnTo>
                      <a:pt x="60" y="122"/>
                    </a:lnTo>
                    <a:lnTo>
                      <a:pt x="59" y="121"/>
                    </a:lnTo>
                    <a:lnTo>
                      <a:pt x="59" y="121"/>
                    </a:lnTo>
                    <a:lnTo>
                      <a:pt x="59" y="120"/>
                    </a:lnTo>
                    <a:lnTo>
                      <a:pt x="58" y="120"/>
                    </a:lnTo>
                    <a:lnTo>
                      <a:pt x="58" y="119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6" y="117"/>
                    </a:lnTo>
                    <a:lnTo>
                      <a:pt x="56" y="117"/>
                    </a:lnTo>
                    <a:lnTo>
                      <a:pt x="56" y="117"/>
                    </a:lnTo>
                    <a:lnTo>
                      <a:pt x="56" y="116"/>
                    </a:lnTo>
                    <a:lnTo>
                      <a:pt x="56" y="116"/>
                    </a:lnTo>
                    <a:lnTo>
                      <a:pt x="56" y="115"/>
                    </a:lnTo>
                    <a:lnTo>
                      <a:pt x="56" y="115"/>
                    </a:lnTo>
                    <a:lnTo>
                      <a:pt x="56" y="115"/>
                    </a:lnTo>
                    <a:lnTo>
                      <a:pt x="55" y="115"/>
                    </a:lnTo>
                    <a:lnTo>
                      <a:pt x="55" y="115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3" y="112"/>
                    </a:lnTo>
                    <a:lnTo>
                      <a:pt x="52" y="111"/>
                    </a:lnTo>
                    <a:lnTo>
                      <a:pt x="51" y="110"/>
                    </a:lnTo>
                    <a:lnTo>
                      <a:pt x="51" y="110"/>
                    </a:lnTo>
                    <a:lnTo>
                      <a:pt x="50" y="109"/>
                    </a:lnTo>
                    <a:lnTo>
                      <a:pt x="50" y="108"/>
                    </a:lnTo>
                    <a:lnTo>
                      <a:pt x="50" y="107"/>
                    </a:lnTo>
                    <a:lnTo>
                      <a:pt x="50" y="106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50" y="103"/>
                    </a:lnTo>
                    <a:lnTo>
                      <a:pt x="50" y="103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9" y="102"/>
                    </a:lnTo>
                    <a:lnTo>
                      <a:pt x="49" y="102"/>
                    </a:lnTo>
                    <a:lnTo>
                      <a:pt x="49" y="102"/>
                    </a:lnTo>
                    <a:lnTo>
                      <a:pt x="48" y="102"/>
                    </a:lnTo>
                    <a:lnTo>
                      <a:pt x="48" y="101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5" y="98"/>
                    </a:lnTo>
                    <a:lnTo>
                      <a:pt x="45" y="98"/>
                    </a:lnTo>
                    <a:lnTo>
                      <a:pt x="45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3" y="97"/>
                    </a:lnTo>
                    <a:lnTo>
                      <a:pt x="42" y="97"/>
                    </a:lnTo>
                    <a:lnTo>
                      <a:pt x="42" y="96"/>
                    </a:lnTo>
                    <a:lnTo>
                      <a:pt x="41" y="96"/>
                    </a:lnTo>
                    <a:lnTo>
                      <a:pt x="41" y="96"/>
                    </a:lnTo>
                    <a:lnTo>
                      <a:pt x="41" y="96"/>
                    </a:lnTo>
                    <a:lnTo>
                      <a:pt x="40" y="95"/>
                    </a:lnTo>
                    <a:lnTo>
                      <a:pt x="40" y="94"/>
                    </a:lnTo>
                    <a:lnTo>
                      <a:pt x="39" y="93"/>
                    </a:lnTo>
                    <a:lnTo>
                      <a:pt x="39" y="93"/>
                    </a:lnTo>
                    <a:lnTo>
                      <a:pt x="38" y="93"/>
                    </a:lnTo>
                    <a:lnTo>
                      <a:pt x="38" y="92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36" y="92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5" y="90"/>
                    </a:lnTo>
                    <a:lnTo>
                      <a:pt x="35" y="90"/>
                    </a:lnTo>
                    <a:lnTo>
                      <a:pt x="34" y="90"/>
                    </a:lnTo>
                    <a:lnTo>
                      <a:pt x="33" y="89"/>
                    </a:lnTo>
                    <a:lnTo>
                      <a:pt x="33" y="89"/>
                    </a:lnTo>
                    <a:lnTo>
                      <a:pt x="32" y="89"/>
                    </a:lnTo>
                    <a:lnTo>
                      <a:pt x="31" y="88"/>
                    </a:lnTo>
                    <a:lnTo>
                      <a:pt x="30" y="87"/>
                    </a:lnTo>
                    <a:lnTo>
                      <a:pt x="30" y="86"/>
                    </a:lnTo>
                    <a:lnTo>
                      <a:pt x="29" y="85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7" y="84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24" y="82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1" y="79"/>
                    </a:lnTo>
                    <a:lnTo>
                      <a:pt x="21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19" y="77"/>
                    </a:lnTo>
                    <a:lnTo>
                      <a:pt x="19" y="77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3" y="73"/>
                    </a:lnTo>
                    <a:lnTo>
                      <a:pt x="12" y="72"/>
                    </a:lnTo>
                    <a:lnTo>
                      <a:pt x="11" y="71"/>
                    </a:lnTo>
                    <a:lnTo>
                      <a:pt x="10" y="70"/>
                    </a:lnTo>
                    <a:lnTo>
                      <a:pt x="10" y="69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6" y="67"/>
                    </a:lnTo>
                    <a:lnTo>
                      <a:pt x="6" y="67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3" y="64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1" y="58"/>
                    </a:lnTo>
                    <a:lnTo>
                      <a:pt x="1" y="56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3" y="53"/>
                    </a:lnTo>
                    <a:lnTo>
                      <a:pt x="4" y="52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7" y="50"/>
                    </a:lnTo>
                    <a:lnTo>
                      <a:pt x="8" y="49"/>
                    </a:lnTo>
                    <a:lnTo>
                      <a:pt x="9" y="49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5" y="46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20" y="39"/>
                    </a:lnTo>
                    <a:lnTo>
                      <a:pt x="22" y="37"/>
                    </a:lnTo>
                    <a:lnTo>
                      <a:pt x="24" y="35"/>
                    </a:lnTo>
                    <a:lnTo>
                      <a:pt x="26" y="34"/>
                    </a:lnTo>
                    <a:lnTo>
                      <a:pt x="28" y="32"/>
                    </a:lnTo>
                    <a:lnTo>
                      <a:pt x="30" y="31"/>
                    </a:lnTo>
                    <a:lnTo>
                      <a:pt x="32" y="29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9" y="23"/>
                    </a:lnTo>
                    <a:lnTo>
                      <a:pt x="39" y="22"/>
                    </a:lnTo>
                    <a:lnTo>
                      <a:pt x="40" y="21"/>
                    </a:lnTo>
                    <a:lnTo>
                      <a:pt x="41" y="20"/>
                    </a:lnTo>
                    <a:lnTo>
                      <a:pt x="41" y="19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2" y="19"/>
                    </a:lnTo>
                    <a:lnTo>
                      <a:pt x="53" y="18"/>
                    </a:lnTo>
                    <a:lnTo>
                      <a:pt x="54" y="17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6" y="12"/>
                    </a:lnTo>
                    <a:lnTo>
                      <a:pt x="57" y="9"/>
                    </a:lnTo>
                    <a:lnTo>
                      <a:pt x="58" y="8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60" y="4"/>
                    </a:lnTo>
                    <a:lnTo>
                      <a:pt x="61" y="3"/>
                    </a:lnTo>
                    <a:lnTo>
                      <a:pt x="62" y="2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7" y="6"/>
                    </a:lnTo>
                    <a:lnTo>
                      <a:pt x="78" y="7"/>
                    </a:lnTo>
                    <a:lnTo>
                      <a:pt x="80" y="9"/>
                    </a:lnTo>
                    <a:lnTo>
                      <a:pt x="81" y="11"/>
                    </a:lnTo>
                    <a:lnTo>
                      <a:pt x="82" y="13"/>
                    </a:lnTo>
                    <a:lnTo>
                      <a:pt x="84" y="15"/>
                    </a:lnTo>
                    <a:lnTo>
                      <a:pt x="85" y="17"/>
                    </a:lnTo>
                    <a:lnTo>
                      <a:pt x="87" y="19"/>
                    </a:lnTo>
                    <a:lnTo>
                      <a:pt x="87" y="20"/>
                    </a:lnTo>
                    <a:lnTo>
                      <a:pt x="88" y="21"/>
                    </a:lnTo>
                    <a:lnTo>
                      <a:pt x="89" y="22"/>
                    </a:lnTo>
                    <a:lnTo>
                      <a:pt x="90" y="23"/>
                    </a:lnTo>
                    <a:lnTo>
                      <a:pt x="91" y="23"/>
                    </a:lnTo>
                    <a:lnTo>
                      <a:pt x="92" y="24"/>
                    </a:lnTo>
                    <a:lnTo>
                      <a:pt x="93" y="25"/>
                    </a:lnTo>
                    <a:lnTo>
                      <a:pt x="95" y="25"/>
                    </a:lnTo>
                    <a:lnTo>
                      <a:pt x="95" y="25"/>
                    </a:lnTo>
                    <a:lnTo>
                      <a:pt x="96" y="25"/>
                    </a:lnTo>
                    <a:lnTo>
                      <a:pt x="97" y="25"/>
                    </a:lnTo>
                    <a:lnTo>
                      <a:pt x="98" y="25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/>
              </p:cNvSpPr>
              <p:nvPr/>
            </p:nvSpPr>
            <p:spPr bwMode="auto">
              <a:xfrm>
                <a:off x="750328" y="4137625"/>
                <a:ext cx="1417762" cy="1670428"/>
              </a:xfrm>
              <a:custGeom>
                <a:avLst/>
                <a:gdLst/>
                <a:ahLst/>
                <a:cxnLst>
                  <a:cxn ang="0">
                    <a:pos x="141" y="28"/>
                  </a:cxn>
                  <a:cxn ang="0">
                    <a:pos x="142" y="39"/>
                  </a:cxn>
                  <a:cxn ang="0">
                    <a:pos x="134" y="42"/>
                  </a:cxn>
                  <a:cxn ang="0">
                    <a:pos x="125" y="45"/>
                  </a:cxn>
                  <a:cxn ang="0">
                    <a:pos x="112" y="143"/>
                  </a:cxn>
                  <a:cxn ang="0">
                    <a:pos x="96" y="149"/>
                  </a:cxn>
                  <a:cxn ang="0">
                    <a:pos x="92" y="138"/>
                  </a:cxn>
                  <a:cxn ang="0">
                    <a:pos x="87" y="129"/>
                  </a:cxn>
                  <a:cxn ang="0">
                    <a:pos x="75" y="118"/>
                  </a:cxn>
                  <a:cxn ang="0">
                    <a:pos x="47" y="120"/>
                  </a:cxn>
                  <a:cxn ang="0">
                    <a:pos x="38" y="125"/>
                  </a:cxn>
                  <a:cxn ang="0">
                    <a:pos x="34" y="124"/>
                  </a:cxn>
                  <a:cxn ang="0">
                    <a:pos x="35" y="118"/>
                  </a:cxn>
                  <a:cxn ang="0">
                    <a:pos x="41" y="110"/>
                  </a:cxn>
                  <a:cxn ang="0">
                    <a:pos x="43" y="104"/>
                  </a:cxn>
                  <a:cxn ang="0">
                    <a:pos x="42" y="98"/>
                  </a:cxn>
                  <a:cxn ang="0">
                    <a:pos x="34" y="93"/>
                  </a:cxn>
                  <a:cxn ang="0">
                    <a:pos x="25" y="86"/>
                  </a:cxn>
                  <a:cxn ang="0">
                    <a:pos x="21" y="81"/>
                  </a:cxn>
                  <a:cxn ang="0">
                    <a:pos x="16" y="81"/>
                  </a:cxn>
                  <a:cxn ang="0">
                    <a:pos x="16" y="71"/>
                  </a:cxn>
                  <a:cxn ang="0">
                    <a:pos x="12" y="55"/>
                  </a:cxn>
                  <a:cxn ang="0">
                    <a:pos x="11" y="46"/>
                  </a:cxn>
                  <a:cxn ang="0">
                    <a:pos x="6" y="42"/>
                  </a:cxn>
                  <a:cxn ang="0">
                    <a:pos x="0" y="39"/>
                  </a:cxn>
                  <a:cxn ang="0">
                    <a:pos x="0" y="36"/>
                  </a:cxn>
                  <a:cxn ang="0">
                    <a:pos x="3" y="33"/>
                  </a:cxn>
                  <a:cxn ang="0">
                    <a:pos x="12" y="35"/>
                  </a:cxn>
                  <a:cxn ang="0">
                    <a:pos x="14" y="37"/>
                  </a:cxn>
                  <a:cxn ang="0">
                    <a:pos x="16" y="39"/>
                  </a:cxn>
                  <a:cxn ang="0">
                    <a:pos x="24" y="40"/>
                  </a:cxn>
                  <a:cxn ang="0">
                    <a:pos x="29" y="39"/>
                  </a:cxn>
                  <a:cxn ang="0">
                    <a:pos x="22" y="32"/>
                  </a:cxn>
                  <a:cxn ang="0">
                    <a:pos x="20" y="26"/>
                  </a:cxn>
                  <a:cxn ang="0">
                    <a:pos x="23" y="25"/>
                  </a:cxn>
                  <a:cxn ang="0">
                    <a:pos x="28" y="19"/>
                  </a:cxn>
                  <a:cxn ang="0">
                    <a:pos x="33" y="16"/>
                  </a:cxn>
                  <a:cxn ang="0">
                    <a:pos x="39" y="16"/>
                  </a:cxn>
                  <a:cxn ang="0">
                    <a:pos x="50" y="21"/>
                  </a:cxn>
                  <a:cxn ang="0">
                    <a:pos x="59" y="25"/>
                  </a:cxn>
                  <a:cxn ang="0">
                    <a:pos x="78" y="30"/>
                  </a:cxn>
                  <a:cxn ang="0">
                    <a:pos x="85" y="32"/>
                  </a:cxn>
                  <a:cxn ang="0">
                    <a:pos x="80" y="34"/>
                  </a:cxn>
                  <a:cxn ang="0">
                    <a:pos x="80" y="37"/>
                  </a:cxn>
                  <a:cxn ang="0">
                    <a:pos x="86" y="39"/>
                  </a:cxn>
                  <a:cxn ang="0">
                    <a:pos x="93" y="38"/>
                  </a:cxn>
                  <a:cxn ang="0">
                    <a:pos x="92" y="30"/>
                  </a:cxn>
                  <a:cxn ang="0">
                    <a:pos x="91" y="22"/>
                  </a:cxn>
                  <a:cxn ang="0">
                    <a:pos x="88" y="20"/>
                  </a:cxn>
                  <a:cxn ang="0">
                    <a:pos x="84" y="21"/>
                  </a:cxn>
                  <a:cxn ang="0">
                    <a:pos x="80" y="23"/>
                  </a:cxn>
                  <a:cxn ang="0">
                    <a:pos x="75" y="23"/>
                  </a:cxn>
                  <a:cxn ang="0">
                    <a:pos x="70" y="19"/>
                  </a:cxn>
                  <a:cxn ang="0">
                    <a:pos x="68" y="12"/>
                  </a:cxn>
                  <a:cxn ang="0">
                    <a:pos x="72" y="6"/>
                  </a:cxn>
                  <a:cxn ang="0">
                    <a:pos x="83" y="3"/>
                  </a:cxn>
                  <a:cxn ang="0">
                    <a:pos x="94" y="2"/>
                  </a:cxn>
                  <a:cxn ang="0">
                    <a:pos x="106" y="2"/>
                  </a:cxn>
                  <a:cxn ang="0">
                    <a:pos x="116" y="4"/>
                  </a:cxn>
                  <a:cxn ang="0">
                    <a:pos x="118" y="0"/>
                  </a:cxn>
                  <a:cxn ang="0">
                    <a:pos x="125" y="6"/>
                  </a:cxn>
                  <a:cxn ang="0">
                    <a:pos x="134" y="13"/>
                  </a:cxn>
                </a:cxnLst>
                <a:rect l="0" t="0" r="r" b="b"/>
                <a:pathLst>
                  <a:path w="143" h="156">
                    <a:moveTo>
                      <a:pt x="141" y="15"/>
                    </a:moveTo>
                    <a:lnTo>
                      <a:pt x="141" y="16"/>
                    </a:lnTo>
                    <a:lnTo>
                      <a:pt x="141" y="18"/>
                    </a:lnTo>
                    <a:lnTo>
                      <a:pt x="141" y="20"/>
                    </a:lnTo>
                    <a:lnTo>
                      <a:pt x="141" y="21"/>
                    </a:lnTo>
                    <a:lnTo>
                      <a:pt x="141" y="25"/>
                    </a:lnTo>
                    <a:lnTo>
                      <a:pt x="141" y="28"/>
                    </a:lnTo>
                    <a:lnTo>
                      <a:pt x="141" y="30"/>
                    </a:lnTo>
                    <a:lnTo>
                      <a:pt x="141" y="32"/>
                    </a:lnTo>
                    <a:lnTo>
                      <a:pt x="141" y="33"/>
                    </a:lnTo>
                    <a:lnTo>
                      <a:pt x="141" y="35"/>
                    </a:lnTo>
                    <a:lnTo>
                      <a:pt x="142" y="36"/>
                    </a:lnTo>
                    <a:lnTo>
                      <a:pt x="142" y="38"/>
                    </a:lnTo>
                    <a:lnTo>
                      <a:pt x="142" y="39"/>
                    </a:lnTo>
                    <a:lnTo>
                      <a:pt x="143" y="40"/>
                    </a:lnTo>
                    <a:lnTo>
                      <a:pt x="142" y="40"/>
                    </a:lnTo>
                    <a:lnTo>
                      <a:pt x="141" y="41"/>
                    </a:lnTo>
                    <a:lnTo>
                      <a:pt x="140" y="41"/>
                    </a:lnTo>
                    <a:lnTo>
                      <a:pt x="139" y="41"/>
                    </a:lnTo>
                    <a:lnTo>
                      <a:pt x="136" y="42"/>
                    </a:lnTo>
                    <a:lnTo>
                      <a:pt x="134" y="42"/>
                    </a:lnTo>
                    <a:lnTo>
                      <a:pt x="131" y="43"/>
                    </a:lnTo>
                    <a:lnTo>
                      <a:pt x="130" y="43"/>
                    </a:lnTo>
                    <a:lnTo>
                      <a:pt x="129" y="43"/>
                    </a:lnTo>
                    <a:lnTo>
                      <a:pt x="127" y="43"/>
                    </a:lnTo>
                    <a:lnTo>
                      <a:pt x="126" y="44"/>
                    </a:lnTo>
                    <a:lnTo>
                      <a:pt x="125" y="44"/>
                    </a:lnTo>
                    <a:lnTo>
                      <a:pt x="125" y="45"/>
                    </a:lnTo>
                    <a:lnTo>
                      <a:pt x="123" y="59"/>
                    </a:lnTo>
                    <a:lnTo>
                      <a:pt x="121" y="73"/>
                    </a:lnTo>
                    <a:lnTo>
                      <a:pt x="120" y="87"/>
                    </a:lnTo>
                    <a:lnTo>
                      <a:pt x="118" y="101"/>
                    </a:lnTo>
                    <a:lnTo>
                      <a:pt x="116" y="115"/>
                    </a:lnTo>
                    <a:lnTo>
                      <a:pt x="114" y="129"/>
                    </a:lnTo>
                    <a:lnTo>
                      <a:pt x="112" y="143"/>
                    </a:lnTo>
                    <a:lnTo>
                      <a:pt x="110" y="156"/>
                    </a:lnTo>
                    <a:lnTo>
                      <a:pt x="100" y="156"/>
                    </a:lnTo>
                    <a:lnTo>
                      <a:pt x="99" y="155"/>
                    </a:lnTo>
                    <a:lnTo>
                      <a:pt x="99" y="154"/>
                    </a:lnTo>
                    <a:lnTo>
                      <a:pt x="98" y="152"/>
                    </a:lnTo>
                    <a:lnTo>
                      <a:pt x="97" y="151"/>
                    </a:lnTo>
                    <a:lnTo>
                      <a:pt x="96" y="149"/>
                    </a:lnTo>
                    <a:lnTo>
                      <a:pt x="94" y="146"/>
                    </a:lnTo>
                    <a:lnTo>
                      <a:pt x="94" y="145"/>
                    </a:lnTo>
                    <a:lnTo>
                      <a:pt x="93" y="144"/>
                    </a:lnTo>
                    <a:lnTo>
                      <a:pt x="93" y="143"/>
                    </a:lnTo>
                    <a:lnTo>
                      <a:pt x="92" y="141"/>
                    </a:lnTo>
                    <a:lnTo>
                      <a:pt x="92" y="140"/>
                    </a:lnTo>
                    <a:lnTo>
                      <a:pt x="92" y="138"/>
                    </a:lnTo>
                    <a:lnTo>
                      <a:pt x="91" y="136"/>
                    </a:lnTo>
                    <a:lnTo>
                      <a:pt x="91" y="135"/>
                    </a:lnTo>
                    <a:lnTo>
                      <a:pt x="90" y="133"/>
                    </a:lnTo>
                    <a:lnTo>
                      <a:pt x="90" y="132"/>
                    </a:lnTo>
                    <a:lnTo>
                      <a:pt x="89" y="131"/>
                    </a:lnTo>
                    <a:lnTo>
                      <a:pt x="88" y="130"/>
                    </a:lnTo>
                    <a:lnTo>
                      <a:pt x="87" y="129"/>
                    </a:lnTo>
                    <a:lnTo>
                      <a:pt x="86" y="128"/>
                    </a:lnTo>
                    <a:lnTo>
                      <a:pt x="84" y="126"/>
                    </a:lnTo>
                    <a:lnTo>
                      <a:pt x="81" y="124"/>
                    </a:lnTo>
                    <a:lnTo>
                      <a:pt x="79" y="122"/>
                    </a:lnTo>
                    <a:lnTo>
                      <a:pt x="77" y="120"/>
                    </a:lnTo>
                    <a:lnTo>
                      <a:pt x="76" y="119"/>
                    </a:lnTo>
                    <a:lnTo>
                      <a:pt x="75" y="118"/>
                    </a:lnTo>
                    <a:lnTo>
                      <a:pt x="69" y="118"/>
                    </a:lnTo>
                    <a:lnTo>
                      <a:pt x="63" y="118"/>
                    </a:lnTo>
                    <a:lnTo>
                      <a:pt x="57" y="118"/>
                    </a:lnTo>
                    <a:lnTo>
                      <a:pt x="51" y="118"/>
                    </a:lnTo>
                    <a:lnTo>
                      <a:pt x="50" y="119"/>
                    </a:lnTo>
                    <a:lnTo>
                      <a:pt x="49" y="119"/>
                    </a:lnTo>
                    <a:lnTo>
                      <a:pt x="47" y="120"/>
                    </a:lnTo>
                    <a:lnTo>
                      <a:pt x="45" y="121"/>
                    </a:lnTo>
                    <a:lnTo>
                      <a:pt x="43" y="122"/>
                    </a:lnTo>
                    <a:lnTo>
                      <a:pt x="42" y="123"/>
                    </a:lnTo>
                    <a:lnTo>
                      <a:pt x="41" y="123"/>
                    </a:lnTo>
                    <a:lnTo>
                      <a:pt x="40" y="124"/>
                    </a:lnTo>
                    <a:lnTo>
                      <a:pt x="39" y="124"/>
                    </a:lnTo>
                    <a:lnTo>
                      <a:pt x="38" y="125"/>
                    </a:lnTo>
                    <a:lnTo>
                      <a:pt x="37" y="126"/>
                    </a:lnTo>
                    <a:lnTo>
                      <a:pt x="37" y="127"/>
                    </a:lnTo>
                    <a:lnTo>
                      <a:pt x="36" y="128"/>
                    </a:lnTo>
                    <a:lnTo>
                      <a:pt x="36" y="127"/>
                    </a:lnTo>
                    <a:lnTo>
                      <a:pt x="35" y="126"/>
                    </a:lnTo>
                    <a:lnTo>
                      <a:pt x="35" y="125"/>
                    </a:lnTo>
                    <a:lnTo>
                      <a:pt x="34" y="124"/>
                    </a:lnTo>
                    <a:lnTo>
                      <a:pt x="34" y="123"/>
                    </a:lnTo>
                    <a:lnTo>
                      <a:pt x="34" y="122"/>
                    </a:lnTo>
                    <a:lnTo>
                      <a:pt x="34" y="121"/>
                    </a:lnTo>
                    <a:lnTo>
                      <a:pt x="34" y="120"/>
                    </a:lnTo>
                    <a:lnTo>
                      <a:pt x="35" y="120"/>
                    </a:lnTo>
                    <a:lnTo>
                      <a:pt x="35" y="119"/>
                    </a:lnTo>
                    <a:lnTo>
                      <a:pt x="35" y="118"/>
                    </a:lnTo>
                    <a:lnTo>
                      <a:pt x="36" y="117"/>
                    </a:lnTo>
                    <a:lnTo>
                      <a:pt x="36" y="117"/>
                    </a:lnTo>
                    <a:lnTo>
                      <a:pt x="36" y="116"/>
                    </a:lnTo>
                    <a:lnTo>
                      <a:pt x="37" y="114"/>
                    </a:lnTo>
                    <a:lnTo>
                      <a:pt x="38" y="113"/>
                    </a:lnTo>
                    <a:lnTo>
                      <a:pt x="40" y="112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2" y="109"/>
                    </a:lnTo>
                    <a:lnTo>
                      <a:pt x="42" y="108"/>
                    </a:lnTo>
                    <a:lnTo>
                      <a:pt x="42" y="107"/>
                    </a:lnTo>
                    <a:lnTo>
                      <a:pt x="43" y="106"/>
                    </a:lnTo>
                    <a:lnTo>
                      <a:pt x="43" y="105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2"/>
                    </a:lnTo>
                    <a:lnTo>
                      <a:pt x="43" y="101"/>
                    </a:lnTo>
                    <a:lnTo>
                      <a:pt x="43" y="101"/>
                    </a:lnTo>
                    <a:lnTo>
                      <a:pt x="43" y="100"/>
                    </a:lnTo>
                    <a:lnTo>
                      <a:pt x="42" y="99"/>
                    </a:lnTo>
                    <a:lnTo>
                      <a:pt x="42" y="98"/>
                    </a:lnTo>
                    <a:lnTo>
                      <a:pt x="41" y="97"/>
                    </a:lnTo>
                    <a:lnTo>
                      <a:pt x="40" y="96"/>
                    </a:lnTo>
                    <a:lnTo>
                      <a:pt x="39" y="95"/>
                    </a:lnTo>
                    <a:lnTo>
                      <a:pt x="38" y="95"/>
                    </a:lnTo>
                    <a:lnTo>
                      <a:pt x="37" y="94"/>
                    </a:lnTo>
                    <a:lnTo>
                      <a:pt x="36" y="94"/>
                    </a:lnTo>
                    <a:lnTo>
                      <a:pt x="34" y="93"/>
                    </a:lnTo>
                    <a:lnTo>
                      <a:pt x="33" y="93"/>
                    </a:lnTo>
                    <a:lnTo>
                      <a:pt x="32" y="93"/>
                    </a:lnTo>
                    <a:lnTo>
                      <a:pt x="29" y="92"/>
                    </a:lnTo>
                    <a:lnTo>
                      <a:pt x="26" y="91"/>
                    </a:lnTo>
                    <a:lnTo>
                      <a:pt x="26" y="89"/>
                    </a:lnTo>
                    <a:lnTo>
                      <a:pt x="25" y="87"/>
                    </a:lnTo>
                    <a:lnTo>
                      <a:pt x="25" y="86"/>
                    </a:lnTo>
                    <a:lnTo>
                      <a:pt x="25" y="85"/>
                    </a:lnTo>
                    <a:lnTo>
                      <a:pt x="25" y="84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3" y="82"/>
                    </a:lnTo>
                    <a:lnTo>
                      <a:pt x="22" y="82"/>
                    </a:lnTo>
                    <a:lnTo>
                      <a:pt x="21" y="81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19" y="81"/>
                    </a:lnTo>
                    <a:lnTo>
                      <a:pt x="19" y="81"/>
                    </a:lnTo>
                    <a:lnTo>
                      <a:pt x="18" y="81"/>
                    </a:lnTo>
                    <a:lnTo>
                      <a:pt x="17" y="81"/>
                    </a:lnTo>
                    <a:lnTo>
                      <a:pt x="16" y="81"/>
                    </a:lnTo>
                    <a:lnTo>
                      <a:pt x="16" y="80"/>
                    </a:lnTo>
                    <a:lnTo>
                      <a:pt x="17" y="79"/>
                    </a:lnTo>
                    <a:lnTo>
                      <a:pt x="17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6" y="71"/>
                    </a:lnTo>
                    <a:lnTo>
                      <a:pt x="16" y="69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4" y="63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2" y="55"/>
                    </a:lnTo>
                    <a:lnTo>
                      <a:pt x="12" y="53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2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0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4" y="40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8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9" y="40"/>
                    </a:lnTo>
                    <a:lnTo>
                      <a:pt x="29" y="39"/>
                    </a:lnTo>
                    <a:lnTo>
                      <a:pt x="28" y="38"/>
                    </a:lnTo>
                    <a:lnTo>
                      <a:pt x="27" y="37"/>
                    </a:lnTo>
                    <a:lnTo>
                      <a:pt x="27" y="36"/>
                    </a:lnTo>
                    <a:lnTo>
                      <a:pt x="26" y="35"/>
                    </a:lnTo>
                    <a:lnTo>
                      <a:pt x="24" y="34"/>
                    </a:lnTo>
                    <a:lnTo>
                      <a:pt x="23" y="33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8" y="16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5" y="18"/>
                    </a:lnTo>
                    <a:lnTo>
                      <a:pt x="46" y="19"/>
                    </a:lnTo>
                    <a:lnTo>
                      <a:pt x="49" y="20"/>
                    </a:lnTo>
                    <a:lnTo>
                      <a:pt x="50" y="21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5" y="23"/>
                    </a:lnTo>
                    <a:lnTo>
                      <a:pt x="56" y="24"/>
                    </a:lnTo>
                    <a:lnTo>
                      <a:pt x="57" y="24"/>
                    </a:lnTo>
                    <a:lnTo>
                      <a:pt x="58" y="24"/>
                    </a:lnTo>
                    <a:lnTo>
                      <a:pt x="59" y="25"/>
                    </a:lnTo>
                    <a:lnTo>
                      <a:pt x="62" y="26"/>
                    </a:lnTo>
                    <a:lnTo>
                      <a:pt x="65" y="27"/>
                    </a:lnTo>
                    <a:lnTo>
                      <a:pt x="67" y="27"/>
                    </a:lnTo>
                    <a:lnTo>
                      <a:pt x="70" y="28"/>
                    </a:lnTo>
                    <a:lnTo>
                      <a:pt x="73" y="29"/>
                    </a:lnTo>
                    <a:lnTo>
                      <a:pt x="75" y="29"/>
                    </a:lnTo>
                    <a:lnTo>
                      <a:pt x="78" y="30"/>
                    </a:lnTo>
                    <a:lnTo>
                      <a:pt x="81" y="30"/>
                    </a:lnTo>
                    <a:lnTo>
                      <a:pt x="83" y="30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6" y="31"/>
                    </a:lnTo>
                    <a:lnTo>
                      <a:pt x="85" y="31"/>
                    </a:lnTo>
                    <a:lnTo>
                      <a:pt x="85" y="32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2" y="32"/>
                    </a:lnTo>
                    <a:lnTo>
                      <a:pt x="82" y="32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79" y="35"/>
                    </a:lnTo>
                    <a:lnTo>
                      <a:pt x="79" y="35"/>
                    </a:lnTo>
                    <a:lnTo>
                      <a:pt x="79" y="36"/>
                    </a:lnTo>
                    <a:lnTo>
                      <a:pt x="79" y="36"/>
                    </a:lnTo>
                    <a:lnTo>
                      <a:pt x="80" y="37"/>
                    </a:lnTo>
                    <a:lnTo>
                      <a:pt x="80" y="37"/>
                    </a:lnTo>
                    <a:lnTo>
                      <a:pt x="81" y="38"/>
                    </a:lnTo>
                    <a:lnTo>
                      <a:pt x="82" y="38"/>
                    </a:lnTo>
                    <a:lnTo>
                      <a:pt x="82" y="39"/>
                    </a:lnTo>
                    <a:lnTo>
                      <a:pt x="83" y="39"/>
                    </a:lnTo>
                    <a:lnTo>
                      <a:pt x="84" y="39"/>
                    </a:lnTo>
                    <a:lnTo>
                      <a:pt x="85" y="39"/>
                    </a:lnTo>
                    <a:lnTo>
                      <a:pt x="86" y="39"/>
                    </a:lnTo>
                    <a:lnTo>
                      <a:pt x="87" y="39"/>
                    </a:lnTo>
                    <a:lnTo>
                      <a:pt x="88" y="39"/>
                    </a:lnTo>
                    <a:lnTo>
                      <a:pt x="90" y="39"/>
                    </a:lnTo>
                    <a:lnTo>
                      <a:pt x="91" y="39"/>
                    </a:lnTo>
                    <a:lnTo>
                      <a:pt x="91" y="38"/>
                    </a:lnTo>
                    <a:lnTo>
                      <a:pt x="92" y="38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2" y="37"/>
                    </a:lnTo>
                    <a:lnTo>
                      <a:pt x="92" y="35"/>
                    </a:lnTo>
                    <a:lnTo>
                      <a:pt x="92" y="34"/>
                    </a:lnTo>
                    <a:lnTo>
                      <a:pt x="92" y="33"/>
                    </a:lnTo>
                    <a:lnTo>
                      <a:pt x="92" y="31"/>
                    </a:lnTo>
                    <a:lnTo>
                      <a:pt x="92" y="30"/>
                    </a:lnTo>
                    <a:lnTo>
                      <a:pt x="92" y="29"/>
                    </a:lnTo>
                    <a:lnTo>
                      <a:pt x="92" y="28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2" y="24"/>
                    </a:lnTo>
                    <a:lnTo>
                      <a:pt x="92" y="23"/>
                    </a:lnTo>
                    <a:lnTo>
                      <a:pt x="91" y="22"/>
                    </a:lnTo>
                    <a:lnTo>
                      <a:pt x="91" y="21"/>
                    </a:lnTo>
                    <a:lnTo>
                      <a:pt x="91" y="21"/>
                    </a:lnTo>
                    <a:lnTo>
                      <a:pt x="90" y="21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4" y="21"/>
                    </a:lnTo>
                    <a:lnTo>
                      <a:pt x="84" y="22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1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3"/>
                    </a:lnTo>
                    <a:lnTo>
                      <a:pt x="75" y="22"/>
                    </a:lnTo>
                    <a:lnTo>
                      <a:pt x="74" y="22"/>
                    </a:lnTo>
                    <a:lnTo>
                      <a:pt x="73" y="22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71" y="20"/>
                    </a:lnTo>
                    <a:lnTo>
                      <a:pt x="70" y="19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68" y="14"/>
                    </a:lnTo>
                    <a:lnTo>
                      <a:pt x="68" y="13"/>
                    </a:lnTo>
                    <a:lnTo>
                      <a:pt x="68" y="12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9" y="10"/>
                    </a:lnTo>
                    <a:lnTo>
                      <a:pt x="70" y="9"/>
                    </a:lnTo>
                    <a:lnTo>
                      <a:pt x="71" y="8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5"/>
                    </a:lnTo>
                    <a:lnTo>
                      <a:pt x="73" y="4"/>
                    </a:lnTo>
                    <a:lnTo>
                      <a:pt x="73" y="3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3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9" y="1"/>
                    </a:lnTo>
                    <a:lnTo>
                      <a:pt x="101" y="0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6" y="2"/>
                    </a:lnTo>
                    <a:lnTo>
                      <a:pt x="108" y="3"/>
                    </a:lnTo>
                    <a:lnTo>
                      <a:pt x="111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7" y="4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8" y="2"/>
                    </a:lnTo>
                    <a:lnTo>
                      <a:pt x="118" y="1"/>
                    </a:lnTo>
                    <a:lnTo>
                      <a:pt x="118" y="1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1"/>
                    </a:lnTo>
                    <a:lnTo>
                      <a:pt x="122" y="2"/>
                    </a:lnTo>
                    <a:lnTo>
                      <a:pt x="124" y="5"/>
                    </a:lnTo>
                    <a:lnTo>
                      <a:pt x="125" y="6"/>
                    </a:lnTo>
                    <a:lnTo>
                      <a:pt x="126" y="7"/>
                    </a:lnTo>
                    <a:lnTo>
                      <a:pt x="127" y="8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2"/>
                    </a:lnTo>
                    <a:lnTo>
                      <a:pt x="134" y="13"/>
                    </a:lnTo>
                    <a:lnTo>
                      <a:pt x="135" y="14"/>
                    </a:lnTo>
                    <a:lnTo>
                      <a:pt x="137" y="14"/>
                    </a:lnTo>
                    <a:lnTo>
                      <a:pt x="138" y="15"/>
                    </a:lnTo>
                    <a:lnTo>
                      <a:pt x="139" y="15"/>
                    </a:lnTo>
                    <a:lnTo>
                      <a:pt x="140" y="15"/>
                    </a:lnTo>
                    <a:lnTo>
                      <a:pt x="141" y="15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3"/>
              <p:cNvSpPr>
                <a:spLocks/>
              </p:cNvSpPr>
              <p:nvPr/>
            </p:nvSpPr>
            <p:spPr bwMode="auto">
              <a:xfrm>
                <a:off x="4203976" y="4468766"/>
                <a:ext cx="1091529" cy="1768546"/>
              </a:xfrm>
              <a:custGeom>
                <a:avLst/>
                <a:gdLst/>
                <a:ahLst/>
                <a:cxnLst>
                  <a:cxn ang="0">
                    <a:pos x="77" y="17"/>
                  </a:cxn>
                  <a:cxn ang="0">
                    <a:pos x="84" y="37"/>
                  </a:cxn>
                  <a:cxn ang="0">
                    <a:pos x="86" y="57"/>
                  </a:cxn>
                  <a:cxn ang="0">
                    <a:pos x="81" y="75"/>
                  </a:cxn>
                  <a:cxn ang="0">
                    <a:pos x="91" y="84"/>
                  </a:cxn>
                  <a:cxn ang="0">
                    <a:pos x="97" y="94"/>
                  </a:cxn>
                  <a:cxn ang="0">
                    <a:pos x="102" y="104"/>
                  </a:cxn>
                  <a:cxn ang="0">
                    <a:pos x="109" y="109"/>
                  </a:cxn>
                  <a:cxn ang="0">
                    <a:pos x="109" y="115"/>
                  </a:cxn>
                  <a:cxn ang="0">
                    <a:pos x="108" y="117"/>
                  </a:cxn>
                  <a:cxn ang="0">
                    <a:pos x="106" y="119"/>
                  </a:cxn>
                  <a:cxn ang="0">
                    <a:pos x="102" y="120"/>
                  </a:cxn>
                  <a:cxn ang="0">
                    <a:pos x="101" y="119"/>
                  </a:cxn>
                  <a:cxn ang="0">
                    <a:pos x="98" y="121"/>
                  </a:cxn>
                  <a:cxn ang="0">
                    <a:pos x="94" y="125"/>
                  </a:cxn>
                  <a:cxn ang="0">
                    <a:pos x="93" y="128"/>
                  </a:cxn>
                  <a:cxn ang="0">
                    <a:pos x="88" y="130"/>
                  </a:cxn>
                  <a:cxn ang="0">
                    <a:pos x="85" y="132"/>
                  </a:cxn>
                  <a:cxn ang="0">
                    <a:pos x="83" y="134"/>
                  </a:cxn>
                  <a:cxn ang="0">
                    <a:pos x="78" y="136"/>
                  </a:cxn>
                  <a:cxn ang="0">
                    <a:pos x="72" y="140"/>
                  </a:cxn>
                  <a:cxn ang="0">
                    <a:pos x="70" y="144"/>
                  </a:cxn>
                  <a:cxn ang="0">
                    <a:pos x="66" y="148"/>
                  </a:cxn>
                  <a:cxn ang="0">
                    <a:pos x="63" y="151"/>
                  </a:cxn>
                  <a:cxn ang="0">
                    <a:pos x="59" y="158"/>
                  </a:cxn>
                  <a:cxn ang="0">
                    <a:pos x="54" y="165"/>
                  </a:cxn>
                  <a:cxn ang="0">
                    <a:pos x="51" y="162"/>
                  </a:cxn>
                  <a:cxn ang="0">
                    <a:pos x="49" y="160"/>
                  </a:cxn>
                  <a:cxn ang="0">
                    <a:pos x="50" y="157"/>
                  </a:cxn>
                  <a:cxn ang="0">
                    <a:pos x="47" y="152"/>
                  </a:cxn>
                  <a:cxn ang="0">
                    <a:pos x="43" y="148"/>
                  </a:cxn>
                  <a:cxn ang="0">
                    <a:pos x="40" y="147"/>
                  </a:cxn>
                  <a:cxn ang="0">
                    <a:pos x="37" y="148"/>
                  </a:cxn>
                  <a:cxn ang="0">
                    <a:pos x="24" y="149"/>
                  </a:cxn>
                  <a:cxn ang="0">
                    <a:pos x="17" y="146"/>
                  </a:cxn>
                  <a:cxn ang="0">
                    <a:pos x="15" y="139"/>
                  </a:cxn>
                  <a:cxn ang="0">
                    <a:pos x="13" y="135"/>
                  </a:cxn>
                  <a:cxn ang="0">
                    <a:pos x="11" y="129"/>
                  </a:cxn>
                  <a:cxn ang="0">
                    <a:pos x="9" y="123"/>
                  </a:cxn>
                  <a:cxn ang="0">
                    <a:pos x="3" y="122"/>
                  </a:cxn>
                  <a:cxn ang="0">
                    <a:pos x="1" y="118"/>
                  </a:cxn>
                  <a:cxn ang="0">
                    <a:pos x="0" y="110"/>
                  </a:cxn>
                  <a:cxn ang="0">
                    <a:pos x="1" y="109"/>
                  </a:cxn>
                  <a:cxn ang="0">
                    <a:pos x="11" y="103"/>
                  </a:cxn>
                  <a:cxn ang="0">
                    <a:pos x="36" y="87"/>
                  </a:cxn>
                  <a:cxn ang="0">
                    <a:pos x="35" y="82"/>
                  </a:cxn>
                  <a:cxn ang="0">
                    <a:pos x="36" y="77"/>
                  </a:cxn>
                  <a:cxn ang="0">
                    <a:pos x="40" y="68"/>
                  </a:cxn>
                  <a:cxn ang="0">
                    <a:pos x="39" y="57"/>
                  </a:cxn>
                  <a:cxn ang="0">
                    <a:pos x="32" y="52"/>
                  </a:cxn>
                  <a:cxn ang="0">
                    <a:pos x="31" y="31"/>
                  </a:cxn>
                  <a:cxn ang="0">
                    <a:pos x="27" y="25"/>
                  </a:cxn>
                  <a:cxn ang="0">
                    <a:pos x="25" y="20"/>
                  </a:cxn>
                  <a:cxn ang="0">
                    <a:pos x="28" y="8"/>
                  </a:cxn>
                  <a:cxn ang="0">
                    <a:pos x="34" y="1"/>
                  </a:cxn>
                  <a:cxn ang="0">
                    <a:pos x="60" y="1"/>
                  </a:cxn>
                  <a:cxn ang="0">
                    <a:pos x="70" y="2"/>
                  </a:cxn>
                </a:cxnLst>
                <a:rect l="0" t="0" r="r" b="b"/>
                <a:pathLst>
                  <a:path w="110" h="165">
                    <a:moveTo>
                      <a:pt x="71" y="4"/>
                    </a:moveTo>
                    <a:lnTo>
                      <a:pt x="72" y="6"/>
                    </a:lnTo>
                    <a:lnTo>
                      <a:pt x="73" y="7"/>
                    </a:lnTo>
                    <a:lnTo>
                      <a:pt x="74" y="9"/>
                    </a:lnTo>
                    <a:lnTo>
                      <a:pt x="75" y="11"/>
                    </a:lnTo>
                    <a:lnTo>
                      <a:pt x="76" y="13"/>
                    </a:lnTo>
                    <a:lnTo>
                      <a:pt x="77" y="15"/>
                    </a:lnTo>
                    <a:lnTo>
                      <a:pt x="77" y="17"/>
                    </a:lnTo>
                    <a:lnTo>
                      <a:pt x="78" y="19"/>
                    </a:lnTo>
                    <a:lnTo>
                      <a:pt x="79" y="21"/>
                    </a:lnTo>
                    <a:lnTo>
                      <a:pt x="80" y="23"/>
                    </a:lnTo>
                    <a:lnTo>
                      <a:pt x="82" y="28"/>
                    </a:lnTo>
                    <a:lnTo>
                      <a:pt x="82" y="30"/>
                    </a:lnTo>
                    <a:lnTo>
                      <a:pt x="83" y="33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5" y="40"/>
                    </a:lnTo>
                    <a:lnTo>
                      <a:pt x="85" y="42"/>
                    </a:lnTo>
                    <a:lnTo>
                      <a:pt x="86" y="45"/>
                    </a:lnTo>
                    <a:lnTo>
                      <a:pt x="86" y="47"/>
                    </a:lnTo>
                    <a:lnTo>
                      <a:pt x="86" y="49"/>
                    </a:lnTo>
                    <a:lnTo>
                      <a:pt x="86" y="52"/>
                    </a:lnTo>
                    <a:lnTo>
                      <a:pt x="86" y="54"/>
                    </a:lnTo>
                    <a:lnTo>
                      <a:pt x="86" y="57"/>
                    </a:lnTo>
                    <a:lnTo>
                      <a:pt x="86" y="59"/>
                    </a:lnTo>
                    <a:lnTo>
                      <a:pt x="86" y="62"/>
                    </a:lnTo>
                    <a:lnTo>
                      <a:pt x="85" y="64"/>
                    </a:lnTo>
                    <a:lnTo>
                      <a:pt x="85" y="66"/>
                    </a:lnTo>
                    <a:lnTo>
                      <a:pt x="84" y="69"/>
                    </a:lnTo>
                    <a:lnTo>
                      <a:pt x="83" y="71"/>
                    </a:lnTo>
                    <a:lnTo>
                      <a:pt x="83" y="73"/>
                    </a:lnTo>
                    <a:lnTo>
                      <a:pt x="81" y="75"/>
                    </a:lnTo>
                    <a:lnTo>
                      <a:pt x="82" y="76"/>
                    </a:lnTo>
                    <a:lnTo>
                      <a:pt x="83" y="77"/>
                    </a:lnTo>
                    <a:lnTo>
                      <a:pt x="84" y="78"/>
                    </a:lnTo>
                    <a:lnTo>
                      <a:pt x="85" y="79"/>
                    </a:lnTo>
                    <a:lnTo>
                      <a:pt x="86" y="80"/>
                    </a:lnTo>
                    <a:lnTo>
                      <a:pt x="88" y="82"/>
                    </a:lnTo>
                    <a:lnTo>
                      <a:pt x="90" y="83"/>
                    </a:lnTo>
                    <a:lnTo>
                      <a:pt x="91" y="84"/>
                    </a:lnTo>
                    <a:lnTo>
                      <a:pt x="92" y="85"/>
                    </a:lnTo>
                    <a:lnTo>
                      <a:pt x="93" y="86"/>
                    </a:lnTo>
                    <a:lnTo>
                      <a:pt x="94" y="87"/>
                    </a:lnTo>
                    <a:lnTo>
                      <a:pt x="94" y="88"/>
                    </a:lnTo>
                    <a:lnTo>
                      <a:pt x="95" y="89"/>
                    </a:lnTo>
                    <a:lnTo>
                      <a:pt x="95" y="90"/>
                    </a:lnTo>
                    <a:lnTo>
                      <a:pt x="96" y="92"/>
                    </a:lnTo>
                    <a:lnTo>
                      <a:pt x="97" y="94"/>
                    </a:lnTo>
                    <a:lnTo>
                      <a:pt x="97" y="95"/>
                    </a:lnTo>
                    <a:lnTo>
                      <a:pt x="98" y="97"/>
                    </a:lnTo>
                    <a:lnTo>
                      <a:pt x="99" y="99"/>
                    </a:lnTo>
                    <a:lnTo>
                      <a:pt x="99" y="100"/>
                    </a:lnTo>
                    <a:lnTo>
                      <a:pt x="100" y="102"/>
                    </a:lnTo>
                    <a:lnTo>
                      <a:pt x="100" y="103"/>
                    </a:lnTo>
                    <a:lnTo>
                      <a:pt x="101" y="103"/>
                    </a:lnTo>
                    <a:lnTo>
                      <a:pt x="102" y="104"/>
                    </a:lnTo>
                    <a:lnTo>
                      <a:pt x="103" y="104"/>
                    </a:lnTo>
                    <a:lnTo>
                      <a:pt x="104" y="105"/>
                    </a:lnTo>
                    <a:lnTo>
                      <a:pt x="106" y="106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8" y="107"/>
                    </a:lnTo>
                    <a:lnTo>
                      <a:pt x="108" y="108"/>
                    </a:lnTo>
                    <a:lnTo>
                      <a:pt x="109" y="109"/>
                    </a:lnTo>
                    <a:lnTo>
                      <a:pt x="109" y="110"/>
                    </a:lnTo>
                    <a:lnTo>
                      <a:pt x="110" y="111"/>
                    </a:lnTo>
                    <a:lnTo>
                      <a:pt x="110" y="112"/>
                    </a:lnTo>
                    <a:lnTo>
                      <a:pt x="110" y="113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5"/>
                    </a:lnTo>
                    <a:lnTo>
                      <a:pt x="109" y="115"/>
                    </a:lnTo>
                    <a:lnTo>
                      <a:pt x="109" y="115"/>
                    </a:lnTo>
                    <a:lnTo>
                      <a:pt x="108" y="115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07" y="117"/>
                    </a:lnTo>
                    <a:lnTo>
                      <a:pt x="107" y="117"/>
                    </a:lnTo>
                    <a:lnTo>
                      <a:pt x="107" y="117"/>
                    </a:lnTo>
                    <a:lnTo>
                      <a:pt x="106" y="117"/>
                    </a:lnTo>
                    <a:lnTo>
                      <a:pt x="106" y="118"/>
                    </a:lnTo>
                    <a:lnTo>
                      <a:pt x="106" y="118"/>
                    </a:lnTo>
                    <a:lnTo>
                      <a:pt x="106" y="119"/>
                    </a:lnTo>
                    <a:lnTo>
                      <a:pt x="106" y="119"/>
                    </a:lnTo>
                    <a:lnTo>
                      <a:pt x="105" y="119"/>
                    </a:lnTo>
                    <a:lnTo>
                      <a:pt x="105" y="119"/>
                    </a:lnTo>
                    <a:lnTo>
                      <a:pt x="105" y="119"/>
                    </a:lnTo>
                    <a:lnTo>
                      <a:pt x="104" y="120"/>
                    </a:lnTo>
                    <a:lnTo>
                      <a:pt x="104" y="120"/>
                    </a:lnTo>
                    <a:lnTo>
                      <a:pt x="103" y="120"/>
                    </a:lnTo>
                    <a:lnTo>
                      <a:pt x="103" y="120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0" y="119"/>
                    </a:lnTo>
                    <a:lnTo>
                      <a:pt x="100" y="119"/>
                    </a:lnTo>
                    <a:lnTo>
                      <a:pt x="100" y="119"/>
                    </a:lnTo>
                    <a:lnTo>
                      <a:pt x="100" y="120"/>
                    </a:lnTo>
                    <a:lnTo>
                      <a:pt x="100" y="120"/>
                    </a:lnTo>
                    <a:lnTo>
                      <a:pt x="100" y="120"/>
                    </a:lnTo>
                    <a:lnTo>
                      <a:pt x="99" y="121"/>
                    </a:lnTo>
                    <a:lnTo>
                      <a:pt x="98" y="121"/>
                    </a:lnTo>
                    <a:lnTo>
                      <a:pt x="97" y="122"/>
                    </a:lnTo>
                    <a:lnTo>
                      <a:pt x="97" y="122"/>
                    </a:lnTo>
                    <a:lnTo>
                      <a:pt x="96" y="123"/>
                    </a:lnTo>
                    <a:lnTo>
                      <a:pt x="96" y="124"/>
                    </a:lnTo>
                    <a:lnTo>
                      <a:pt x="95" y="124"/>
                    </a:lnTo>
                    <a:lnTo>
                      <a:pt x="95" y="125"/>
                    </a:lnTo>
                    <a:lnTo>
                      <a:pt x="94" y="125"/>
                    </a:lnTo>
                    <a:lnTo>
                      <a:pt x="94" y="125"/>
                    </a:lnTo>
                    <a:lnTo>
                      <a:pt x="94" y="125"/>
                    </a:lnTo>
                    <a:lnTo>
                      <a:pt x="93" y="126"/>
                    </a:lnTo>
                    <a:lnTo>
                      <a:pt x="93" y="126"/>
                    </a:lnTo>
                    <a:lnTo>
                      <a:pt x="93" y="126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3" y="128"/>
                    </a:lnTo>
                    <a:lnTo>
                      <a:pt x="93" y="128"/>
                    </a:lnTo>
                    <a:lnTo>
                      <a:pt x="92" y="128"/>
                    </a:lnTo>
                    <a:lnTo>
                      <a:pt x="92" y="129"/>
                    </a:lnTo>
                    <a:lnTo>
                      <a:pt x="91" y="130"/>
                    </a:lnTo>
                    <a:lnTo>
                      <a:pt x="90" y="130"/>
                    </a:lnTo>
                    <a:lnTo>
                      <a:pt x="89" y="130"/>
                    </a:lnTo>
                    <a:lnTo>
                      <a:pt x="89" y="130"/>
                    </a:lnTo>
                    <a:lnTo>
                      <a:pt x="88" y="130"/>
                    </a:lnTo>
                    <a:lnTo>
                      <a:pt x="88" y="130"/>
                    </a:lnTo>
                    <a:lnTo>
                      <a:pt x="88" y="131"/>
                    </a:lnTo>
                    <a:lnTo>
                      <a:pt x="88" y="131"/>
                    </a:lnTo>
                    <a:lnTo>
                      <a:pt x="88" y="131"/>
                    </a:lnTo>
                    <a:lnTo>
                      <a:pt x="88" y="132"/>
                    </a:lnTo>
                    <a:lnTo>
                      <a:pt x="87" y="132"/>
                    </a:lnTo>
                    <a:lnTo>
                      <a:pt x="86" y="132"/>
                    </a:lnTo>
                    <a:lnTo>
                      <a:pt x="86" y="132"/>
                    </a:lnTo>
                    <a:lnTo>
                      <a:pt x="85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3" y="132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3"/>
                    </a:lnTo>
                    <a:lnTo>
                      <a:pt x="83" y="134"/>
                    </a:lnTo>
                    <a:lnTo>
                      <a:pt x="82" y="134"/>
                    </a:lnTo>
                    <a:lnTo>
                      <a:pt x="81" y="134"/>
                    </a:lnTo>
                    <a:lnTo>
                      <a:pt x="80" y="134"/>
                    </a:lnTo>
                    <a:lnTo>
                      <a:pt x="80" y="134"/>
                    </a:lnTo>
                    <a:lnTo>
                      <a:pt x="79" y="135"/>
                    </a:lnTo>
                    <a:lnTo>
                      <a:pt x="78" y="135"/>
                    </a:lnTo>
                    <a:lnTo>
                      <a:pt x="78" y="136"/>
                    </a:lnTo>
                    <a:lnTo>
                      <a:pt x="78" y="136"/>
                    </a:lnTo>
                    <a:lnTo>
                      <a:pt x="77" y="138"/>
                    </a:lnTo>
                    <a:lnTo>
                      <a:pt x="76" y="138"/>
                    </a:lnTo>
                    <a:lnTo>
                      <a:pt x="76" y="139"/>
                    </a:lnTo>
                    <a:lnTo>
                      <a:pt x="75" y="139"/>
                    </a:lnTo>
                    <a:lnTo>
                      <a:pt x="75" y="140"/>
                    </a:lnTo>
                    <a:lnTo>
                      <a:pt x="74" y="140"/>
                    </a:lnTo>
                    <a:lnTo>
                      <a:pt x="73" y="140"/>
                    </a:lnTo>
                    <a:lnTo>
                      <a:pt x="72" y="140"/>
                    </a:lnTo>
                    <a:lnTo>
                      <a:pt x="72" y="141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1" y="142"/>
                    </a:lnTo>
                    <a:lnTo>
                      <a:pt x="70" y="142"/>
                    </a:lnTo>
                    <a:lnTo>
                      <a:pt x="70" y="143"/>
                    </a:lnTo>
                    <a:lnTo>
                      <a:pt x="70" y="144"/>
                    </a:lnTo>
                    <a:lnTo>
                      <a:pt x="70" y="144"/>
                    </a:lnTo>
                    <a:lnTo>
                      <a:pt x="69" y="145"/>
                    </a:lnTo>
                    <a:lnTo>
                      <a:pt x="69" y="145"/>
                    </a:lnTo>
                    <a:lnTo>
                      <a:pt x="69" y="146"/>
                    </a:lnTo>
                    <a:lnTo>
                      <a:pt x="68" y="146"/>
                    </a:lnTo>
                    <a:lnTo>
                      <a:pt x="67" y="147"/>
                    </a:lnTo>
                    <a:lnTo>
                      <a:pt x="67" y="147"/>
                    </a:lnTo>
                    <a:lnTo>
                      <a:pt x="67" y="148"/>
                    </a:lnTo>
                    <a:lnTo>
                      <a:pt x="66" y="148"/>
                    </a:lnTo>
                    <a:lnTo>
                      <a:pt x="66" y="149"/>
                    </a:lnTo>
                    <a:lnTo>
                      <a:pt x="66" y="149"/>
                    </a:lnTo>
                    <a:lnTo>
                      <a:pt x="65" y="149"/>
                    </a:lnTo>
                    <a:lnTo>
                      <a:pt x="65" y="149"/>
                    </a:lnTo>
                    <a:lnTo>
                      <a:pt x="64" y="150"/>
                    </a:lnTo>
                    <a:lnTo>
                      <a:pt x="64" y="150"/>
                    </a:lnTo>
                    <a:lnTo>
                      <a:pt x="64" y="151"/>
                    </a:lnTo>
                    <a:lnTo>
                      <a:pt x="63" y="151"/>
                    </a:lnTo>
                    <a:lnTo>
                      <a:pt x="63" y="152"/>
                    </a:lnTo>
                    <a:lnTo>
                      <a:pt x="62" y="152"/>
                    </a:lnTo>
                    <a:lnTo>
                      <a:pt x="62" y="153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0" y="155"/>
                    </a:lnTo>
                    <a:lnTo>
                      <a:pt x="60" y="156"/>
                    </a:lnTo>
                    <a:lnTo>
                      <a:pt x="59" y="158"/>
                    </a:lnTo>
                    <a:lnTo>
                      <a:pt x="58" y="160"/>
                    </a:lnTo>
                    <a:lnTo>
                      <a:pt x="58" y="162"/>
                    </a:lnTo>
                    <a:lnTo>
                      <a:pt x="57" y="163"/>
                    </a:lnTo>
                    <a:lnTo>
                      <a:pt x="56" y="165"/>
                    </a:lnTo>
                    <a:lnTo>
                      <a:pt x="56" y="165"/>
                    </a:lnTo>
                    <a:lnTo>
                      <a:pt x="55" y="165"/>
                    </a:lnTo>
                    <a:lnTo>
                      <a:pt x="54" y="165"/>
                    </a:lnTo>
                    <a:lnTo>
                      <a:pt x="54" y="165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3" y="164"/>
                    </a:lnTo>
                    <a:lnTo>
                      <a:pt x="53" y="164"/>
                    </a:lnTo>
                    <a:lnTo>
                      <a:pt x="52" y="163"/>
                    </a:lnTo>
                    <a:lnTo>
                      <a:pt x="52" y="163"/>
                    </a:lnTo>
                    <a:lnTo>
                      <a:pt x="52" y="163"/>
                    </a:lnTo>
                    <a:lnTo>
                      <a:pt x="51" y="162"/>
                    </a:lnTo>
                    <a:lnTo>
                      <a:pt x="51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49" y="160"/>
                    </a:lnTo>
                    <a:lnTo>
                      <a:pt x="49" y="160"/>
                    </a:lnTo>
                    <a:lnTo>
                      <a:pt x="49" y="160"/>
                    </a:lnTo>
                    <a:lnTo>
                      <a:pt x="48" y="160"/>
                    </a:lnTo>
                    <a:lnTo>
                      <a:pt x="48" y="160"/>
                    </a:lnTo>
                    <a:lnTo>
                      <a:pt x="49" y="159"/>
                    </a:lnTo>
                    <a:lnTo>
                      <a:pt x="49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7"/>
                    </a:lnTo>
                    <a:lnTo>
                      <a:pt x="50" y="157"/>
                    </a:lnTo>
                    <a:lnTo>
                      <a:pt x="50" y="157"/>
                    </a:lnTo>
                    <a:lnTo>
                      <a:pt x="50" y="156"/>
                    </a:lnTo>
                    <a:lnTo>
                      <a:pt x="49" y="155"/>
                    </a:lnTo>
                    <a:lnTo>
                      <a:pt x="49" y="154"/>
                    </a:lnTo>
                    <a:lnTo>
                      <a:pt x="49" y="153"/>
                    </a:lnTo>
                    <a:lnTo>
                      <a:pt x="48" y="152"/>
                    </a:lnTo>
                    <a:lnTo>
                      <a:pt x="47" y="152"/>
                    </a:lnTo>
                    <a:lnTo>
                      <a:pt x="47" y="151"/>
                    </a:lnTo>
                    <a:lnTo>
                      <a:pt x="46" y="150"/>
                    </a:lnTo>
                    <a:lnTo>
                      <a:pt x="45" y="150"/>
                    </a:lnTo>
                    <a:lnTo>
                      <a:pt x="44" y="149"/>
                    </a:lnTo>
                    <a:lnTo>
                      <a:pt x="44" y="149"/>
                    </a:lnTo>
                    <a:lnTo>
                      <a:pt x="43" y="149"/>
                    </a:lnTo>
                    <a:lnTo>
                      <a:pt x="43" y="148"/>
                    </a:lnTo>
                    <a:lnTo>
                      <a:pt x="43" y="148"/>
                    </a:lnTo>
                    <a:lnTo>
                      <a:pt x="43" y="147"/>
                    </a:lnTo>
                    <a:lnTo>
                      <a:pt x="43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1" y="147"/>
                    </a:lnTo>
                    <a:lnTo>
                      <a:pt x="41" y="147"/>
                    </a:lnTo>
                    <a:lnTo>
                      <a:pt x="41" y="147"/>
                    </a:lnTo>
                    <a:lnTo>
                      <a:pt x="40" y="147"/>
                    </a:lnTo>
                    <a:lnTo>
                      <a:pt x="40" y="147"/>
                    </a:lnTo>
                    <a:lnTo>
                      <a:pt x="39" y="147"/>
                    </a:lnTo>
                    <a:lnTo>
                      <a:pt x="38" y="147"/>
                    </a:lnTo>
                    <a:lnTo>
                      <a:pt x="38" y="147"/>
                    </a:lnTo>
                    <a:lnTo>
                      <a:pt x="37" y="147"/>
                    </a:lnTo>
                    <a:lnTo>
                      <a:pt x="37" y="147"/>
                    </a:lnTo>
                    <a:lnTo>
                      <a:pt x="37" y="148"/>
                    </a:lnTo>
                    <a:lnTo>
                      <a:pt x="37" y="148"/>
                    </a:lnTo>
                    <a:lnTo>
                      <a:pt x="36" y="149"/>
                    </a:lnTo>
                    <a:lnTo>
                      <a:pt x="35" y="148"/>
                    </a:lnTo>
                    <a:lnTo>
                      <a:pt x="34" y="148"/>
                    </a:lnTo>
                    <a:lnTo>
                      <a:pt x="32" y="148"/>
                    </a:lnTo>
                    <a:lnTo>
                      <a:pt x="31" y="148"/>
                    </a:lnTo>
                    <a:lnTo>
                      <a:pt x="28" y="149"/>
                    </a:lnTo>
                    <a:lnTo>
                      <a:pt x="25" y="149"/>
                    </a:lnTo>
                    <a:lnTo>
                      <a:pt x="24" y="149"/>
                    </a:lnTo>
                    <a:lnTo>
                      <a:pt x="22" y="149"/>
                    </a:lnTo>
                    <a:lnTo>
                      <a:pt x="21" y="149"/>
                    </a:lnTo>
                    <a:lnTo>
                      <a:pt x="20" y="149"/>
                    </a:lnTo>
                    <a:lnTo>
                      <a:pt x="19" y="148"/>
                    </a:lnTo>
                    <a:lnTo>
                      <a:pt x="18" y="148"/>
                    </a:lnTo>
                    <a:lnTo>
                      <a:pt x="17" y="148"/>
                    </a:lnTo>
                    <a:lnTo>
                      <a:pt x="16" y="147"/>
                    </a:lnTo>
                    <a:lnTo>
                      <a:pt x="17" y="146"/>
                    </a:lnTo>
                    <a:lnTo>
                      <a:pt x="17" y="146"/>
                    </a:lnTo>
                    <a:lnTo>
                      <a:pt x="16" y="145"/>
                    </a:lnTo>
                    <a:lnTo>
                      <a:pt x="16" y="145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5" y="144"/>
                    </a:lnTo>
                    <a:lnTo>
                      <a:pt x="15" y="144"/>
                    </a:lnTo>
                    <a:lnTo>
                      <a:pt x="15" y="139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5" y="136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3" y="135"/>
                    </a:lnTo>
                    <a:lnTo>
                      <a:pt x="13" y="135"/>
                    </a:lnTo>
                    <a:lnTo>
                      <a:pt x="13" y="130"/>
                    </a:lnTo>
                    <a:lnTo>
                      <a:pt x="13" y="130"/>
                    </a:lnTo>
                    <a:lnTo>
                      <a:pt x="13" y="129"/>
                    </a:lnTo>
                    <a:lnTo>
                      <a:pt x="13" y="129"/>
                    </a:lnTo>
                    <a:lnTo>
                      <a:pt x="13" y="129"/>
                    </a:lnTo>
                    <a:lnTo>
                      <a:pt x="12" y="129"/>
                    </a:lnTo>
                    <a:lnTo>
                      <a:pt x="12" y="129"/>
                    </a:lnTo>
                    <a:lnTo>
                      <a:pt x="11" y="129"/>
                    </a:lnTo>
                    <a:lnTo>
                      <a:pt x="11" y="124"/>
                    </a:lnTo>
                    <a:lnTo>
                      <a:pt x="11" y="124"/>
                    </a:lnTo>
                    <a:lnTo>
                      <a:pt x="11" y="124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10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2"/>
                    </a:lnTo>
                    <a:lnTo>
                      <a:pt x="8" y="122"/>
                    </a:lnTo>
                    <a:lnTo>
                      <a:pt x="7" y="122"/>
                    </a:lnTo>
                    <a:lnTo>
                      <a:pt x="6" y="122"/>
                    </a:lnTo>
                    <a:lnTo>
                      <a:pt x="5" y="122"/>
                    </a:lnTo>
                    <a:lnTo>
                      <a:pt x="4" y="122"/>
                    </a:lnTo>
                    <a:lnTo>
                      <a:pt x="3" y="122"/>
                    </a:lnTo>
                    <a:lnTo>
                      <a:pt x="2" y="122"/>
                    </a:lnTo>
                    <a:lnTo>
                      <a:pt x="1" y="122"/>
                    </a:lnTo>
                    <a:lnTo>
                      <a:pt x="1" y="121"/>
                    </a:lnTo>
                    <a:lnTo>
                      <a:pt x="1" y="120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18"/>
                    </a:lnTo>
                    <a:lnTo>
                      <a:pt x="1" y="118"/>
                    </a:lnTo>
                    <a:lnTo>
                      <a:pt x="1" y="117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5" y="107"/>
                    </a:lnTo>
                    <a:lnTo>
                      <a:pt x="7" y="106"/>
                    </a:lnTo>
                    <a:lnTo>
                      <a:pt x="9" y="104"/>
                    </a:lnTo>
                    <a:lnTo>
                      <a:pt x="11" y="103"/>
                    </a:lnTo>
                    <a:lnTo>
                      <a:pt x="15" y="100"/>
                    </a:lnTo>
                    <a:lnTo>
                      <a:pt x="20" y="98"/>
                    </a:lnTo>
                    <a:lnTo>
                      <a:pt x="24" y="95"/>
                    </a:lnTo>
                    <a:lnTo>
                      <a:pt x="28" y="93"/>
                    </a:lnTo>
                    <a:lnTo>
                      <a:pt x="30" y="91"/>
                    </a:lnTo>
                    <a:lnTo>
                      <a:pt x="32" y="90"/>
                    </a:lnTo>
                    <a:lnTo>
                      <a:pt x="34" y="89"/>
                    </a:lnTo>
                    <a:lnTo>
                      <a:pt x="36" y="87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37" y="85"/>
                    </a:lnTo>
                    <a:lnTo>
                      <a:pt x="36" y="85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35" y="83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1"/>
                    </a:lnTo>
                    <a:lnTo>
                      <a:pt x="34" y="81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5" y="79"/>
                    </a:lnTo>
                    <a:lnTo>
                      <a:pt x="36" y="78"/>
                    </a:lnTo>
                    <a:lnTo>
                      <a:pt x="36" y="77"/>
                    </a:lnTo>
                    <a:lnTo>
                      <a:pt x="37" y="76"/>
                    </a:lnTo>
                    <a:lnTo>
                      <a:pt x="38" y="76"/>
                    </a:lnTo>
                    <a:lnTo>
                      <a:pt x="38" y="75"/>
                    </a:lnTo>
                    <a:lnTo>
                      <a:pt x="39" y="73"/>
                    </a:lnTo>
                    <a:lnTo>
                      <a:pt x="39" y="72"/>
                    </a:lnTo>
                    <a:lnTo>
                      <a:pt x="39" y="71"/>
                    </a:lnTo>
                    <a:lnTo>
                      <a:pt x="40" y="70"/>
                    </a:lnTo>
                    <a:lnTo>
                      <a:pt x="40" y="68"/>
                    </a:lnTo>
                    <a:lnTo>
                      <a:pt x="40" y="67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0" y="62"/>
                    </a:lnTo>
                    <a:lnTo>
                      <a:pt x="40" y="60"/>
                    </a:lnTo>
                    <a:lnTo>
                      <a:pt x="40" y="59"/>
                    </a:lnTo>
                    <a:lnTo>
                      <a:pt x="39" y="58"/>
                    </a:lnTo>
                    <a:lnTo>
                      <a:pt x="39" y="57"/>
                    </a:lnTo>
                    <a:lnTo>
                      <a:pt x="38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5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1" y="50"/>
                    </a:lnTo>
                    <a:lnTo>
                      <a:pt x="31" y="49"/>
                    </a:lnTo>
                    <a:lnTo>
                      <a:pt x="31" y="44"/>
                    </a:lnTo>
                    <a:lnTo>
                      <a:pt x="31" y="40"/>
                    </a:lnTo>
                    <a:lnTo>
                      <a:pt x="31" y="35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5" y="17"/>
                    </a:lnTo>
                    <a:lnTo>
                      <a:pt x="26" y="15"/>
                    </a:lnTo>
                    <a:lnTo>
                      <a:pt x="26" y="13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1" y="4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" name="Freeform 14"/>
              <p:cNvSpPr>
                <a:spLocks/>
              </p:cNvSpPr>
              <p:nvPr/>
            </p:nvSpPr>
            <p:spPr bwMode="auto">
              <a:xfrm>
                <a:off x="5592303" y="1532639"/>
                <a:ext cx="1150398" cy="1447214"/>
              </a:xfrm>
              <a:custGeom>
                <a:avLst/>
                <a:gdLst/>
                <a:ahLst/>
                <a:cxnLst>
                  <a:cxn ang="0">
                    <a:pos x="111" y="79"/>
                  </a:cxn>
                  <a:cxn ang="0">
                    <a:pos x="102" y="88"/>
                  </a:cxn>
                  <a:cxn ang="0">
                    <a:pos x="98" y="95"/>
                  </a:cxn>
                  <a:cxn ang="0">
                    <a:pos x="99" y="104"/>
                  </a:cxn>
                  <a:cxn ang="0">
                    <a:pos x="107" y="113"/>
                  </a:cxn>
                  <a:cxn ang="0">
                    <a:pos x="109" y="121"/>
                  </a:cxn>
                  <a:cxn ang="0">
                    <a:pos x="105" y="126"/>
                  </a:cxn>
                  <a:cxn ang="0">
                    <a:pos x="96" y="128"/>
                  </a:cxn>
                  <a:cxn ang="0">
                    <a:pos x="91" y="118"/>
                  </a:cxn>
                  <a:cxn ang="0">
                    <a:pos x="82" y="112"/>
                  </a:cxn>
                  <a:cxn ang="0">
                    <a:pos x="74" y="113"/>
                  </a:cxn>
                  <a:cxn ang="0">
                    <a:pos x="69" y="120"/>
                  </a:cxn>
                  <a:cxn ang="0">
                    <a:pos x="64" y="126"/>
                  </a:cxn>
                  <a:cxn ang="0">
                    <a:pos x="50" y="128"/>
                  </a:cxn>
                  <a:cxn ang="0">
                    <a:pos x="45" y="133"/>
                  </a:cxn>
                  <a:cxn ang="0">
                    <a:pos x="43" y="135"/>
                  </a:cxn>
                  <a:cxn ang="0">
                    <a:pos x="41" y="130"/>
                  </a:cxn>
                  <a:cxn ang="0">
                    <a:pos x="40" y="126"/>
                  </a:cxn>
                  <a:cxn ang="0">
                    <a:pos x="34" y="122"/>
                  </a:cxn>
                  <a:cxn ang="0">
                    <a:pos x="21" y="119"/>
                  </a:cxn>
                  <a:cxn ang="0">
                    <a:pos x="19" y="113"/>
                  </a:cxn>
                  <a:cxn ang="0">
                    <a:pos x="18" y="108"/>
                  </a:cxn>
                  <a:cxn ang="0">
                    <a:pos x="15" y="106"/>
                  </a:cxn>
                  <a:cxn ang="0">
                    <a:pos x="14" y="102"/>
                  </a:cxn>
                  <a:cxn ang="0">
                    <a:pos x="11" y="98"/>
                  </a:cxn>
                  <a:cxn ang="0">
                    <a:pos x="14" y="96"/>
                  </a:cxn>
                  <a:cxn ang="0">
                    <a:pos x="14" y="89"/>
                  </a:cxn>
                  <a:cxn ang="0">
                    <a:pos x="16" y="82"/>
                  </a:cxn>
                  <a:cxn ang="0">
                    <a:pos x="18" y="73"/>
                  </a:cxn>
                  <a:cxn ang="0">
                    <a:pos x="16" y="64"/>
                  </a:cxn>
                  <a:cxn ang="0">
                    <a:pos x="12" y="59"/>
                  </a:cxn>
                  <a:cxn ang="0">
                    <a:pos x="6" y="56"/>
                  </a:cxn>
                  <a:cxn ang="0">
                    <a:pos x="5" y="55"/>
                  </a:cxn>
                  <a:cxn ang="0">
                    <a:pos x="4" y="50"/>
                  </a:cxn>
                  <a:cxn ang="0">
                    <a:pos x="0" y="48"/>
                  </a:cxn>
                  <a:cxn ang="0">
                    <a:pos x="1" y="43"/>
                  </a:cxn>
                  <a:cxn ang="0">
                    <a:pos x="3" y="38"/>
                  </a:cxn>
                  <a:cxn ang="0">
                    <a:pos x="2" y="35"/>
                  </a:cxn>
                  <a:cxn ang="0">
                    <a:pos x="4" y="32"/>
                  </a:cxn>
                  <a:cxn ang="0">
                    <a:pos x="10" y="30"/>
                  </a:cxn>
                  <a:cxn ang="0">
                    <a:pos x="14" y="32"/>
                  </a:cxn>
                  <a:cxn ang="0">
                    <a:pos x="18" y="30"/>
                  </a:cxn>
                  <a:cxn ang="0">
                    <a:pos x="24" y="24"/>
                  </a:cxn>
                  <a:cxn ang="0">
                    <a:pos x="33" y="19"/>
                  </a:cxn>
                  <a:cxn ang="0">
                    <a:pos x="36" y="13"/>
                  </a:cxn>
                  <a:cxn ang="0">
                    <a:pos x="44" y="10"/>
                  </a:cxn>
                  <a:cxn ang="0">
                    <a:pos x="48" y="4"/>
                  </a:cxn>
                  <a:cxn ang="0">
                    <a:pos x="54" y="3"/>
                  </a:cxn>
                  <a:cxn ang="0">
                    <a:pos x="59" y="0"/>
                  </a:cxn>
                  <a:cxn ang="0">
                    <a:pos x="61" y="6"/>
                  </a:cxn>
                  <a:cxn ang="0">
                    <a:pos x="58" y="10"/>
                  </a:cxn>
                  <a:cxn ang="0">
                    <a:pos x="55" y="13"/>
                  </a:cxn>
                  <a:cxn ang="0">
                    <a:pos x="60" y="17"/>
                  </a:cxn>
                  <a:cxn ang="0">
                    <a:pos x="70" y="22"/>
                  </a:cxn>
                  <a:cxn ang="0">
                    <a:pos x="77" y="26"/>
                  </a:cxn>
                  <a:cxn ang="0">
                    <a:pos x="101" y="54"/>
                  </a:cxn>
                </a:cxnLst>
                <a:rect l="0" t="0" r="r" b="b"/>
                <a:pathLst>
                  <a:path w="116" h="135">
                    <a:moveTo>
                      <a:pt x="116" y="77"/>
                    </a:moveTo>
                    <a:lnTo>
                      <a:pt x="115" y="77"/>
                    </a:lnTo>
                    <a:lnTo>
                      <a:pt x="115" y="76"/>
                    </a:lnTo>
                    <a:lnTo>
                      <a:pt x="114" y="76"/>
                    </a:lnTo>
                    <a:lnTo>
                      <a:pt x="113" y="77"/>
                    </a:lnTo>
                    <a:lnTo>
                      <a:pt x="112" y="78"/>
                    </a:lnTo>
                    <a:lnTo>
                      <a:pt x="111" y="79"/>
                    </a:lnTo>
                    <a:lnTo>
                      <a:pt x="109" y="80"/>
                    </a:lnTo>
                    <a:lnTo>
                      <a:pt x="108" y="81"/>
                    </a:lnTo>
                    <a:lnTo>
                      <a:pt x="106" y="83"/>
                    </a:lnTo>
                    <a:lnTo>
                      <a:pt x="105" y="84"/>
                    </a:lnTo>
                    <a:lnTo>
                      <a:pt x="104" y="85"/>
                    </a:lnTo>
                    <a:lnTo>
                      <a:pt x="103" y="87"/>
                    </a:lnTo>
                    <a:lnTo>
                      <a:pt x="102" y="88"/>
                    </a:lnTo>
                    <a:lnTo>
                      <a:pt x="101" y="89"/>
                    </a:lnTo>
                    <a:lnTo>
                      <a:pt x="100" y="91"/>
                    </a:lnTo>
                    <a:lnTo>
                      <a:pt x="99" y="92"/>
                    </a:lnTo>
                    <a:lnTo>
                      <a:pt x="99" y="93"/>
                    </a:lnTo>
                    <a:lnTo>
                      <a:pt x="99" y="94"/>
                    </a:lnTo>
                    <a:lnTo>
                      <a:pt x="98" y="94"/>
                    </a:lnTo>
                    <a:lnTo>
                      <a:pt x="98" y="95"/>
                    </a:lnTo>
                    <a:lnTo>
                      <a:pt x="98" y="97"/>
                    </a:lnTo>
                    <a:lnTo>
                      <a:pt x="98" y="98"/>
                    </a:lnTo>
                    <a:lnTo>
                      <a:pt x="98" y="99"/>
                    </a:lnTo>
                    <a:lnTo>
                      <a:pt x="98" y="100"/>
                    </a:lnTo>
                    <a:lnTo>
                      <a:pt x="98" y="101"/>
                    </a:lnTo>
                    <a:lnTo>
                      <a:pt x="99" y="103"/>
                    </a:lnTo>
                    <a:lnTo>
                      <a:pt x="99" y="104"/>
                    </a:lnTo>
                    <a:lnTo>
                      <a:pt x="100" y="105"/>
                    </a:lnTo>
                    <a:lnTo>
                      <a:pt x="101" y="106"/>
                    </a:lnTo>
                    <a:lnTo>
                      <a:pt x="103" y="107"/>
                    </a:lnTo>
                    <a:lnTo>
                      <a:pt x="105" y="109"/>
                    </a:lnTo>
                    <a:lnTo>
                      <a:pt x="106" y="110"/>
                    </a:lnTo>
                    <a:lnTo>
                      <a:pt x="107" y="111"/>
                    </a:lnTo>
                    <a:lnTo>
                      <a:pt x="107" y="113"/>
                    </a:lnTo>
                    <a:lnTo>
                      <a:pt x="108" y="114"/>
                    </a:lnTo>
                    <a:lnTo>
                      <a:pt x="109" y="115"/>
                    </a:lnTo>
                    <a:lnTo>
                      <a:pt x="109" y="116"/>
                    </a:lnTo>
                    <a:lnTo>
                      <a:pt x="110" y="118"/>
                    </a:lnTo>
                    <a:lnTo>
                      <a:pt x="110" y="119"/>
                    </a:lnTo>
                    <a:lnTo>
                      <a:pt x="110" y="120"/>
                    </a:lnTo>
                    <a:lnTo>
                      <a:pt x="109" y="121"/>
                    </a:lnTo>
                    <a:lnTo>
                      <a:pt x="109" y="122"/>
                    </a:lnTo>
                    <a:lnTo>
                      <a:pt x="108" y="123"/>
                    </a:lnTo>
                    <a:lnTo>
                      <a:pt x="108" y="124"/>
                    </a:lnTo>
                    <a:lnTo>
                      <a:pt x="107" y="124"/>
                    </a:lnTo>
                    <a:lnTo>
                      <a:pt x="106" y="125"/>
                    </a:lnTo>
                    <a:lnTo>
                      <a:pt x="105" y="126"/>
                    </a:lnTo>
                    <a:lnTo>
                      <a:pt x="105" y="126"/>
                    </a:lnTo>
                    <a:lnTo>
                      <a:pt x="104" y="127"/>
                    </a:lnTo>
                    <a:lnTo>
                      <a:pt x="103" y="127"/>
                    </a:lnTo>
                    <a:lnTo>
                      <a:pt x="102" y="128"/>
                    </a:lnTo>
                    <a:lnTo>
                      <a:pt x="100" y="128"/>
                    </a:lnTo>
                    <a:lnTo>
                      <a:pt x="99" y="128"/>
                    </a:lnTo>
                    <a:lnTo>
                      <a:pt x="98" y="128"/>
                    </a:lnTo>
                    <a:lnTo>
                      <a:pt x="96" y="128"/>
                    </a:lnTo>
                    <a:lnTo>
                      <a:pt x="95" y="128"/>
                    </a:lnTo>
                    <a:lnTo>
                      <a:pt x="94" y="126"/>
                    </a:lnTo>
                    <a:lnTo>
                      <a:pt x="94" y="125"/>
                    </a:lnTo>
                    <a:lnTo>
                      <a:pt x="93" y="123"/>
                    </a:lnTo>
                    <a:lnTo>
                      <a:pt x="93" y="121"/>
                    </a:lnTo>
                    <a:lnTo>
                      <a:pt x="92" y="120"/>
                    </a:lnTo>
                    <a:lnTo>
                      <a:pt x="91" y="118"/>
                    </a:lnTo>
                    <a:lnTo>
                      <a:pt x="90" y="117"/>
                    </a:lnTo>
                    <a:lnTo>
                      <a:pt x="89" y="116"/>
                    </a:lnTo>
                    <a:lnTo>
                      <a:pt x="88" y="115"/>
                    </a:lnTo>
                    <a:lnTo>
                      <a:pt x="87" y="114"/>
                    </a:lnTo>
                    <a:lnTo>
                      <a:pt x="85" y="113"/>
                    </a:lnTo>
                    <a:lnTo>
                      <a:pt x="84" y="113"/>
                    </a:lnTo>
                    <a:lnTo>
                      <a:pt x="82" y="112"/>
                    </a:lnTo>
                    <a:lnTo>
                      <a:pt x="80" y="112"/>
                    </a:lnTo>
                    <a:lnTo>
                      <a:pt x="78" y="112"/>
                    </a:lnTo>
                    <a:lnTo>
                      <a:pt x="76" y="111"/>
                    </a:lnTo>
                    <a:lnTo>
                      <a:pt x="76" y="112"/>
                    </a:lnTo>
                    <a:lnTo>
                      <a:pt x="75" y="112"/>
                    </a:lnTo>
                    <a:lnTo>
                      <a:pt x="75" y="112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2" y="114"/>
                    </a:lnTo>
                    <a:lnTo>
                      <a:pt x="71" y="115"/>
                    </a:lnTo>
                    <a:lnTo>
                      <a:pt x="71" y="116"/>
                    </a:lnTo>
                    <a:lnTo>
                      <a:pt x="70" y="118"/>
                    </a:lnTo>
                    <a:lnTo>
                      <a:pt x="70" y="119"/>
                    </a:lnTo>
                    <a:lnTo>
                      <a:pt x="69" y="120"/>
                    </a:lnTo>
                    <a:lnTo>
                      <a:pt x="68" y="121"/>
                    </a:lnTo>
                    <a:lnTo>
                      <a:pt x="68" y="122"/>
                    </a:lnTo>
                    <a:lnTo>
                      <a:pt x="67" y="123"/>
                    </a:lnTo>
                    <a:lnTo>
                      <a:pt x="66" y="124"/>
                    </a:lnTo>
                    <a:lnTo>
                      <a:pt x="65" y="125"/>
                    </a:lnTo>
                    <a:lnTo>
                      <a:pt x="64" y="126"/>
                    </a:lnTo>
                    <a:lnTo>
                      <a:pt x="64" y="126"/>
                    </a:lnTo>
                    <a:lnTo>
                      <a:pt x="63" y="126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7"/>
                    </a:lnTo>
                    <a:lnTo>
                      <a:pt x="52" y="127"/>
                    </a:lnTo>
                    <a:lnTo>
                      <a:pt x="51" y="127"/>
                    </a:lnTo>
                    <a:lnTo>
                      <a:pt x="50" y="128"/>
                    </a:lnTo>
                    <a:lnTo>
                      <a:pt x="50" y="128"/>
                    </a:lnTo>
                    <a:lnTo>
                      <a:pt x="49" y="129"/>
                    </a:lnTo>
                    <a:lnTo>
                      <a:pt x="48" y="130"/>
                    </a:lnTo>
                    <a:lnTo>
                      <a:pt x="47" y="131"/>
                    </a:lnTo>
                    <a:lnTo>
                      <a:pt x="47" y="132"/>
                    </a:lnTo>
                    <a:lnTo>
                      <a:pt x="46" y="133"/>
                    </a:lnTo>
                    <a:lnTo>
                      <a:pt x="45" y="133"/>
                    </a:lnTo>
                    <a:lnTo>
                      <a:pt x="44" y="134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41" y="133"/>
                    </a:lnTo>
                    <a:lnTo>
                      <a:pt x="41" y="131"/>
                    </a:lnTo>
                    <a:lnTo>
                      <a:pt x="41" y="130"/>
                    </a:lnTo>
                    <a:lnTo>
                      <a:pt x="41" y="128"/>
                    </a:lnTo>
                    <a:lnTo>
                      <a:pt x="42" y="128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39" y="125"/>
                    </a:lnTo>
                    <a:lnTo>
                      <a:pt x="38" y="125"/>
                    </a:lnTo>
                    <a:lnTo>
                      <a:pt x="37" y="124"/>
                    </a:lnTo>
                    <a:lnTo>
                      <a:pt x="35" y="123"/>
                    </a:lnTo>
                    <a:lnTo>
                      <a:pt x="34" y="122"/>
                    </a:lnTo>
                    <a:lnTo>
                      <a:pt x="33" y="122"/>
                    </a:lnTo>
                    <a:lnTo>
                      <a:pt x="32" y="121"/>
                    </a:lnTo>
                    <a:lnTo>
                      <a:pt x="30" y="121"/>
                    </a:lnTo>
                    <a:lnTo>
                      <a:pt x="29" y="120"/>
                    </a:lnTo>
                    <a:lnTo>
                      <a:pt x="27" y="120"/>
                    </a:lnTo>
                    <a:lnTo>
                      <a:pt x="24" y="119"/>
                    </a:lnTo>
                    <a:lnTo>
                      <a:pt x="21" y="119"/>
                    </a:lnTo>
                    <a:lnTo>
                      <a:pt x="18" y="118"/>
                    </a:lnTo>
                    <a:lnTo>
                      <a:pt x="18" y="117"/>
                    </a:lnTo>
                    <a:lnTo>
                      <a:pt x="19" y="116"/>
                    </a:lnTo>
                    <a:lnTo>
                      <a:pt x="19" y="115"/>
                    </a:lnTo>
                    <a:lnTo>
                      <a:pt x="19" y="115"/>
                    </a:lnTo>
                    <a:lnTo>
                      <a:pt x="19" y="114"/>
                    </a:lnTo>
                    <a:lnTo>
                      <a:pt x="19" y="113"/>
                    </a:lnTo>
                    <a:lnTo>
                      <a:pt x="19" y="112"/>
                    </a:lnTo>
                    <a:lnTo>
                      <a:pt x="19" y="112"/>
                    </a:lnTo>
                    <a:lnTo>
                      <a:pt x="19" y="111"/>
                    </a:lnTo>
                    <a:lnTo>
                      <a:pt x="19" y="110"/>
                    </a:lnTo>
                    <a:lnTo>
                      <a:pt x="19" y="109"/>
                    </a:lnTo>
                    <a:lnTo>
                      <a:pt x="18" y="109"/>
                    </a:lnTo>
                    <a:lnTo>
                      <a:pt x="18" y="108"/>
                    </a:lnTo>
                    <a:lnTo>
                      <a:pt x="17" y="108"/>
                    </a:lnTo>
                    <a:lnTo>
                      <a:pt x="17" y="107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05"/>
                    </a:lnTo>
                    <a:lnTo>
                      <a:pt x="15" y="105"/>
                    </a:lnTo>
                    <a:lnTo>
                      <a:pt x="15" y="104"/>
                    </a:lnTo>
                    <a:lnTo>
                      <a:pt x="15" y="103"/>
                    </a:lnTo>
                    <a:lnTo>
                      <a:pt x="15" y="103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3" y="101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1" y="98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3" y="98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4" y="95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5" y="93"/>
                    </a:lnTo>
                    <a:lnTo>
                      <a:pt x="14" y="92"/>
                    </a:lnTo>
                    <a:lnTo>
                      <a:pt x="14" y="90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5" y="85"/>
                    </a:lnTo>
                    <a:lnTo>
                      <a:pt x="15" y="84"/>
                    </a:lnTo>
                    <a:lnTo>
                      <a:pt x="16" y="83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7" y="80"/>
                    </a:lnTo>
                    <a:lnTo>
                      <a:pt x="17" y="79"/>
                    </a:lnTo>
                    <a:lnTo>
                      <a:pt x="18" y="78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8" y="65"/>
                    </a:lnTo>
                    <a:lnTo>
                      <a:pt x="17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5" y="63"/>
                    </a:lnTo>
                    <a:lnTo>
                      <a:pt x="14" y="62"/>
                    </a:lnTo>
                    <a:lnTo>
                      <a:pt x="14" y="61"/>
                    </a:lnTo>
                    <a:lnTo>
                      <a:pt x="13" y="60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1" y="58"/>
                    </a:lnTo>
                    <a:lnTo>
                      <a:pt x="10" y="58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7" y="57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1" y="35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4" y="31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9" y="22"/>
                    </a:lnTo>
                    <a:lnTo>
                      <a:pt x="30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5" y="9"/>
                    </a:lnTo>
                    <a:lnTo>
                      <a:pt x="46" y="8"/>
                    </a:lnTo>
                    <a:lnTo>
                      <a:pt x="46" y="7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4"/>
                    </a:lnTo>
                    <a:lnTo>
                      <a:pt x="61" y="5"/>
                    </a:lnTo>
                    <a:lnTo>
                      <a:pt x="61" y="6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60" y="9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58" y="10"/>
                    </a:lnTo>
                    <a:lnTo>
                      <a:pt x="57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2"/>
                    </a:lnTo>
                    <a:lnTo>
                      <a:pt x="55" y="13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7" y="15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9" y="17"/>
                    </a:lnTo>
                    <a:lnTo>
                      <a:pt x="60" y="17"/>
                    </a:lnTo>
                    <a:lnTo>
                      <a:pt x="61" y="18"/>
                    </a:lnTo>
                    <a:lnTo>
                      <a:pt x="63" y="19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70" y="22"/>
                    </a:lnTo>
                    <a:lnTo>
                      <a:pt x="71" y="23"/>
                    </a:lnTo>
                    <a:lnTo>
                      <a:pt x="72" y="24"/>
                    </a:lnTo>
                    <a:lnTo>
                      <a:pt x="73" y="25"/>
                    </a:lnTo>
                    <a:lnTo>
                      <a:pt x="74" y="25"/>
                    </a:lnTo>
                    <a:lnTo>
                      <a:pt x="75" y="26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82" y="31"/>
                    </a:lnTo>
                    <a:lnTo>
                      <a:pt x="86" y="35"/>
                    </a:lnTo>
                    <a:lnTo>
                      <a:pt x="90" y="40"/>
                    </a:lnTo>
                    <a:lnTo>
                      <a:pt x="93" y="44"/>
                    </a:lnTo>
                    <a:lnTo>
                      <a:pt x="97" y="49"/>
                    </a:lnTo>
                    <a:lnTo>
                      <a:pt x="101" y="54"/>
                    </a:lnTo>
                    <a:lnTo>
                      <a:pt x="104" y="58"/>
                    </a:lnTo>
                    <a:lnTo>
                      <a:pt x="108" y="63"/>
                    </a:lnTo>
                    <a:lnTo>
                      <a:pt x="115" y="73"/>
                    </a:lnTo>
                    <a:lnTo>
                      <a:pt x="116" y="77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" name="Freeform 15"/>
              <p:cNvSpPr>
                <a:spLocks/>
              </p:cNvSpPr>
              <p:nvPr/>
            </p:nvSpPr>
            <p:spPr bwMode="auto">
              <a:xfrm>
                <a:off x="4260392" y="1341312"/>
                <a:ext cx="1383421" cy="963991"/>
              </a:xfrm>
              <a:custGeom>
                <a:avLst/>
                <a:gdLst/>
                <a:ahLst/>
                <a:cxnLst>
                  <a:cxn ang="0">
                    <a:pos x="134" y="44"/>
                  </a:cxn>
                  <a:cxn ang="0">
                    <a:pos x="132" y="48"/>
                  </a:cxn>
                  <a:cxn ang="0">
                    <a:pos x="131" y="53"/>
                  </a:cxn>
                  <a:cxn ang="0">
                    <a:pos x="136" y="54"/>
                  </a:cxn>
                  <a:cxn ang="0">
                    <a:pos x="135" y="60"/>
                  </a:cxn>
                  <a:cxn ang="0">
                    <a:pos x="137" y="67"/>
                  </a:cxn>
                  <a:cxn ang="0">
                    <a:pos x="139" y="74"/>
                  </a:cxn>
                  <a:cxn ang="0">
                    <a:pos x="128" y="71"/>
                  </a:cxn>
                  <a:cxn ang="0">
                    <a:pos x="123" y="67"/>
                  </a:cxn>
                  <a:cxn ang="0">
                    <a:pos x="114" y="68"/>
                  </a:cxn>
                  <a:cxn ang="0">
                    <a:pos x="106" y="65"/>
                  </a:cxn>
                  <a:cxn ang="0">
                    <a:pos x="94" y="59"/>
                  </a:cxn>
                  <a:cxn ang="0">
                    <a:pos x="76" y="56"/>
                  </a:cxn>
                  <a:cxn ang="0">
                    <a:pos x="65" y="49"/>
                  </a:cxn>
                  <a:cxn ang="0">
                    <a:pos x="59" y="51"/>
                  </a:cxn>
                  <a:cxn ang="0">
                    <a:pos x="44" y="54"/>
                  </a:cxn>
                  <a:cxn ang="0">
                    <a:pos x="41" y="60"/>
                  </a:cxn>
                  <a:cxn ang="0">
                    <a:pos x="42" y="65"/>
                  </a:cxn>
                  <a:cxn ang="0">
                    <a:pos x="45" y="73"/>
                  </a:cxn>
                  <a:cxn ang="0">
                    <a:pos x="31" y="85"/>
                  </a:cxn>
                  <a:cxn ang="0">
                    <a:pos x="23" y="85"/>
                  </a:cxn>
                  <a:cxn ang="0">
                    <a:pos x="14" y="89"/>
                  </a:cxn>
                  <a:cxn ang="0">
                    <a:pos x="2" y="89"/>
                  </a:cxn>
                  <a:cxn ang="0">
                    <a:pos x="1" y="72"/>
                  </a:cxn>
                  <a:cxn ang="0">
                    <a:pos x="7" y="68"/>
                  </a:cxn>
                  <a:cxn ang="0">
                    <a:pos x="7" y="59"/>
                  </a:cxn>
                  <a:cxn ang="0">
                    <a:pos x="6" y="55"/>
                  </a:cxn>
                  <a:cxn ang="0">
                    <a:pos x="6" y="50"/>
                  </a:cxn>
                  <a:cxn ang="0">
                    <a:pos x="5" y="44"/>
                  </a:cxn>
                  <a:cxn ang="0">
                    <a:pos x="7" y="39"/>
                  </a:cxn>
                  <a:cxn ang="0">
                    <a:pos x="5" y="29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20" y="18"/>
                  </a:cxn>
                  <a:cxn ang="0">
                    <a:pos x="24" y="17"/>
                  </a:cxn>
                  <a:cxn ang="0">
                    <a:pos x="30" y="15"/>
                  </a:cxn>
                  <a:cxn ang="0">
                    <a:pos x="37" y="13"/>
                  </a:cxn>
                  <a:cxn ang="0">
                    <a:pos x="42" y="8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1"/>
                  </a:cxn>
                  <a:cxn ang="0">
                    <a:pos x="62" y="3"/>
                  </a:cxn>
                  <a:cxn ang="0">
                    <a:pos x="70" y="6"/>
                  </a:cxn>
                  <a:cxn ang="0">
                    <a:pos x="73" y="7"/>
                  </a:cxn>
                  <a:cxn ang="0">
                    <a:pos x="78" y="3"/>
                  </a:cxn>
                  <a:cxn ang="0">
                    <a:pos x="82" y="1"/>
                  </a:cxn>
                  <a:cxn ang="0">
                    <a:pos x="85" y="5"/>
                  </a:cxn>
                  <a:cxn ang="0">
                    <a:pos x="86" y="12"/>
                  </a:cxn>
                  <a:cxn ang="0">
                    <a:pos x="89" y="19"/>
                  </a:cxn>
                  <a:cxn ang="0">
                    <a:pos x="88" y="30"/>
                  </a:cxn>
                  <a:cxn ang="0">
                    <a:pos x="92" y="37"/>
                  </a:cxn>
                  <a:cxn ang="0">
                    <a:pos x="103" y="36"/>
                  </a:cxn>
                  <a:cxn ang="0">
                    <a:pos x="107" y="33"/>
                  </a:cxn>
                  <a:cxn ang="0">
                    <a:pos x="110" y="31"/>
                  </a:cxn>
                  <a:cxn ang="0">
                    <a:pos x="114" y="41"/>
                  </a:cxn>
                  <a:cxn ang="0">
                    <a:pos x="119" y="42"/>
                  </a:cxn>
                  <a:cxn ang="0">
                    <a:pos x="121" y="38"/>
                  </a:cxn>
                  <a:cxn ang="0">
                    <a:pos x="127" y="38"/>
                  </a:cxn>
                  <a:cxn ang="0">
                    <a:pos x="131" y="41"/>
                  </a:cxn>
                  <a:cxn ang="0">
                    <a:pos x="135" y="40"/>
                  </a:cxn>
                  <a:cxn ang="0">
                    <a:pos x="139" y="39"/>
                  </a:cxn>
                </a:cxnLst>
                <a:rect l="0" t="0" r="r" b="b"/>
                <a:pathLst>
                  <a:path w="139" h="90">
                    <a:moveTo>
                      <a:pt x="139" y="40"/>
                    </a:moveTo>
                    <a:lnTo>
                      <a:pt x="139" y="40"/>
                    </a:lnTo>
                    <a:lnTo>
                      <a:pt x="139" y="40"/>
                    </a:lnTo>
                    <a:lnTo>
                      <a:pt x="139" y="41"/>
                    </a:lnTo>
                    <a:lnTo>
                      <a:pt x="139" y="41"/>
                    </a:lnTo>
                    <a:lnTo>
                      <a:pt x="138" y="41"/>
                    </a:lnTo>
                    <a:lnTo>
                      <a:pt x="137" y="41"/>
                    </a:lnTo>
                    <a:lnTo>
                      <a:pt x="136" y="42"/>
                    </a:lnTo>
                    <a:lnTo>
                      <a:pt x="135" y="42"/>
                    </a:lnTo>
                    <a:lnTo>
                      <a:pt x="135" y="43"/>
                    </a:lnTo>
                    <a:lnTo>
                      <a:pt x="134" y="43"/>
                    </a:lnTo>
                    <a:lnTo>
                      <a:pt x="134" y="44"/>
                    </a:lnTo>
                    <a:lnTo>
                      <a:pt x="134" y="44"/>
                    </a:lnTo>
                    <a:lnTo>
                      <a:pt x="133" y="44"/>
                    </a:lnTo>
                    <a:lnTo>
                      <a:pt x="133" y="44"/>
                    </a:lnTo>
                    <a:lnTo>
                      <a:pt x="133" y="45"/>
                    </a:lnTo>
                    <a:lnTo>
                      <a:pt x="132" y="45"/>
                    </a:lnTo>
                    <a:lnTo>
                      <a:pt x="132" y="45"/>
                    </a:lnTo>
                    <a:lnTo>
                      <a:pt x="132" y="46"/>
                    </a:lnTo>
                    <a:lnTo>
                      <a:pt x="132" y="46"/>
                    </a:lnTo>
                    <a:lnTo>
                      <a:pt x="132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31" y="48"/>
                    </a:lnTo>
                    <a:lnTo>
                      <a:pt x="131" y="48"/>
                    </a:lnTo>
                    <a:lnTo>
                      <a:pt x="131" y="48"/>
                    </a:lnTo>
                    <a:lnTo>
                      <a:pt x="131" y="49"/>
                    </a:lnTo>
                    <a:lnTo>
                      <a:pt x="130" y="49"/>
                    </a:lnTo>
                    <a:lnTo>
                      <a:pt x="130" y="50"/>
                    </a:lnTo>
                    <a:lnTo>
                      <a:pt x="130" y="50"/>
                    </a:lnTo>
                    <a:lnTo>
                      <a:pt x="131" y="51"/>
                    </a:lnTo>
                    <a:lnTo>
                      <a:pt x="131" y="52"/>
                    </a:lnTo>
                    <a:lnTo>
                      <a:pt x="131" y="52"/>
                    </a:lnTo>
                    <a:lnTo>
                      <a:pt x="131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3" y="53"/>
                    </a:lnTo>
                    <a:lnTo>
                      <a:pt x="133" y="53"/>
                    </a:lnTo>
                    <a:lnTo>
                      <a:pt x="134" y="53"/>
                    </a:lnTo>
                    <a:lnTo>
                      <a:pt x="134" y="53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6" y="53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6"/>
                    </a:lnTo>
                    <a:lnTo>
                      <a:pt x="137" y="56"/>
                    </a:lnTo>
                    <a:lnTo>
                      <a:pt x="137" y="57"/>
                    </a:lnTo>
                    <a:lnTo>
                      <a:pt x="137" y="57"/>
                    </a:lnTo>
                    <a:lnTo>
                      <a:pt x="137" y="58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5" y="60"/>
                    </a:lnTo>
                    <a:lnTo>
                      <a:pt x="135" y="61"/>
                    </a:lnTo>
                    <a:lnTo>
                      <a:pt x="135" y="61"/>
                    </a:lnTo>
                    <a:lnTo>
                      <a:pt x="134" y="62"/>
                    </a:lnTo>
                    <a:lnTo>
                      <a:pt x="134" y="63"/>
                    </a:lnTo>
                    <a:lnTo>
                      <a:pt x="134" y="64"/>
                    </a:lnTo>
                    <a:lnTo>
                      <a:pt x="134" y="64"/>
                    </a:lnTo>
                    <a:lnTo>
                      <a:pt x="134" y="65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5" y="67"/>
                    </a:lnTo>
                    <a:lnTo>
                      <a:pt x="136" y="67"/>
                    </a:lnTo>
                    <a:lnTo>
                      <a:pt x="137" y="67"/>
                    </a:lnTo>
                    <a:lnTo>
                      <a:pt x="137" y="68"/>
                    </a:lnTo>
                    <a:lnTo>
                      <a:pt x="138" y="68"/>
                    </a:lnTo>
                    <a:lnTo>
                      <a:pt x="138" y="68"/>
                    </a:lnTo>
                    <a:lnTo>
                      <a:pt x="138" y="69"/>
                    </a:lnTo>
                    <a:lnTo>
                      <a:pt x="139" y="69"/>
                    </a:lnTo>
                    <a:lnTo>
                      <a:pt x="139" y="70"/>
                    </a:lnTo>
                    <a:lnTo>
                      <a:pt x="139" y="70"/>
                    </a:lnTo>
                    <a:lnTo>
                      <a:pt x="139" y="71"/>
                    </a:lnTo>
                    <a:lnTo>
                      <a:pt x="139" y="72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9" y="74"/>
                    </a:lnTo>
                    <a:lnTo>
                      <a:pt x="139" y="74"/>
                    </a:lnTo>
                    <a:lnTo>
                      <a:pt x="139" y="74"/>
                    </a:lnTo>
                    <a:lnTo>
                      <a:pt x="137" y="75"/>
                    </a:lnTo>
                    <a:lnTo>
                      <a:pt x="136" y="75"/>
                    </a:lnTo>
                    <a:lnTo>
                      <a:pt x="135" y="75"/>
                    </a:lnTo>
                    <a:lnTo>
                      <a:pt x="134" y="74"/>
                    </a:lnTo>
                    <a:lnTo>
                      <a:pt x="133" y="74"/>
                    </a:lnTo>
                    <a:lnTo>
                      <a:pt x="132" y="74"/>
                    </a:lnTo>
                    <a:lnTo>
                      <a:pt x="131" y="73"/>
                    </a:lnTo>
                    <a:lnTo>
                      <a:pt x="130" y="73"/>
                    </a:lnTo>
                    <a:lnTo>
                      <a:pt x="129" y="72"/>
                    </a:lnTo>
                    <a:lnTo>
                      <a:pt x="128" y="71"/>
                    </a:lnTo>
                    <a:lnTo>
                      <a:pt x="127" y="70"/>
                    </a:lnTo>
                    <a:lnTo>
                      <a:pt x="125" y="69"/>
                    </a:lnTo>
                    <a:lnTo>
                      <a:pt x="125" y="68"/>
                    </a:lnTo>
                    <a:lnTo>
                      <a:pt x="124" y="68"/>
                    </a:lnTo>
                    <a:lnTo>
                      <a:pt x="124" y="67"/>
                    </a:lnTo>
                    <a:lnTo>
                      <a:pt x="124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2" y="67"/>
                    </a:lnTo>
                    <a:lnTo>
                      <a:pt x="122" y="67"/>
                    </a:lnTo>
                    <a:lnTo>
                      <a:pt x="122" y="68"/>
                    </a:lnTo>
                    <a:lnTo>
                      <a:pt x="120" y="68"/>
                    </a:lnTo>
                    <a:lnTo>
                      <a:pt x="119" y="68"/>
                    </a:lnTo>
                    <a:lnTo>
                      <a:pt x="117" y="68"/>
                    </a:lnTo>
                    <a:lnTo>
                      <a:pt x="115" y="68"/>
                    </a:lnTo>
                    <a:lnTo>
                      <a:pt x="115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9"/>
                    </a:lnTo>
                    <a:lnTo>
                      <a:pt x="114" y="70"/>
                    </a:lnTo>
                    <a:lnTo>
                      <a:pt x="112" y="70"/>
                    </a:lnTo>
                    <a:lnTo>
                      <a:pt x="110" y="70"/>
                    </a:lnTo>
                    <a:lnTo>
                      <a:pt x="109" y="70"/>
                    </a:lnTo>
                    <a:lnTo>
                      <a:pt x="107" y="70"/>
                    </a:lnTo>
                    <a:lnTo>
                      <a:pt x="107" y="68"/>
                    </a:lnTo>
                    <a:lnTo>
                      <a:pt x="107" y="67"/>
                    </a:lnTo>
                    <a:lnTo>
                      <a:pt x="107" y="66"/>
                    </a:lnTo>
                    <a:lnTo>
                      <a:pt x="106" y="65"/>
                    </a:lnTo>
                    <a:lnTo>
                      <a:pt x="106" y="65"/>
                    </a:lnTo>
                    <a:lnTo>
                      <a:pt x="105" y="64"/>
                    </a:lnTo>
                    <a:lnTo>
                      <a:pt x="105" y="63"/>
                    </a:lnTo>
                    <a:lnTo>
                      <a:pt x="104" y="63"/>
                    </a:lnTo>
                    <a:lnTo>
                      <a:pt x="104" y="62"/>
                    </a:lnTo>
                    <a:lnTo>
                      <a:pt x="103" y="62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101" y="60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9"/>
                    </a:lnTo>
                    <a:lnTo>
                      <a:pt x="94" y="59"/>
                    </a:lnTo>
                    <a:lnTo>
                      <a:pt x="92" y="59"/>
                    </a:lnTo>
                    <a:lnTo>
                      <a:pt x="89" y="59"/>
                    </a:lnTo>
                    <a:lnTo>
                      <a:pt x="85" y="58"/>
                    </a:lnTo>
                    <a:lnTo>
                      <a:pt x="83" y="58"/>
                    </a:lnTo>
                    <a:lnTo>
                      <a:pt x="80" y="58"/>
                    </a:lnTo>
                    <a:lnTo>
                      <a:pt x="80" y="58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9" y="58"/>
                    </a:lnTo>
                    <a:lnTo>
                      <a:pt x="78" y="57"/>
                    </a:lnTo>
                    <a:lnTo>
                      <a:pt x="77" y="57"/>
                    </a:lnTo>
                    <a:lnTo>
                      <a:pt x="76" y="56"/>
                    </a:lnTo>
                    <a:lnTo>
                      <a:pt x="75" y="55"/>
                    </a:lnTo>
                    <a:lnTo>
                      <a:pt x="74" y="55"/>
                    </a:lnTo>
                    <a:lnTo>
                      <a:pt x="73" y="54"/>
                    </a:lnTo>
                    <a:lnTo>
                      <a:pt x="72" y="53"/>
                    </a:lnTo>
                    <a:lnTo>
                      <a:pt x="72" y="52"/>
                    </a:lnTo>
                    <a:lnTo>
                      <a:pt x="71" y="52"/>
                    </a:lnTo>
                    <a:lnTo>
                      <a:pt x="70" y="51"/>
                    </a:lnTo>
                    <a:lnTo>
                      <a:pt x="69" y="50"/>
                    </a:lnTo>
                    <a:lnTo>
                      <a:pt x="68" y="50"/>
                    </a:lnTo>
                    <a:lnTo>
                      <a:pt x="67" y="50"/>
                    </a:lnTo>
                    <a:lnTo>
                      <a:pt x="66" y="49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4" y="49"/>
                    </a:lnTo>
                    <a:lnTo>
                      <a:pt x="63" y="49"/>
                    </a:lnTo>
                    <a:lnTo>
                      <a:pt x="62" y="50"/>
                    </a:lnTo>
                    <a:lnTo>
                      <a:pt x="62" y="49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0" y="51"/>
                    </a:lnTo>
                    <a:lnTo>
                      <a:pt x="60" y="51"/>
                    </a:lnTo>
                    <a:lnTo>
                      <a:pt x="59" y="51"/>
                    </a:lnTo>
                    <a:lnTo>
                      <a:pt x="57" y="51"/>
                    </a:lnTo>
                    <a:lnTo>
                      <a:pt x="56" y="51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2" y="51"/>
                    </a:lnTo>
                    <a:lnTo>
                      <a:pt x="50" y="51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7" y="52"/>
                    </a:lnTo>
                    <a:lnTo>
                      <a:pt x="46" y="53"/>
                    </a:lnTo>
                    <a:lnTo>
                      <a:pt x="45" y="53"/>
                    </a:lnTo>
                    <a:lnTo>
                      <a:pt x="44" y="54"/>
                    </a:lnTo>
                    <a:lnTo>
                      <a:pt x="44" y="55"/>
                    </a:lnTo>
                    <a:lnTo>
                      <a:pt x="43" y="55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2" y="58"/>
                    </a:lnTo>
                    <a:lnTo>
                      <a:pt x="42" y="59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2" y="61"/>
                    </a:lnTo>
                    <a:lnTo>
                      <a:pt x="42" y="61"/>
                    </a:lnTo>
                    <a:lnTo>
                      <a:pt x="42" y="61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2" y="63"/>
                    </a:lnTo>
                    <a:lnTo>
                      <a:pt x="42" y="64"/>
                    </a:lnTo>
                    <a:lnTo>
                      <a:pt x="42" y="65"/>
                    </a:lnTo>
                    <a:lnTo>
                      <a:pt x="42" y="66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3" y="68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5" y="70"/>
                    </a:lnTo>
                    <a:lnTo>
                      <a:pt x="45" y="71"/>
                    </a:lnTo>
                    <a:lnTo>
                      <a:pt x="45" y="71"/>
                    </a:lnTo>
                    <a:lnTo>
                      <a:pt x="45" y="72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3" y="76"/>
                    </a:lnTo>
                    <a:lnTo>
                      <a:pt x="41" y="78"/>
                    </a:lnTo>
                    <a:lnTo>
                      <a:pt x="39" y="80"/>
                    </a:lnTo>
                    <a:lnTo>
                      <a:pt x="37" y="81"/>
                    </a:lnTo>
                    <a:lnTo>
                      <a:pt x="36" y="82"/>
                    </a:lnTo>
                    <a:lnTo>
                      <a:pt x="35" y="83"/>
                    </a:lnTo>
                    <a:lnTo>
                      <a:pt x="34" y="83"/>
                    </a:lnTo>
                    <a:lnTo>
                      <a:pt x="32" y="84"/>
                    </a:lnTo>
                    <a:lnTo>
                      <a:pt x="31" y="85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2" y="85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21" y="86"/>
                    </a:lnTo>
                    <a:lnTo>
                      <a:pt x="21" y="87"/>
                    </a:lnTo>
                    <a:lnTo>
                      <a:pt x="19" y="87"/>
                    </a:lnTo>
                    <a:lnTo>
                      <a:pt x="18" y="88"/>
                    </a:lnTo>
                    <a:lnTo>
                      <a:pt x="17" y="88"/>
                    </a:lnTo>
                    <a:lnTo>
                      <a:pt x="16" y="89"/>
                    </a:lnTo>
                    <a:lnTo>
                      <a:pt x="15" y="89"/>
                    </a:lnTo>
                    <a:lnTo>
                      <a:pt x="14" y="89"/>
                    </a:lnTo>
                    <a:lnTo>
                      <a:pt x="13" y="90"/>
                    </a:lnTo>
                    <a:lnTo>
                      <a:pt x="12" y="90"/>
                    </a:lnTo>
                    <a:lnTo>
                      <a:pt x="11" y="90"/>
                    </a:lnTo>
                    <a:lnTo>
                      <a:pt x="10" y="90"/>
                    </a:lnTo>
                    <a:lnTo>
                      <a:pt x="9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5" y="90"/>
                    </a:lnTo>
                    <a:lnTo>
                      <a:pt x="4" y="90"/>
                    </a:lnTo>
                    <a:lnTo>
                      <a:pt x="3" y="90"/>
                    </a:lnTo>
                    <a:lnTo>
                      <a:pt x="2" y="89"/>
                    </a:lnTo>
                    <a:lnTo>
                      <a:pt x="2" y="89"/>
                    </a:lnTo>
                    <a:lnTo>
                      <a:pt x="1" y="88"/>
                    </a:lnTo>
                    <a:lnTo>
                      <a:pt x="1" y="87"/>
                    </a:lnTo>
                    <a:lnTo>
                      <a:pt x="1" y="86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1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3" y="71"/>
                    </a:lnTo>
                    <a:lnTo>
                      <a:pt x="3" y="71"/>
                    </a:lnTo>
                    <a:lnTo>
                      <a:pt x="4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6" y="70"/>
                    </a:lnTo>
                    <a:lnTo>
                      <a:pt x="6" y="69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7" y="67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5" y="48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1" y="8"/>
                    </a:lnTo>
                    <a:lnTo>
                      <a:pt x="42" y="8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7" y="5"/>
                    </a:lnTo>
                    <a:lnTo>
                      <a:pt x="68" y="5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5" y="5"/>
                    </a:lnTo>
                    <a:lnTo>
                      <a:pt x="85" y="6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5" y="9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5" y="11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6" y="12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7" y="14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6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90" y="19"/>
                    </a:lnTo>
                    <a:lnTo>
                      <a:pt x="90" y="20"/>
                    </a:lnTo>
                    <a:lnTo>
                      <a:pt x="90" y="22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90" y="28"/>
                    </a:lnTo>
                    <a:lnTo>
                      <a:pt x="90" y="28"/>
                    </a:lnTo>
                    <a:lnTo>
                      <a:pt x="89" y="28"/>
                    </a:lnTo>
                    <a:lnTo>
                      <a:pt x="89" y="29"/>
                    </a:lnTo>
                    <a:lnTo>
                      <a:pt x="88" y="29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8" y="35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91" y="37"/>
                    </a:lnTo>
                    <a:lnTo>
                      <a:pt x="92" y="37"/>
                    </a:lnTo>
                    <a:lnTo>
                      <a:pt x="93" y="37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5" y="38"/>
                    </a:lnTo>
                    <a:lnTo>
                      <a:pt x="96" y="38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100" y="37"/>
                    </a:lnTo>
                    <a:lnTo>
                      <a:pt x="102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4" y="36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5" y="34"/>
                    </a:lnTo>
                    <a:lnTo>
                      <a:pt x="105" y="34"/>
                    </a:lnTo>
                    <a:lnTo>
                      <a:pt x="106" y="34"/>
                    </a:lnTo>
                    <a:lnTo>
                      <a:pt x="106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8" y="33"/>
                    </a:lnTo>
                    <a:lnTo>
                      <a:pt x="108" y="33"/>
                    </a:lnTo>
                    <a:lnTo>
                      <a:pt x="108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1"/>
                    </a:lnTo>
                    <a:lnTo>
                      <a:pt x="109" y="31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2" y="33"/>
                    </a:lnTo>
                    <a:lnTo>
                      <a:pt x="112" y="34"/>
                    </a:lnTo>
                    <a:lnTo>
                      <a:pt x="113" y="35"/>
                    </a:lnTo>
                    <a:lnTo>
                      <a:pt x="113" y="36"/>
                    </a:lnTo>
                    <a:lnTo>
                      <a:pt x="113" y="37"/>
                    </a:lnTo>
                    <a:lnTo>
                      <a:pt x="113" y="38"/>
                    </a:lnTo>
                    <a:lnTo>
                      <a:pt x="114" y="39"/>
                    </a:lnTo>
                    <a:lnTo>
                      <a:pt x="114" y="40"/>
                    </a:lnTo>
                    <a:lnTo>
                      <a:pt x="114" y="41"/>
                    </a:lnTo>
                    <a:lnTo>
                      <a:pt x="115" y="41"/>
                    </a:lnTo>
                    <a:lnTo>
                      <a:pt x="115" y="42"/>
                    </a:lnTo>
                    <a:lnTo>
                      <a:pt x="116" y="42"/>
                    </a:lnTo>
                    <a:lnTo>
                      <a:pt x="116" y="43"/>
                    </a:lnTo>
                    <a:lnTo>
                      <a:pt x="117" y="43"/>
                    </a:lnTo>
                    <a:lnTo>
                      <a:pt x="117" y="43"/>
                    </a:lnTo>
                    <a:lnTo>
                      <a:pt x="117" y="43"/>
                    </a:lnTo>
                    <a:lnTo>
                      <a:pt x="118" y="43"/>
                    </a:lnTo>
                    <a:lnTo>
                      <a:pt x="118" y="43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19" y="42"/>
                    </a:lnTo>
                    <a:lnTo>
                      <a:pt x="119" y="42"/>
                    </a:lnTo>
                    <a:lnTo>
                      <a:pt x="119" y="41"/>
                    </a:lnTo>
                    <a:lnTo>
                      <a:pt x="119" y="41"/>
                    </a:lnTo>
                    <a:lnTo>
                      <a:pt x="120" y="41"/>
                    </a:lnTo>
                    <a:lnTo>
                      <a:pt x="120" y="41"/>
                    </a:lnTo>
                    <a:lnTo>
                      <a:pt x="120" y="40"/>
                    </a:lnTo>
                    <a:lnTo>
                      <a:pt x="120" y="40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20" y="38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2" y="38"/>
                    </a:lnTo>
                    <a:lnTo>
                      <a:pt x="122" y="37"/>
                    </a:lnTo>
                    <a:lnTo>
                      <a:pt x="123" y="37"/>
                    </a:lnTo>
                    <a:lnTo>
                      <a:pt x="123" y="36"/>
                    </a:lnTo>
                    <a:lnTo>
                      <a:pt x="124" y="36"/>
                    </a:lnTo>
                    <a:lnTo>
                      <a:pt x="124" y="36"/>
                    </a:lnTo>
                    <a:lnTo>
                      <a:pt x="125" y="36"/>
                    </a:lnTo>
                    <a:lnTo>
                      <a:pt x="125" y="37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6" y="38"/>
                    </a:lnTo>
                    <a:lnTo>
                      <a:pt x="127" y="38"/>
                    </a:lnTo>
                    <a:lnTo>
                      <a:pt x="127" y="39"/>
                    </a:lnTo>
                    <a:lnTo>
                      <a:pt x="127" y="39"/>
                    </a:lnTo>
                    <a:lnTo>
                      <a:pt x="127" y="39"/>
                    </a:lnTo>
                    <a:lnTo>
                      <a:pt x="128" y="40"/>
                    </a:lnTo>
                    <a:lnTo>
                      <a:pt x="128" y="40"/>
                    </a:lnTo>
                    <a:lnTo>
                      <a:pt x="129" y="40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1"/>
                    </a:lnTo>
                    <a:lnTo>
                      <a:pt x="132" y="41"/>
                    </a:lnTo>
                    <a:lnTo>
                      <a:pt x="132" y="41"/>
                    </a:lnTo>
                    <a:lnTo>
                      <a:pt x="133" y="41"/>
                    </a:lnTo>
                    <a:lnTo>
                      <a:pt x="133" y="41"/>
                    </a:lnTo>
                    <a:lnTo>
                      <a:pt x="134" y="41"/>
                    </a:lnTo>
                    <a:lnTo>
                      <a:pt x="134" y="41"/>
                    </a:lnTo>
                    <a:lnTo>
                      <a:pt x="134" y="41"/>
                    </a:lnTo>
                    <a:lnTo>
                      <a:pt x="135" y="41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6" y="4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37" y="39"/>
                    </a:lnTo>
                    <a:lnTo>
                      <a:pt x="137" y="39"/>
                    </a:lnTo>
                    <a:lnTo>
                      <a:pt x="138" y="39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9"/>
                    </a:lnTo>
                    <a:lnTo>
                      <a:pt x="138" y="39"/>
                    </a:lnTo>
                    <a:lnTo>
                      <a:pt x="138" y="39"/>
                    </a:lnTo>
                    <a:lnTo>
                      <a:pt x="139" y="39"/>
                    </a:lnTo>
                    <a:lnTo>
                      <a:pt x="139" y="4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9B15B05-C3BD-46FA-BFBC-2F3BB34256AB}"/>
              </a:ext>
            </a:extLst>
          </p:cNvPr>
          <p:cNvSpPr/>
          <p:nvPr/>
        </p:nvSpPr>
        <p:spPr>
          <a:xfrm>
            <a:off x="3772141" y="1368764"/>
            <a:ext cx="1065274" cy="208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млрд. тенге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3BDBF2B2-24FD-4AC2-9197-448995F74F5A}"/>
              </a:ext>
            </a:extLst>
          </p:cNvPr>
          <p:cNvGrpSpPr/>
          <p:nvPr/>
        </p:nvGrpSpPr>
        <p:grpSpPr>
          <a:xfrm>
            <a:off x="469561" y="4274489"/>
            <a:ext cx="1385081" cy="914152"/>
            <a:chOff x="453948" y="3889997"/>
            <a:chExt cx="1385081" cy="914152"/>
          </a:xfrm>
        </p:grpSpPr>
        <p:pic>
          <p:nvPicPr>
            <p:cNvPr id="1056" name="Picture 32" descr="Картинки по запросу &quot;россия  флаг круглый без фона&quot;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535" b="90282" l="9842" r="88574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84" t="2817" r="1584" b="-2817"/>
            <a:stretch/>
          </p:blipFill>
          <p:spPr bwMode="auto">
            <a:xfrm>
              <a:off x="453948" y="3889997"/>
              <a:ext cx="564935" cy="53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Картинки по запросу &quot;пьедестал 1-3 место белый фон png&quot;">
              <a:extLst>
                <a:ext uri="{FF2B5EF4-FFF2-40B4-BE49-F238E27FC236}">
                  <a16:creationId xmlns:a16="http://schemas.microsoft.com/office/drawing/2014/main" xmlns="" id="{F2771AAD-7491-463C-90E1-BF57595812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6757" b="94084" l="10000" r="9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61" t="40841" r="-144"/>
            <a:stretch/>
          </p:blipFill>
          <p:spPr bwMode="auto">
            <a:xfrm>
              <a:off x="466102" y="4168072"/>
              <a:ext cx="1372927" cy="63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2" descr="Картинки по запросу &quot;пьедестал 1-3 место белый фон png&quot;">
            <a:extLst>
              <a:ext uri="{FF2B5EF4-FFF2-40B4-BE49-F238E27FC236}">
                <a16:creationId xmlns:a16="http://schemas.microsoft.com/office/drawing/2014/main" xmlns="" id="{2EA6AF33-BC09-4EBF-91B9-20B760E3C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757" b="94084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61" t="40841" r="-144"/>
          <a:stretch/>
        </p:blipFill>
        <p:spPr bwMode="auto">
          <a:xfrm>
            <a:off x="5063604" y="4513090"/>
            <a:ext cx="1372927" cy="6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5D74D543-85C3-46E0-8960-9A2180BD3528}"/>
              </a:ext>
            </a:extLst>
          </p:cNvPr>
          <p:cNvGrpSpPr/>
          <p:nvPr/>
        </p:nvGrpSpPr>
        <p:grpSpPr>
          <a:xfrm>
            <a:off x="1999481" y="3364132"/>
            <a:ext cx="2468157" cy="1656799"/>
            <a:chOff x="460038" y="2326653"/>
            <a:chExt cx="3343315" cy="229079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8" name="Halbbogen 101">
              <a:extLst>
                <a:ext uri="{FF2B5EF4-FFF2-40B4-BE49-F238E27FC236}">
                  <a16:creationId xmlns:a16="http://schemas.microsoft.com/office/drawing/2014/main" xmlns="" id="{5DA43406-419F-4E0D-A963-A67E976F48D2}"/>
                </a:ext>
              </a:extLst>
            </p:cNvPr>
            <p:cNvSpPr/>
            <p:nvPr/>
          </p:nvSpPr>
          <p:spPr bwMode="gray">
            <a:xfrm flipH="1">
              <a:off x="1522726" y="2396530"/>
              <a:ext cx="2280627" cy="2220913"/>
            </a:xfrm>
            <a:prstGeom prst="blockArc">
              <a:avLst>
                <a:gd name="adj1" fmla="val 910303"/>
                <a:gd name="adj2" fmla="val 16356067"/>
                <a:gd name="adj3" fmla="val 14187"/>
              </a:avLst>
            </a:prstGeom>
            <a:solidFill>
              <a:schemeClr val="accent2">
                <a:lumMod val="75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Halbbogen 99">
              <a:extLst>
                <a:ext uri="{FF2B5EF4-FFF2-40B4-BE49-F238E27FC236}">
                  <a16:creationId xmlns:a16="http://schemas.microsoft.com/office/drawing/2014/main" xmlns="" id="{F24E6880-030E-4447-A562-66DE047119A5}"/>
                </a:ext>
              </a:extLst>
            </p:cNvPr>
            <p:cNvSpPr/>
            <p:nvPr/>
          </p:nvSpPr>
          <p:spPr bwMode="gray">
            <a:xfrm flipH="1">
              <a:off x="1780448" y="2677180"/>
              <a:ext cx="1688933" cy="1636805"/>
            </a:xfrm>
            <a:prstGeom prst="blockArc">
              <a:avLst>
                <a:gd name="adj1" fmla="val 8862427"/>
                <a:gd name="adj2" fmla="val 16459455"/>
                <a:gd name="adj3" fmla="val 21405"/>
              </a:avLst>
            </a:prstGeom>
            <a:solidFill>
              <a:schemeClr val="bg1">
                <a:lumMod val="50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Textfeld 633">
              <a:extLst>
                <a:ext uri="{FF2B5EF4-FFF2-40B4-BE49-F238E27FC236}">
                  <a16:creationId xmlns:a16="http://schemas.microsoft.com/office/drawing/2014/main" xmlns="" id="{1D26315B-B3F9-4719-B6C3-991902CAFDE9}"/>
                </a:ext>
              </a:extLst>
            </p:cNvPr>
            <p:cNvSpPr txBox="1"/>
            <p:nvPr/>
          </p:nvSpPr>
          <p:spPr bwMode="gray">
            <a:xfrm>
              <a:off x="1427091" y="3240132"/>
              <a:ext cx="1907628" cy="528480"/>
            </a:xfrm>
            <a:prstGeom prst="rect">
              <a:avLst/>
            </a:prstGeom>
            <a:noFill/>
          </p:spPr>
          <p:txBody>
            <a:bodyPr wrap="square" lIns="72000" tIns="0" rIns="0" bIns="0" rtlCol="0" anchor="t" anchorCtr="0">
              <a:noAutofit/>
            </a:bodyPr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383"/>
                </a:spcAft>
                <a:defRPr/>
              </a:pPr>
              <a:r>
                <a:rPr lang="en-US" sz="24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$</a:t>
              </a:r>
              <a:r>
                <a:rPr lang="ru-RU" sz="24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401,4 </a:t>
              </a:r>
              <a:r>
                <a:rPr lang="ru-RU" sz="1400" b="1" cap="all" dirty="0" smtClean="0">
                  <a:solidFill>
                    <a:schemeClr val="bg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м</a:t>
              </a:r>
              <a:r>
                <a:rPr lang="en-US" sz="1400" b="1" cap="all" dirty="0" err="1" smtClean="0">
                  <a:solidFill>
                    <a:schemeClr val="bg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io</a:t>
              </a:r>
              <a:r>
                <a:rPr lang="ru-RU" sz="1400" b="1" cap="all" dirty="0" smtClean="0">
                  <a:solidFill>
                    <a:schemeClr val="bg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.</a:t>
              </a:r>
              <a:endParaRPr lang="de-DE" sz="1400" b="1" cap="all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61" name="Gruppieren 98">
              <a:extLst>
                <a:ext uri="{FF2B5EF4-FFF2-40B4-BE49-F238E27FC236}">
                  <a16:creationId xmlns:a16="http://schemas.microsoft.com/office/drawing/2014/main" xmlns="" id="{87143035-C289-4E8D-BF7B-0FE8E8610A85}"/>
                </a:ext>
              </a:extLst>
            </p:cNvPr>
            <p:cNvGrpSpPr/>
            <p:nvPr/>
          </p:nvGrpSpPr>
          <p:grpSpPr bwMode="gray">
            <a:xfrm>
              <a:off x="460038" y="2326653"/>
              <a:ext cx="2107189" cy="741871"/>
              <a:chOff x="1172664" y="2039039"/>
              <a:chExt cx="1353100" cy="506061"/>
            </a:xfrm>
          </p:grpSpPr>
          <p:sp>
            <p:nvSpPr>
              <p:cNvPr id="62" name="Textfeld 103">
                <a:extLst>
                  <a:ext uri="{FF2B5EF4-FFF2-40B4-BE49-F238E27FC236}">
                    <a16:creationId xmlns:a16="http://schemas.microsoft.com/office/drawing/2014/main" xmlns="" id="{CA61E8EE-6452-4FA1-8471-47F3DF721487}"/>
                  </a:ext>
                </a:extLst>
              </p:cNvPr>
              <p:cNvSpPr txBox="1"/>
              <p:nvPr/>
            </p:nvSpPr>
            <p:spPr bwMode="gray">
              <a:xfrm>
                <a:off x="1172664" y="2305614"/>
                <a:ext cx="1353100" cy="2394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en-US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EXP</a:t>
                </a:r>
                <a:r>
                  <a:rPr lang="ru-RU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27,6</a:t>
                </a:r>
                <a:r>
                  <a:rPr lang="de-DE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63" name="Textfeld 102">
                <a:extLst>
                  <a:ext uri="{FF2B5EF4-FFF2-40B4-BE49-F238E27FC236}">
                    <a16:creationId xmlns:a16="http://schemas.microsoft.com/office/drawing/2014/main" xmlns="" id="{0CC5AF80-0C46-4F14-9BAE-E31CB8173957}"/>
                  </a:ext>
                </a:extLst>
              </p:cNvPr>
              <p:cNvSpPr txBox="1"/>
              <p:nvPr/>
            </p:nvSpPr>
            <p:spPr bwMode="gray">
              <a:xfrm>
                <a:off x="1300809" y="2039039"/>
                <a:ext cx="1224955" cy="2394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en-US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Import</a:t>
                </a:r>
                <a:r>
                  <a:rPr lang="de-DE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 </a:t>
                </a:r>
                <a:r>
                  <a:rPr lang="ru-RU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72,4</a:t>
                </a:r>
                <a:r>
                  <a:rPr lang="de-DE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</a:p>
            </p:txBody>
          </p:sp>
        </p:grpSp>
      </p:grpSp>
      <p:sp>
        <p:nvSpPr>
          <p:cNvPr id="64" name="Заголовок 1">
            <a:extLst>
              <a:ext uri="{FF2B5EF4-FFF2-40B4-BE49-F238E27FC236}">
                <a16:creationId xmlns:a16="http://schemas.microsoft.com/office/drawing/2014/main" xmlns="" id="{92D11628-858B-4B94-B151-9353759E8D3E}"/>
              </a:ext>
            </a:extLst>
          </p:cNvPr>
          <p:cNvSpPr txBox="1">
            <a:spLocks/>
          </p:cNvSpPr>
          <p:nvPr/>
        </p:nvSpPr>
        <p:spPr>
          <a:xfrm>
            <a:off x="3100012" y="5001937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MARKET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F09B19C6-2A5C-4BA6-9A92-209F0E593805}"/>
              </a:ext>
            </a:extLst>
          </p:cNvPr>
          <p:cNvCxnSpPr>
            <a:cxnSpLocks/>
          </p:cNvCxnSpPr>
          <p:nvPr/>
        </p:nvCxnSpPr>
        <p:spPr>
          <a:xfrm flipH="1">
            <a:off x="2267486" y="3298052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A45622AF-0166-4CCB-9BB4-3AEAA4464E89}"/>
              </a:ext>
            </a:extLst>
          </p:cNvPr>
          <p:cNvCxnSpPr>
            <a:cxnSpLocks/>
          </p:cNvCxnSpPr>
          <p:nvPr/>
        </p:nvCxnSpPr>
        <p:spPr>
          <a:xfrm flipH="1">
            <a:off x="4709620" y="3326061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F379B309-F190-455B-897F-1DAA77367879}"/>
              </a:ext>
            </a:extLst>
          </p:cNvPr>
          <p:cNvSpPr/>
          <p:nvPr/>
        </p:nvSpPr>
        <p:spPr>
          <a:xfrm>
            <a:off x="2370624" y="5497100"/>
            <a:ext cx="4546230" cy="391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Market, export and import data for January-October 2021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xmlns="" id="{CA5EE847-0A79-446D-B1AE-188C89BF85AC}"/>
              </a:ext>
            </a:extLst>
          </p:cNvPr>
          <p:cNvSpPr txBox="1">
            <a:spLocks/>
          </p:cNvSpPr>
          <p:nvPr/>
        </p:nvSpPr>
        <p:spPr>
          <a:xfrm>
            <a:off x="1034496" y="5788480"/>
            <a:ext cx="5366513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Production in the regions, million </a:t>
            </a:r>
            <a:r>
              <a:rPr lang="en-US" sz="1800" b="1" dirty="0" err="1">
                <a:solidFill>
                  <a:schemeClr val="bg1">
                    <a:lumMod val="75000"/>
                  </a:schemeClr>
                </a:solidFill>
              </a:rPr>
              <a:t>tenge</a:t>
            </a:r>
            <a:endParaRPr lang="ru-RU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1" name="Freeform 36">
            <a:extLst>
              <a:ext uri="{FF2B5EF4-FFF2-40B4-BE49-F238E27FC236}">
                <a16:creationId xmlns:a16="http://schemas.microsoft.com/office/drawing/2014/main" xmlns="" id="{11BC22F4-B9D1-47F5-AAC5-373C568FB4D8}"/>
              </a:ext>
            </a:extLst>
          </p:cNvPr>
          <p:cNvSpPr>
            <a:spLocks/>
          </p:cNvSpPr>
          <p:nvPr/>
        </p:nvSpPr>
        <p:spPr bwMode="auto">
          <a:xfrm>
            <a:off x="5402160" y="1533779"/>
            <a:ext cx="539974" cy="313063"/>
          </a:xfrm>
          <a:custGeom>
            <a:avLst/>
            <a:gdLst>
              <a:gd name="T0" fmla="*/ 2147483646 w 256"/>
              <a:gd name="T1" fmla="*/ 2147483646 h 128"/>
              <a:gd name="T2" fmla="*/ 2147483646 w 256"/>
              <a:gd name="T3" fmla="*/ 2147483646 h 128"/>
              <a:gd name="T4" fmla="*/ 2147483646 w 256"/>
              <a:gd name="T5" fmla="*/ 2147483646 h 128"/>
              <a:gd name="T6" fmla="*/ 2147483646 w 256"/>
              <a:gd name="T7" fmla="*/ 2147483646 h 128"/>
              <a:gd name="T8" fmla="*/ 2147483646 w 256"/>
              <a:gd name="T9" fmla="*/ 2147483646 h 128"/>
              <a:gd name="T10" fmla="*/ 2147483646 w 256"/>
              <a:gd name="T11" fmla="*/ 2147483646 h 128"/>
              <a:gd name="T12" fmla="*/ 2147483646 w 256"/>
              <a:gd name="T13" fmla="*/ 2147483646 h 128"/>
              <a:gd name="T14" fmla="*/ 2147483646 w 256"/>
              <a:gd name="T15" fmla="*/ 2147483646 h 128"/>
              <a:gd name="T16" fmla="*/ 2147483646 w 256"/>
              <a:gd name="T17" fmla="*/ 2147483646 h 128"/>
              <a:gd name="T18" fmla="*/ 2147483646 w 256"/>
              <a:gd name="T19" fmla="*/ 2147483646 h 128"/>
              <a:gd name="T20" fmla="*/ 0 w 256"/>
              <a:gd name="T21" fmla="*/ 2147483646 h 128"/>
              <a:gd name="T22" fmla="*/ 2147483646 w 256"/>
              <a:gd name="T23" fmla="*/ 2147483646 h 128"/>
              <a:gd name="T24" fmla="*/ 2147483646 w 256"/>
              <a:gd name="T25" fmla="*/ 2147483646 h 128"/>
              <a:gd name="T26" fmla="*/ 2147483646 w 256"/>
              <a:gd name="T27" fmla="*/ 2147483646 h 128"/>
              <a:gd name="T28" fmla="*/ 2147483646 w 256"/>
              <a:gd name="T29" fmla="*/ 2147483646 h 128"/>
              <a:gd name="T30" fmla="*/ 2147483646 w 256"/>
              <a:gd name="T31" fmla="*/ 2147483646 h 128"/>
              <a:gd name="T32" fmla="*/ 2147483646 w 256"/>
              <a:gd name="T33" fmla="*/ 2147483646 h 128"/>
              <a:gd name="T34" fmla="*/ 2147483646 w 256"/>
              <a:gd name="T35" fmla="*/ 2147483646 h 128"/>
              <a:gd name="T36" fmla="*/ 2147483646 w 256"/>
              <a:gd name="T37" fmla="*/ 2147483646 h 128"/>
              <a:gd name="T38" fmla="*/ 2147483646 w 256"/>
              <a:gd name="T39" fmla="*/ 2147483646 h 128"/>
              <a:gd name="T40" fmla="*/ 2147483646 w 256"/>
              <a:gd name="T41" fmla="*/ 2147483646 h 128"/>
              <a:gd name="T42" fmla="*/ 2147483646 w 256"/>
              <a:gd name="T43" fmla="*/ 2147483646 h 128"/>
              <a:gd name="T44" fmla="*/ 2147483646 w 256"/>
              <a:gd name="T45" fmla="*/ 0 h 128"/>
              <a:gd name="T46" fmla="*/ 2147483646 w 256"/>
              <a:gd name="T47" fmla="*/ 0 h 128"/>
              <a:gd name="T48" fmla="*/ 2147483646 w 256"/>
              <a:gd name="T49" fmla="*/ 2147483646 h 128"/>
              <a:gd name="T50" fmla="*/ 2147483646 w 256"/>
              <a:gd name="T51" fmla="*/ 2147483646 h 128"/>
              <a:gd name="T52" fmla="*/ 2147483646 w 256"/>
              <a:gd name="T53" fmla="*/ 2147483646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128">
                <a:moveTo>
                  <a:pt x="244" y="72"/>
                </a:moveTo>
                <a:cubicBezTo>
                  <a:pt x="237" y="72"/>
                  <a:pt x="232" y="67"/>
                  <a:pt x="232" y="60"/>
                </a:cubicBezTo>
                <a:cubicBezTo>
                  <a:pt x="232" y="41"/>
                  <a:pt x="232" y="41"/>
                  <a:pt x="232" y="41"/>
                </a:cubicBezTo>
                <a:cubicBezTo>
                  <a:pt x="172" y="101"/>
                  <a:pt x="172" y="101"/>
                  <a:pt x="172" y="101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46" y="127"/>
                  <a:pt x="143" y="128"/>
                  <a:pt x="140" y="128"/>
                </a:cubicBezTo>
                <a:cubicBezTo>
                  <a:pt x="137" y="128"/>
                  <a:pt x="134" y="127"/>
                  <a:pt x="132" y="124"/>
                </a:cubicBezTo>
                <a:cubicBezTo>
                  <a:pt x="76" y="69"/>
                  <a:pt x="76" y="69"/>
                  <a:pt x="76" y="69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18" y="127"/>
                  <a:pt x="15" y="128"/>
                  <a:pt x="12" y="128"/>
                </a:cubicBezTo>
                <a:cubicBezTo>
                  <a:pt x="5" y="128"/>
                  <a:pt x="0" y="123"/>
                  <a:pt x="0" y="116"/>
                </a:cubicBezTo>
                <a:cubicBezTo>
                  <a:pt x="0" y="113"/>
                  <a:pt x="1" y="110"/>
                  <a:pt x="4" y="108"/>
                </a:cubicBezTo>
                <a:cubicBezTo>
                  <a:pt x="68" y="44"/>
                  <a:pt x="68" y="44"/>
                  <a:pt x="68" y="44"/>
                </a:cubicBezTo>
                <a:cubicBezTo>
                  <a:pt x="70" y="41"/>
                  <a:pt x="73" y="40"/>
                  <a:pt x="76" y="40"/>
                </a:cubicBezTo>
                <a:cubicBezTo>
                  <a:pt x="79" y="40"/>
                  <a:pt x="82" y="41"/>
                  <a:pt x="84" y="44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64" y="76"/>
                  <a:pt x="164" y="76"/>
                  <a:pt x="164" y="76"/>
                </a:cubicBezTo>
                <a:cubicBezTo>
                  <a:pt x="215" y="24"/>
                  <a:pt x="215" y="24"/>
                  <a:pt x="215" y="24"/>
                </a:cubicBezTo>
                <a:cubicBezTo>
                  <a:pt x="196" y="24"/>
                  <a:pt x="196" y="24"/>
                  <a:pt x="196" y="24"/>
                </a:cubicBezTo>
                <a:cubicBezTo>
                  <a:pt x="189" y="24"/>
                  <a:pt x="184" y="19"/>
                  <a:pt x="184" y="12"/>
                </a:cubicBezTo>
                <a:cubicBezTo>
                  <a:pt x="184" y="5"/>
                  <a:pt x="189" y="0"/>
                  <a:pt x="196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6" y="67"/>
                  <a:pt x="251" y="72"/>
                  <a:pt x="244" y="7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xmlns="" id="{D49F1443-D799-436D-AE2F-F0960042AA83}"/>
              </a:ext>
            </a:extLst>
          </p:cNvPr>
          <p:cNvSpPr txBox="1">
            <a:spLocks/>
          </p:cNvSpPr>
          <p:nvPr/>
        </p:nvSpPr>
        <p:spPr>
          <a:xfrm>
            <a:off x="1262608" y="439210"/>
            <a:ext cx="4991938" cy="73808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b="1" dirty="0" smtClean="0">
                <a:solidFill>
                  <a:schemeClr val="bg1"/>
                </a:solidFill>
              </a:rPr>
              <a:t>Furniture industry</a:t>
            </a:r>
            <a:endParaRPr lang="ru-RU" sz="23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cap="none" dirty="0" smtClean="0">
                <a:solidFill>
                  <a:schemeClr val="bg1"/>
                </a:solidFill>
              </a:rPr>
              <a:t>January-November</a:t>
            </a:r>
            <a:r>
              <a:rPr lang="ru-RU" sz="1800" b="1" cap="none" dirty="0" smtClean="0">
                <a:solidFill>
                  <a:schemeClr val="bg1"/>
                </a:solidFill>
              </a:rPr>
              <a:t> 2021</a:t>
            </a:r>
            <a:endParaRPr lang="ru-RU" sz="1800" b="1" cap="none" dirty="0">
              <a:solidFill>
                <a:schemeClr val="bg1"/>
              </a:solidFill>
            </a:endParaRPr>
          </a:p>
        </p:txBody>
      </p:sp>
      <p:pic>
        <p:nvPicPr>
          <p:cNvPr id="1036" name="Picture 12" descr="Беларусь, флаг Беларуси, флаг">
            <a:extLst>
              <a:ext uri="{FF2B5EF4-FFF2-40B4-BE49-F238E27FC236}">
                <a16:creationId xmlns:a16="http://schemas.microsoft.com/office/drawing/2014/main" xmlns="" id="{4B5A3021-0A81-4FE2-A616-2509A2B7E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86" y="4233424"/>
            <a:ext cx="536063" cy="50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урция, флаг Турции, флаг">
            <a:extLst>
              <a:ext uri="{FF2B5EF4-FFF2-40B4-BE49-F238E27FC236}">
                <a16:creationId xmlns:a16="http://schemas.microsoft.com/office/drawing/2014/main" xmlns="" id="{3A166E8F-3A08-4777-BE4B-7BAAFCBC3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92" b="94611" l="9967" r="89701">
                        <a14:foregroundMark x1="47841" y1="4790" x2="47841" y2="4790"/>
                        <a14:foregroundMark x1="43522" y1="38323" x2="43522" y2="38323"/>
                        <a14:foregroundMark x1="60133" y1="30539" x2="50166" y2="28743"/>
                        <a14:foregroundMark x1="50166" y1="28743" x2="42193" y2="40719"/>
                        <a14:foregroundMark x1="42193" y1="40719" x2="43189" y2="59281"/>
                        <a14:foregroundMark x1="43189" y1="59281" x2="51495" y2="70060"/>
                        <a14:foregroundMark x1="51495" y1="70060" x2="58140" y2="71257"/>
                        <a14:foregroundMark x1="70100" y1="50299" x2="70100" y2="50299"/>
                        <a14:foregroundMark x1="41528" y1="93413" x2="51827" y2="94611"/>
                        <a14:foregroundMark x1="51827" y1="94611" x2="60133" y2="92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701" y="4221710"/>
            <a:ext cx="738306" cy="4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Лоснистое флага Узбекистана круглое Иллюстрация вектора - иллюстрации  насчитывающей флага, лоснистое: 150320446">
            <a:extLst>
              <a:ext uri="{FF2B5EF4-FFF2-40B4-BE49-F238E27FC236}">
                <a16:creationId xmlns:a16="http://schemas.microsoft.com/office/drawing/2014/main" xmlns="" id="{CE98231B-AE43-4328-ABC5-991BE4B1A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19" y="4008827"/>
            <a:ext cx="819231" cy="77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Заголовок 1">
            <a:extLst>
              <a:ext uri="{FF2B5EF4-FFF2-40B4-BE49-F238E27FC236}">
                <a16:creationId xmlns:a16="http://schemas.microsoft.com/office/drawing/2014/main" xmlns="" id="{622573BF-5474-4F29-807B-193BC3A64F57}"/>
              </a:ext>
            </a:extLst>
          </p:cNvPr>
          <p:cNvSpPr txBox="1">
            <a:spLocks/>
          </p:cNvSpPr>
          <p:nvPr/>
        </p:nvSpPr>
        <p:spPr>
          <a:xfrm>
            <a:off x="4030212" y="6319316"/>
            <a:ext cx="590164" cy="22425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22 809</a:t>
            </a:r>
          </a:p>
        </p:txBody>
      </p:sp>
      <p:graphicFrame>
        <p:nvGraphicFramePr>
          <p:cNvPr id="88" name="Диаграмма 87">
            <a:extLst>
              <a:ext uri="{FF2B5EF4-FFF2-40B4-BE49-F238E27FC236}">
                <a16:creationId xmlns:a16="http://schemas.microsoft.com/office/drawing/2014/main" xmlns="" id="{567D2AAA-793D-4B00-B596-B740960D09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4894979"/>
              </p:ext>
            </p:extLst>
          </p:nvPr>
        </p:nvGraphicFramePr>
        <p:xfrm>
          <a:off x="1939475" y="1448355"/>
          <a:ext cx="3104537" cy="1672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0EFCD70-0D9E-48D3-889E-2CC583088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78" y="4244324"/>
            <a:ext cx="589353" cy="44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xmlns="" id="{5FE5411C-78B8-4942-8654-12E878D4F7C0}"/>
              </a:ext>
            </a:extLst>
          </p:cNvPr>
          <p:cNvSpPr/>
          <p:nvPr/>
        </p:nvSpPr>
        <p:spPr bwMode="auto">
          <a:xfrm flipH="1" flipV="1">
            <a:off x="5727026" y="7942828"/>
            <a:ext cx="75061" cy="10946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91" name="Text Box 23">
            <a:extLst>
              <a:ext uri="{FF2B5EF4-FFF2-40B4-BE49-F238E27FC236}">
                <a16:creationId xmlns:a16="http://schemas.microsoft.com/office/drawing/2014/main" xmlns="" id="{7E6C5218-9EB7-4DE2-AD0E-F10B94361DC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 flipV="1">
            <a:off x="5702180" y="7978068"/>
            <a:ext cx="740447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lang="en-US" sz="800" b="1" u="sng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Almaty</a:t>
            </a:r>
            <a:endParaRPr lang="en-US" sz="800" u="sng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90" name="Диаграмма 89">
            <a:extLst>
              <a:ext uri="{FF2B5EF4-FFF2-40B4-BE49-F238E27FC236}">
                <a16:creationId xmlns:a16="http://schemas.microsoft.com/office/drawing/2014/main" xmlns="" id="{543FD4EC-EF07-4959-88EB-6A26E5BA0E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511851"/>
              </p:ext>
            </p:extLst>
          </p:nvPr>
        </p:nvGraphicFramePr>
        <p:xfrm>
          <a:off x="284193" y="6307990"/>
          <a:ext cx="4219366" cy="285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  <p:extLst>
      <p:ext uri="{BB962C8B-B14F-4D97-AF65-F5344CB8AC3E}">
        <p14:creationId xmlns:p14="http://schemas.microsoft.com/office/powerpoint/2010/main" val="13498719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xvGzokaE2xd5hI8.LP4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9190</TotalTime>
  <Words>96</Words>
  <Application>Microsoft Office PowerPoint</Application>
  <PresentationFormat>Экран (4:3)</PresentationFormat>
  <Paragraphs>25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Сетка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ОБРАБАТЫВАЩЕЙ ПРОМЫШЛЕННОСТИ  ЗА 1 КВАРТАЛ 2020 ГОДА</dc:title>
  <dc:creator>Admin</dc:creator>
  <cp:lastModifiedBy>Sanzhar</cp:lastModifiedBy>
  <cp:revision>215</cp:revision>
  <dcterms:created xsi:type="dcterms:W3CDTF">2020-04-15T04:44:30Z</dcterms:created>
  <dcterms:modified xsi:type="dcterms:W3CDTF">2022-02-09T15:58:27Z</dcterms:modified>
</cp:coreProperties>
</file>